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s/slide120.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99.xml" ContentType="application/vnd.openxmlformats-officedocument.presentationml.slide+xml"/>
  <Override PartName="/ppt/slides/slide118.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s/slide119.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117.xml" ContentType="application/vnd.openxmlformats-officedocument.presentationml.slide+xml"/>
  <Override PartName="/ppt/slides/slide126.xml" ContentType="application/vnd.openxmlformats-officedocument.presentationml.slide+xml"/>
  <Override PartName="/ppt/slides/slide12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slides/slide115.xml" ContentType="application/vnd.openxmlformats-officedocument.presentationml.slide+xml"/>
  <Override PartName="/ppt/slides/slide124.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38" r:id="rId1"/>
  </p:sldMasterIdLst>
  <p:notesMasterIdLst>
    <p:notesMasterId r:id="rId130"/>
  </p:notesMasterIdLst>
  <p:sldIdLst>
    <p:sldId id="330" r:id="rId2"/>
    <p:sldId id="395" r:id="rId3"/>
    <p:sldId id="331" r:id="rId4"/>
    <p:sldId id="332" r:id="rId5"/>
    <p:sldId id="333" r:id="rId6"/>
    <p:sldId id="334" r:id="rId7"/>
    <p:sldId id="335" r:id="rId8"/>
    <p:sldId id="336" r:id="rId9"/>
    <p:sldId id="337" r:id="rId10"/>
    <p:sldId id="338" r:id="rId11"/>
    <p:sldId id="339" r:id="rId12"/>
    <p:sldId id="256" r:id="rId13"/>
    <p:sldId id="422" r:id="rId14"/>
    <p:sldId id="401" r:id="rId15"/>
    <p:sldId id="258" r:id="rId16"/>
    <p:sldId id="260" r:id="rId17"/>
    <p:sldId id="263" r:id="rId18"/>
    <p:sldId id="265" r:id="rId19"/>
    <p:sldId id="264" r:id="rId20"/>
    <p:sldId id="291" r:id="rId21"/>
    <p:sldId id="290" r:id="rId22"/>
    <p:sldId id="365" r:id="rId23"/>
    <p:sldId id="366" r:id="rId24"/>
    <p:sldId id="378" r:id="rId25"/>
    <p:sldId id="319" r:id="rId26"/>
    <p:sldId id="320" r:id="rId27"/>
    <p:sldId id="322" r:id="rId28"/>
    <p:sldId id="266" r:id="rId29"/>
    <p:sldId id="267" r:id="rId30"/>
    <p:sldId id="340" r:id="rId31"/>
    <p:sldId id="341" r:id="rId32"/>
    <p:sldId id="268" r:id="rId33"/>
    <p:sldId id="323" r:id="rId34"/>
    <p:sldId id="342" r:id="rId35"/>
    <p:sldId id="270" r:id="rId36"/>
    <p:sldId id="343" r:id="rId37"/>
    <p:sldId id="292" r:id="rId38"/>
    <p:sldId id="294" r:id="rId39"/>
    <p:sldId id="364" r:id="rId40"/>
    <p:sldId id="293" r:id="rId41"/>
    <p:sldId id="396" r:id="rId42"/>
    <p:sldId id="344" r:id="rId43"/>
    <p:sldId id="345" r:id="rId44"/>
    <p:sldId id="308" r:id="rId45"/>
    <p:sldId id="272" r:id="rId46"/>
    <p:sldId id="273" r:id="rId47"/>
    <p:sldId id="307" r:id="rId48"/>
    <p:sldId id="297" r:id="rId49"/>
    <p:sldId id="309" r:id="rId50"/>
    <p:sldId id="295" r:id="rId51"/>
    <p:sldId id="296" r:id="rId52"/>
    <p:sldId id="299" r:id="rId53"/>
    <p:sldId id="311" r:id="rId54"/>
    <p:sldId id="312" r:id="rId55"/>
    <p:sldId id="298" r:id="rId56"/>
    <p:sldId id="275" r:id="rId57"/>
    <p:sldId id="346" r:id="rId58"/>
    <p:sldId id="314" r:id="rId59"/>
    <p:sldId id="315" r:id="rId60"/>
    <p:sldId id="316" r:id="rId61"/>
    <p:sldId id="351" r:id="rId62"/>
    <p:sldId id="348" r:id="rId63"/>
    <p:sldId id="277" r:id="rId64"/>
    <p:sldId id="347" r:id="rId65"/>
    <p:sldId id="326" r:id="rId66"/>
    <p:sldId id="349" r:id="rId67"/>
    <p:sldId id="350" r:id="rId68"/>
    <p:sldId id="327" r:id="rId69"/>
    <p:sldId id="328" r:id="rId70"/>
    <p:sldId id="329" r:id="rId71"/>
    <p:sldId id="352" r:id="rId72"/>
    <p:sldId id="353" r:id="rId73"/>
    <p:sldId id="359" r:id="rId74"/>
    <p:sldId id="391" r:id="rId75"/>
    <p:sldId id="392" r:id="rId76"/>
    <p:sldId id="393" r:id="rId77"/>
    <p:sldId id="394" r:id="rId78"/>
    <p:sldId id="407" r:id="rId79"/>
    <p:sldId id="354" r:id="rId80"/>
    <p:sldId id="355" r:id="rId81"/>
    <p:sldId id="357" r:id="rId82"/>
    <p:sldId id="356" r:id="rId83"/>
    <p:sldId id="358" r:id="rId84"/>
    <p:sldId id="408" r:id="rId85"/>
    <p:sldId id="282" r:id="rId86"/>
    <p:sldId id="360" r:id="rId87"/>
    <p:sldId id="283" r:id="rId88"/>
    <p:sldId id="361" r:id="rId89"/>
    <p:sldId id="367" r:id="rId90"/>
    <p:sldId id="362" r:id="rId91"/>
    <p:sldId id="363" r:id="rId92"/>
    <p:sldId id="368" r:id="rId93"/>
    <p:sldId id="400" r:id="rId94"/>
    <p:sldId id="369" r:id="rId95"/>
    <p:sldId id="370" r:id="rId96"/>
    <p:sldId id="371" r:id="rId97"/>
    <p:sldId id="301" r:id="rId98"/>
    <p:sldId id="372" r:id="rId99"/>
    <p:sldId id="373" r:id="rId100"/>
    <p:sldId id="374" r:id="rId101"/>
    <p:sldId id="375" r:id="rId102"/>
    <p:sldId id="409" r:id="rId103"/>
    <p:sldId id="376" r:id="rId104"/>
    <p:sldId id="377" r:id="rId105"/>
    <p:sldId id="379" r:id="rId106"/>
    <p:sldId id="380" r:id="rId107"/>
    <p:sldId id="381" r:id="rId108"/>
    <p:sldId id="382" r:id="rId109"/>
    <p:sldId id="383" r:id="rId110"/>
    <p:sldId id="384" r:id="rId111"/>
    <p:sldId id="385" r:id="rId112"/>
    <p:sldId id="415" r:id="rId113"/>
    <p:sldId id="416" r:id="rId114"/>
    <p:sldId id="417" r:id="rId115"/>
    <p:sldId id="413" r:id="rId116"/>
    <p:sldId id="412" r:id="rId117"/>
    <p:sldId id="414" r:id="rId118"/>
    <p:sldId id="386" r:id="rId119"/>
    <p:sldId id="387" r:id="rId120"/>
    <p:sldId id="390" r:id="rId121"/>
    <p:sldId id="410" r:id="rId122"/>
    <p:sldId id="388" r:id="rId123"/>
    <p:sldId id="286" r:id="rId124"/>
    <p:sldId id="418" r:id="rId125"/>
    <p:sldId id="419" r:id="rId126"/>
    <p:sldId id="411" r:id="rId127"/>
    <p:sldId id="389" r:id="rId128"/>
    <p:sldId id="421" r:id="rId129"/>
  </p:sldIdLst>
  <p:sldSz cx="9144000" cy="6858000" type="screen4x3"/>
  <p:notesSz cx="6858000" cy="9144000"/>
  <p:defaultTextStyle>
    <a:defPPr>
      <a:defRPr lang="ar-SA"/>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3300"/>
    <a:srgbClr val="CC3300"/>
    <a:srgbClr val="33CCFF"/>
    <a:srgbClr val="00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39" autoAdjust="0"/>
    <p:restoredTop sz="94660"/>
  </p:normalViewPr>
  <p:slideViewPr>
    <p:cSldViewPr>
      <p:cViewPr varScale="1">
        <p:scale>
          <a:sx n="68" d="100"/>
          <a:sy n="68" d="100"/>
        </p:scale>
        <p:origin x="-570" y="-96"/>
      </p:cViewPr>
      <p:guideLst>
        <p:guide orient="horz" pos="2160"/>
        <p:guide pos="2880"/>
      </p:guideLst>
    </p:cSldViewPr>
  </p:slideViewPr>
  <p:notesTextViewPr>
    <p:cViewPr>
      <p:scale>
        <a:sx n="100" d="100"/>
        <a:sy n="100" d="100"/>
      </p:scale>
      <p:origin x="0" y="0"/>
    </p:cViewPr>
  </p:notesTextViewPr>
  <p:notesViewPr>
    <p:cSldViewPr>
      <p:cViewPr varScale="1">
        <p:scale>
          <a:sx n="56" d="100"/>
          <a:sy n="56" d="100"/>
        </p:scale>
        <p:origin x="-1236"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theme" Target="theme/theme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13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hdr" sz="quarter"/>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cs typeface="Arial" charset="0"/>
              </a:defRPr>
            </a:lvl1pPr>
          </a:lstStyle>
          <a:p>
            <a:pPr>
              <a:defRPr/>
            </a:pPr>
            <a:endParaRPr lang="en-US"/>
          </a:p>
        </p:txBody>
      </p:sp>
      <p:sp>
        <p:nvSpPr>
          <p:cNvPr id="87043" name="Rectangle 3"/>
          <p:cNvSpPr>
            <a:spLocks noGrp="1" noChangeArrowheads="1"/>
          </p:cNvSpPr>
          <p:nvPr>
            <p:ph type="dt" idx="1"/>
          </p:nvPr>
        </p:nvSpPr>
        <p:spPr bwMode="auto">
          <a:xfrm>
            <a:off x="1588"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Arial" charset="0"/>
                <a:cs typeface="Arial" charset="0"/>
              </a:defRPr>
            </a:lvl1pPr>
          </a:lstStyle>
          <a:p>
            <a:pPr>
              <a:defRPr/>
            </a:pPr>
            <a:endParaRPr lang="en-US"/>
          </a:p>
        </p:txBody>
      </p:sp>
      <p:sp>
        <p:nvSpPr>
          <p:cNvPr id="1321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704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7046" name="Rectangle 6"/>
          <p:cNvSpPr>
            <a:spLocks noGrp="1" noChangeArrowheads="1"/>
          </p:cNvSpPr>
          <p:nvPr>
            <p:ph type="ftr" sz="quarter" idx="4"/>
          </p:nvPr>
        </p:nvSpPr>
        <p:spPr bwMode="auto">
          <a:xfrm>
            <a:off x="388620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Arial" charset="0"/>
              </a:defRPr>
            </a:lvl1pPr>
          </a:lstStyle>
          <a:p>
            <a:pPr>
              <a:defRPr/>
            </a:pPr>
            <a:endParaRPr lang="en-US"/>
          </a:p>
        </p:txBody>
      </p:sp>
      <p:sp>
        <p:nvSpPr>
          <p:cNvPr id="87047" name="Rectangle 7"/>
          <p:cNvSpPr>
            <a:spLocks noGrp="1" noChangeArrowheads="1"/>
          </p:cNvSpPr>
          <p:nvPr>
            <p:ph type="sldNum" sz="quarter" idx="5"/>
          </p:nvPr>
        </p:nvSpPr>
        <p:spPr bwMode="auto">
          <a:xfrm>
            <a:off x="1588"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Arial" charset="0"/>
                <a:cs typeface="Arial" charset="0"/>
              </a:defRPr>
            </a:lvl1pPr>
          </a:lstStyle>
          <a:p>
            <a:pPr>
              <a:defRPr/>
            </a:pPr>
            <a:fld id="{366910B9-8B24-4644-9FD5-F4CCAC6559C8}" type="slidenum">
              <a:rPr lang="ar-SA"/>
              <a:pPr>
                <a:defRPr/>
              </a:pPr>
              <a:t>‹#›</a:t>
            </a:fld>
            <a:endParaRPr lang="en-US"/>
          </a:p>
        </p:txBody>
      </p:sp>
    </p:spTree>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Arial" charset="0"/>
        <a:ea typeface="+mn-ea"/>
        <a:cs typeface="Arial" charset="0"/>
      </a:defRPr>
    </a:lvl1pPr>
    <a:lvl2pPr marL="457200" algn="r" rtl="1" eaLnBrk="0" fontAlgn="base" hangingPunct="0">
      <a:spcBef>
        <a:spcPct val="30000"/>
      </a:spcBef>
      <a:spcAft>
        <a:spcPct val="0"/>
      </a:spcAft>
      <a:defRPr sz="1200" kern="1200">
        <a:solidFill>
          <a:schemeClr val="tx1"/>
        </a:solidFill>
        <a:latin typeface="Arial" charset="0"/>
        <a:ea typeface="+mn-ea"/>
        <a:cs typeface="Arial" charset="0"/>
      </a:defRPr>
    </a:lvl2pPr>
    <a:lvl3pPr marL="914400" algn="r" rtl="1" eaLnBrk="0" fontAlgn="base" hangingPunct="0">
      <a:spcBef>
        <a:spcPct val="30000"/>
      </a:spcBef>
      <a:spcAft>
        <a:spcPct val="0"/>
      </a:spcAft>
      <a:defRPr sz="1200" kern="1200">
        <a:solidFill>
          <a:schemeClr val="tx1"/>
        </a:solidFill>
        <a:latin typeface="Arial" charset="0"/>
        <a:ea typeface="+mn-ea"/>
        <a:cs typeface="Arial" charset="0"/>
      </a:defRPr>
    </a:lvl3pPr>
    <a:lvl4pPr marL="1371600" algn="r" rtl="1" eaLnBrk="0" fontAlgn="base" hangingPunct="0">
      <a:spcBef>
        <a:spcPct val="30000"/>
      </a:spcBef>
      <a:spcAft>
        <a:spcPct val="0"/>
      </a:spcAft>
      <a:defRPr sz="1200" kern="1200">
        <a:solidFill>
          <a:schemeClr val="tx1"/>
        </a:solidFill>
        <a:latin typeface="Arial" charset="0"/>
        <a:ea typeface="+mn-ea"/>
        <a:cs typeface="Arial" charset="0"/>
      </a:defRPr>
    </a:lvl4pPr>
    <a:lvl5pPr marL="1828800" algn="r" rtl="1"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a:ln/>
        </p:spPr>
      </p:sp>
      <p:sp>
        <p:nvSpPr>
          <p:cNvPr id="133123" name="Notes Placeholder 2"/>
          <p:cNvSpPr>
            <a:spLocks noGrp="1"/>
          </p:cNvSpPr>
          <p:nvPr>
            <p:ph type="body" idx="1"/>
          </p:nvPr>
        </p:nvSpPr>
        <p:spPr>
          <a:noFill/>
          <a:ln/>
        </p:spPr>
        <p:txBody>
          <a:bodyPr/>
          <a:lstStyle/>
          <a:p>
            <a:endParaRPr lang="en-US" smtClean="0">
              <a:latin typeface="Arial" pitchFamily="34" charset="0"/>
              <a:cs typeface="Arial" pitchFamily="34" charset="0"/>
            </a:endParaRPr>
          </a:p>
        </p:txBody>
      </p:sp>
      <p:sp>
        <p:nvSpPr>
          <p:cNvPr id="133124" name="Slide Number Placeholder 3"/>
          <p:cNvSpPr>
            <a:spLocks noGrp="1"/>
          </p:cNvSpPr>
          <p:nvPr>
            <p:ph type="sldNum" sz="quarter" idx="5"/>
          </p:nvPr>
        </p:nvSpPr>
        <p:spPr>
          <a:noFill/>
        </p:spPr>
        <p:txBody>
          <a:bodyPr/>
          <a:lstStyle/>
          <a:p>
            <a:fld id="{0D217968-DE88-4BB9-92B1-81DCF8AC653A}" type="slidenum">
              <a:rPr lang="ar-SA" smtClean="0">
                <a:latin typeface="Arial" pitchFamily="34" charset="0"/>
                <a:cs typeface="Arial" pitchFamily="34" charset="0"/>
              </a:rPr>
              <a:pPr/>
              <a:t>62</a:t>
            </a:fld>
            <a:endParaRPr lang="en-US" smtClean="0">
              <a:latin typeface="Arial" pitchFamily="34" charset="0"/>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8A7CE4A-F189-4E14-A8A9-3331F8FF9F91}" type="slidenum">
              <a:rPr lang="ar-SA"/>
              <a:pPr>
                <a:defRPr/>
              </a:pPr>
              <a:t>‹#›</a:t>
            </a:fld>
            <a:endParaRPr lang="en-US"/>
          </a:p>
        </p:txBody>
      </p:sp>
    </p:spTree>
  </p:cSld>
  <p:clrMapOvr>
    <a:masterClrMapping/>
  </p:clrMapOvr>
  <p:transition spd="slow">
    <p:randomBa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9D281AE-4133-497E-8EA3-DE92849B95FE}" type="slidenum">
              <a:rPr lang="ar-SA"/>
              <a:pPr>
                <a:defRPr/>
              </a:pPr>
              <a:t>‹#›</a:t>
            </a:fld>
            <a:endParaRPr lang="en-US"/>
          </a:p>
        </p:txBody>
      </p:sp>
    </p:spTree>
  </p:cSld>
  <p:clrMapOvr>
    <a:masterClrMapping/>
  </p:clrMapOvr>
  <p:transition spd="slow">
    <p:randomBa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F446988-D826-4865-9749-D39A5C56E290}" type="slidenum">
              <a:rPr lang="ar-SA"/>
              <a:pPr>
                <a:defRPr/>
              </a:pPr>
              <a:t>‹#›</a:t>
            </a:fld>
            <a:endParaRPr lang="en-US"/>
          </a:p>
        </p:txBody>
      </p:sp>
    </p:spTree>
  </p:cSld>
  <p:clrMapOvr>
    <a:masterClrMapping/>
  </p:clrMapOvr>
  <p:transition spd="slow">
    <p:randomBa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2E42AE96-9FAF-4C44-83D6-05360B0302FA}" type="slidenum">
              <a:rPr lang="ar-SA"/>
              <a:pPr>
                <a:defRPr/>
              </a:pPr>
              <a:t>‹#›</a:t>
            </a:fld>
            <a:endParaRPr lang="en-US"/>
          </a:p>
        </p:txBody>
      </p:sp>
    </p:spTree>
  </p:cSld>
  <p:clrMapOvr>
    <a:masterClrMapping/>
  </p:clrMapOvr>
  <p:transition spd="slow">
    <p:randomBa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267F5C7-4D4B-4F0A-90EA-38684C7A519F}" type="slidenum">
              <a:rPr lang="ar-SA"/>
              <a:pPr>
                <a:defRPr/>
              </a:pPr>
              <a:t>‹#›</a:t>
            </a:fld>
            <a:endParaRPr lang="en-US"/>
          </a:p>
        </p:txBody>
      </p:sp>
    </p:spTree>
  </p:cSld>
  <p:clrMapOvr>
    <a:masterClrMapping/>
  </p:clrMapOvr>
  <p:transition spd="slow">
    <p:randomBa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483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FDEF197-BF86-4B69-BCC9-2CAA862FB0AF}" type="slidenum">
              <a:rPr lang="ar-SA"/>
              <a:pPr>
                <a:defRPr/>
              </a:pPr>
              <a:t>‹#›</a:t>
            </a:fld>
            <a:endParaRPr lang="en-US"/>
          </a:p>
        </p:txBody>
      </p:sp>
    </p:spTree>
  </p:cSld>
  <p:clrMapOvr>
    <a:masterClrMapping/>
  </p:clrMapOvr>
  <p:transition spd="slow">
    <p:randomBa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BAAE24A-DCF6-48B3-9FFC-0765E188E29F}" type="slidenum">
              <a:rPr lang="ar-SA"/>
              <a:pPr>
                <a:defRPr/>
              </a:pPr>
              <a:t>‹#›</a:t>
            </a:fld>
            <a:endParaRPr lang="en-US"/>
          </a:p>
        </p:txBody>
      </p:sp>
    </p:spTree>
  </p:cSld>
  <p:clrMapOvr>
    <a:masterClrMapping/>
  </p:clrMapOvr>
  <p:transition spd="slow">
    <p:randomBa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4A09CB8-95B1-4B61-9567-72846D434D30}" type="slidenum">
              <a:rPr lang="ar-SA"/>
              <a:pPr>
                <a:defRPr/>
              </a:pPr>
              <a:t>‹#›</a:t>
            </a:fld>
            <a:endParaRPr lang="en-US"/>
          </a:p>
        </p:txBody>
      </p:sp>
    </p:spTree>
  </p:cSld>
  <p:clrMapOvr>
    <a:masterClrMapping/>
  </p:clrMapOvr>
  <p:transition spd="slow">
    <p:randomBa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BA35F25-ABB2-4DF4-BB99-F880F30D4BD5}" type="slidenum">
              <a:rPr lang="ar-SA"/>
              <a:pPr>
                <a:defRPr/>
              </a:pPr>
              <a:t>‹#›</a:t>
            </a:fld>
            <a:endParaRPr lang="en-US"/>
          </a:p>
        </p:txBody>
      </p:sp>
    </p:spTree>
  </p:cSld>
  <p:clrMapOvr>
    <a:masterClrMapping/>
  </p:clrMapOvr>
  <p:transition spd="slow">
    <p:randomBa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881C039C-B619-4F1C-A139-04D8AB40CC8E}" type="slidenum">
              <a:rPr lang="ar-SA"/>
              <a:pPr>
                <a:defRPr/>
              </a:pPr>
              <a:t>‹#›</a:t>
            </a:fld>
            <a:endParaRPr lang="en-US"/>
          </a:p>
        </p:txBody>
      </p:sp>
    </p:spTree>
  </p:cSld>
  <p:clrMapOvr>
    <a:masterClrMapping/>
  </p:clrMapOvr>
  <p:transition spd="slow">
    <p:randomBa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B181B75-6386-41CE-9CDD-B12A8B7C5E16}" type="slidenum">
              <a:rPr lang="ar-SA"/>
              <a:pPr>
                <a:defRPr/>
              </a:pPr>
              <a:t>‹#›</a:t>
            </a:fld>
            <a:endParaRPr lang="en-US"/>
          </a:p>
        </p:txBody>
      </p:sp>
    </p:spTree>
  </p:cSld>
  <p:clrMapOvr>
    <a:masterClrMapping/>
  </p:clrMapOvr>
  <p:transition spd="slow">
    <p:randomBa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428B3866-FDCB-4E2D-BF01-226EEBD87451}" type="slidenum">
              <a:rPr lang="ar-SA"/>
              <a:pPr>
                <a:defRPr/>
              </a:pPr>
              <a:t>‹#›</a:t>
            </a:fld>
            <a:endParaRPr lang="en-US"/>
          </a:p>
        </p:txBody>
      </p:sp>
    </p:spTree>
  </p:cSld>
  <p:clrMapOvr>
    <a:masterClrMapping/>
  </p:clrMapOvr>
  <p:transition spd="slow">
    <p:randomBa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46F2666-A12F-4D8A-9B46-AAD6F11E1E26}" type="slidenum">
              <a:rPr lang="ar-SA"/>
              <a:pPr>
                <a:defRPr/>
              </a:pPr>
              <a:t>‹#›</a:t>
            </a:fld>
            <a:endParaRPr lang="en-US"/>
          </a:p>
        </p:txBody>
      </p:sp>
    </p:spTree>
  </p:cSld>
  <p:clrMapOvr>
    <a:masterClrMapping/>
  </p:clrMapOvr>
  <p:transition spd="slow">
    <p:randomBa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B0D73EA-F2BC-420F-86B7-79AEBA86D400}" type="slidenum">
              <a:rPr lang="ar-SA"/>
              <a:pPr>
                <a:defRPr/>
              </a:pPr>
              <a:t>‹#›</a:t>
            </a:fld>
            <a:endParaRPr lang="en-US"/>
          </a:p>
        </p:txBody>
      </p:sp>
    </p:spTree>
  </p:cSld>
  <p:clrMapOvr>
    <a:masterClrMapping/>
  </p:clrMapOvr>
  <p:transition spd="slow">
    <p:randomBa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3AA06E70-6C3A-4E91-AC44-833E899779C7}" type="slidenum">
              <a:rPr lang="ar-SA"/>
              <a:pPr>
                <a:defRPr/>
              </a:pPr>
              <a:t>‹#›</a:t>
            </a:fld>
            <a:endParaRPr lang="en-US"/>
          </a:p>
        </p:txBody>
      </p:sp>
    </p:spTree>
  </p:cSld>
  <p:clrMap bg1="lt1" tx1="dk1" bg2="lt2" tx2="dk2" accent1="accent1" accent2="accent2" accent3="accent3" accent4="accent4" accent5="accent5" accent6="accent6" hlink="hlink" folHlink="folHlink"/>
  <p:sldLayoutIdLst>
    <p:sldLayoutId id="2147484139" r:id="rId1"/>
    <p:sldLayoutId id="2147484140" r:id="rId2"/>
    <p:sldLayoutId id="2147484141" r:id="rId3"/>
    <p:sldLayoutId id="2147484142" r:id="rId4"/>
    <p:sldLayoutId id="2147484143" r:id="rId5"/>
    <p:sldLayoutId id="2147484144" r:id="rId6"/>
    <p:sldLayoutId id="2147484145" r:id="rId7"/>
    <p:sldLayoutId id="2147484146" r:id="rId8"/>
    <p:sldLayoutId id="2147484147" r:id="rId9"/>
    <p:sldLayoutId id="2147484148" r:id="rId10"/>
    <p:sldLayoutId id="2147484149" r:id="rId11"/>
    <p:sldLayoutId id="2147484150" r:id="rId12"/>
    <p:sldLayoutId id="2147484151" r:id="rId13"/>
    <p:sldLayoutId id="2147484152" r:id="rId14"/>
  </p:sldLayoutIdLst>
  <p:transition spd="slow">
    <p:randomBar/>
  </p:transition>
  <p:timing>
    <p:tnLst>
      <p:par>
        <p:cTn id="1" dur="indefinite" restart="never" nodeType="tmRoot"/>
      </p:par>
    </p:tnLst>
  </p:timing>
  <p:txStyles>
    <p:titleStyle>
      <a:lvl1pPr algn="just" rtl="1" eaLnBrk="0" fontAlgn="base" hangingPunct="0">
        <a:spcBef>
          <a:spcPct val="0"/>
        </a:spcBef>
        <a:spcAft>
          <a:spcPct val="0"/>
        </a:spcAft>
        <a:defRPr sz="3000" kern="1200">
          <a:solidFill>
            <a:schemeClr val="tx1"/>
          </a:solidFill>
          <a:latin typeface="+mj-lt"/>
          <a:ea typeface="+mj-ea"/>
          <a:cs typeface="B Titr" pitchFamily="2" charset="-78"/>
        </a:defRPr>
      </a:lvl1pPr>
      <a:lvl2pPr algn="just" rtl="1" eaLnBrk="0" fontAlgn="base" hangingPunct="0">
        <a:spcBef>
          <a:spcPct val="0"/>
        </a:spcBef>
        <a:spcAft>
          <a:spcPct val="0"/>
        </a:spcAft>
        <a:defRPr sz="3000">
          <a:solidFill>
            <a:schemeClr val="tx1"/>
          </a:solidFill>
          <a:latin typeface="Calibri" pitchFamily="34" charset="0"/>
          <a:cs typeface="B Titr" pitchFamily="2" charset="-78"/>
        </a:defRPr>
      </a:lvl2pPr>
      <a:lvl3pPr algn="just" rtl="1" eaLnBrk="0" fontAlgn="base" hangingPunct="0">
        <a:spcBef>
          <a:spcPct val="0"/>
        </a:spcBef>
        <a:spcAft>
          <a:spcPct val="0"/>
        </a:spcAft>
        <a:defRPr sz="3000">
          <a:solidFill>
            <a:schemeClr val="tx1"/>
          </a:solidFill>
          <a:latin typeface="Calibri" pitchFamily="34" charset="0"/>
          <a:cs typeface="B Titr" pitchFamily="2" charset="-78"/>
        </a:defRPr>
      </a:lvl3pPr>
      <a:lvl4pPr algn="just" rtl="1" eaLnBrk="0" fontAlgn="base" hangingPunct="0">
        <a:spcBef>
          <a:spcPct val="0"/>
        </a:spcBef>
        <a:spcAft>
          <a:spcPct val="0"/>
        </a:spcAft>
        <a:defRPr sz="3000">
          <a:solidFill>
            <a:schemeClr val="tx1"/>
          </a:solidFill>
          <a:latin typeface="Calibri" pitchFamily="34" charset="0"/>
          <a:cs typeface="B Titr" pitchFamily="2" charset="-78"/>
        </a:defRPr>
      </a:lvl4pPr>
      <a:lvl5pPr algn="just" rtl="1" eaLnBrk="0" fontAlgn="base" hangingPunct="0">
        <a:spcBef>
          <a:spcPct val="0"/>
        </a:spcBef>
        <a:spcAft>
          <a:spcPct val="0"/>
        </a:spcAft>
        <a:defRPr sz="3000">
          <a:solidFill>
            <a:schemeClr val="tx1"/>
          </a:solidFill>
          <a:latin typeface="Calibri" pitchFamily="34" charset="0"/>
          <a:cs typeface="B Titr" pitchFamily="2" charset="-78"/>
        </a:defRPr>
      </a:lvl5pPr>
      <a:lvl6pPr marL="457200" algn="ctr" rtl="0" fontAlgn="base">
        <a:spcBef>
          <a:spcPct val="0"/>
        </a:spcBef>
        <a:spcAft>
          <a:spcPct val="0"/>
        </a:spcAft>
        <a:defRPr sz="4400">
          <a:solidFill>
            <a:schemeClr val="tx1"/>
          </a:solidFill>
          <a:latin typeface="Calibri" pitchFamily="34" charset="0"/>
          <a:cs typeface="Times New Roman" pitchFamily="18" charset="0"/>
        </a:defRPr>
      </a:lvl6pPr>
      <a:lvl7pPr marL="914400" algn="ctr" rtl="0" fontAlgn="base">
        <a:spcBef>
          <a:spcPct val="0"/>
        </a:spcBef>
        <a:spcAft>
          <a:spcPct val="0"/>
        </a:spcAft>
        <a:defRPr sz="4400">
          <a:solidFill>
            <a:schemeClr val="tx1"/>
          </a:solidFill>
          <a:latin typeface="Calibri" pitchFamily="34" charset="0"/>
          <a:cs typeface="Times New Roman" pitchFamily="18" charset="0"/>
        </a:defRPr>
      </a:lvl7pPr>
      <a:lvl8pPr marL="1371600" algn="ctr" rtl="0" fontAlgn="base">
        <a:spcBef>
          <a:spcPct val="0"/>
        </a:spcBef>
        <a:spcAft>
          <a:spcPct val="0"/>
        </a:spcAft>
        <a:defRPr sz="4400">
          <a:solidFill>
            <a:schemeClr val="tx1"/>
          </a:solidFill>
          <a:latin typeface="Calibri" pitchFamily="34" charset="0"/>
          <a:cs typeface="Times New Roman" pitchFamily="18" charset="0"/>
        </a:defRPr>
      </a:lvl8pPr>
      <a:lvl9pPr marL="1828800" algn="ctr" rtl="0"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just" rtl="1" eaLnBrk="0" fontAlgn="base" hangingPunct="0">
        <a:lnSpc>
          <a:spcPct val="150000"/>
        </a:lnSpc>
        <a:spcBef>
          <a:spcPct val="20000"/>
        </a:spcBef>
        <a:spcAft>
          <a:spcPct val="0"/>
        </a:spcAft>
        <a:buClr>
          <a:srgbClr val="163C5E"/>
        </a:buClr>
        <a:buSzPct val="80000"/>
        <a:buFont typeface="Wingdings" pitchFamily="2" charset="2"/>
        <a:buChar char="v"/>
        <a:defRPr sz="2500" kern="1200">
          <a:solidFill>
            <a:schemeClr val="tx1"/>
          </a:solidFill>
          <a:latin typeface="+mn-lt"/>
          <a:ea typeface="+mn-ea"/>
          <a:cs typeface="B Nazanin" pitchFamily="2" charset="-78"/>
        </a:defRPr>
      </a:lvl1pPr>
      <a:lvl2pPr marL="742950" indent="-285750" algn="just" rtl="1" eaLnBrk="0" fontAlgn="base" hangingPunct="0">
        <a:lnSpc>
          <a:spcPct val="150000"/>
        </a:lnSpc>
        <a:spcBef>
          <a:spcPct val="20000"/>
        </a:spcBef>
        <a:spcAft>
          <a:spcPct val="0"/>
        </a:spcAft>
        <a:buSzPct val="114000"/>
        <a:buFont typeface="Arial" pitchFamily="34" charset="0"/>
        <a:buChar char="•"/>
        <a:defRPr sz="2500" kern="1200">
          <a:solidFill>
            <a:schemeClr val="tx1"/>
          </a:solidFill>
          <a:latin typeface="+mn-lt"/>
          <a:ea typeface="+mn-ea"/>
          <a:cs typeface="B Nazanin" pitchFamily="2" charset="-78"/>
        </a:defRPr>
      </a:lvl2pPr>
      <a:lvl3pPr marL="1143000" indent="-228600" algn="just" rtl="1" eaLnBrk="0" fontAlgn="base" hangingPunct="0">
        <a:lnSpc>
          <a:spcPct val="150000"/>
        </a:lnSpc>
        <a:spcBef>
          <a:spcPct val="20000"/>
        </a:spcBef>
        <a:spcAft>
          <a:spcPct val="0"/>
        </a:spcAft>
        <a:buFont typeface="Wingdings" pitchFamily="2" charset="2"/>
        <a:buChar char="§"/>
        <a:defRPr sz="2500" kern="1200">
          <a:solidFill>
            <a:schemeClr val="tx1"/>
          </a:solidFill>
          <a:latin typeface="+mn-lt"/>
          <a:ea typeface="+mn-ea"/>
          <a:cs typeface="B Nazanin" pitchFamily="2" charset="-78"/>
        </a:defRPr>
      </a:lvl3pPr>
      <a:lvl4pPr marL="1600200" indent="-228600" algn="just" rtl="1" eaLnBrk="0" fontAlgn="base" hangingPunct="0">
        <a:lnSpc>
          <a:spcPct val="150000"/>
        </a:lnSpc>
        <a:spcBef>
          <a:spcPct val="20000"/>
        </a:spcBef>
        <a:spcAft>
          <a:spcPct val="0"/>
        </a:spcAft>
        <a:buFont typeface="Arial" pitchFamily="34" charset="0"/>
        <a:buChar char="–"/>
        <a:defRPr sz="2500" kern="1200">
          <a:solidFill>
            <a:schemeClr val="tx1"/>
          </a:solidFill>
          <a:latin typeface="+mn-lt"/>
          <a:ea typeface="+mn-ea"/>
          <a:cs typeface="B Nazanin" pitchFamily="2" charset="-78"/>
        </a:defRPr>
      </a:lvl4pPr>
      <a:lvl5pPr marL="2057400" indent="-228600" algn="just" rtl="1" eaLnBrk="0" fontAlgn="base" hangingPunct="0">
        <a:lnSpc>
          <a:spcPct val="150000"/>
        </a:lnSpc>
        <a:spcBef>
          <a:spcPct val="20000"/>
        </a:spcBef>
        <a:spcAft>
          <a:spcPct val="0"/>
        </a:spcAft>
        <a:buFont typeface="Arial" pitchFamily="34" charset="0"/>
        <a:buChar char="»"/>
        <a:defRPr sz="2500" kern="1200">
          <a:solidFill>
            <a:schemeClr val="tx1"/>
          </a:solidFill>
          <a:latin typeface="+mn-lt"/>
          <a:ea typeface="+mn-ea"/>
          <a:cs typeface="B Nazanin" pitchFamily="2" charset="-7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00.xml.rels><?xml version="1.0" encoding="UTF-8" standalone="yes"?>
<Relationships xmlns="http://schemas.openxmlformats.org/package/2006/relationships"><Relationship Id="rId3" Type="http://schemas.openxmlformats.org/officeDocument/2006/relationships/image" Target="../media/image149.pn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150.jpeg"/></Relationships>
</file>

<file path=ppt/slides/_rels/slide101.xml.rels><?xml version="1.0" encoding="UTF-8" standalone="yes"?>
<Relationships xmlns="http://schemas.openxmlformats.org/package/2006/relationships"><Relationship Id="rId2" Type="http://schemas.openxmlformats.org/officeDocument/2006/relationships/image" Target="../media/image151.jpe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152.png"/><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image" Target="../media/image153.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154.jpe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155.jpe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156.jpe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157.jpe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158.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15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160.jpe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161.jpe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162.jpe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163.jpe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164.jpe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166.jpeg"/><Relationship Id="rId2" Type="http://schemas.openxmlformats.org/officeDocument/2006/relationships/image" Target="../media/image165.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167.jpe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169.png"/><Relationship Id="rId2" Type="http://schemas.openxmlformats.org/officeDocument/2006/relationships/image" Target="../media/image168.jpe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170.pn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17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3" Type="http://schemas.openxmlformats.org/officeDocument/2006/relationships/image" Target="../media/image172.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173.png"/><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3" Type="http://schemas.openxmlformats.org/officeDocument/2006/relationships/image" Target="../media/image175.jpeg"/><Relationship Id="rId2" Type="http://schemas.openxmlformats.org/officeDocument/2006/relationships/image" Target="../media/image174.jpe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176.jpe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image" Target="../media/image178.jpeg"/><Relationship Id="rId2" Type="http://schemas.openxmlformats.org/officeDocument/2006/relationships/image" Target="../media/image177.jpe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179.jpe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180.jpeg"/><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2" Type="http://schemas.openxmlformats.org/officeDocument/2006/relationships/image" Target="../media/image181.pn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 Target="slide84.xml"/><Relationship Id="rId2" Type="http://schemas.openxmlformats.org/officeDocument/2006/relationships/slide" Target="slide78.xml"/><Relationship Id="rId1" Type="http://schemas.openxmlformats.org/officeDocument/2006/relationships/slideLayout" Target="../slideLayouts/slideLayout2.xml"/><Relationship Id="rId6" Type="http://schemas.openxmlformats.org/officeDocument/2006/relationships/slide" Target="slide126.xml"/><Relationship Id="rId5" Type="http://schemas.openxmlformats.org/officeDocument/2006/relationships/slide" Target="slide121.xml"/><Relationship Id="rId4" Type="http://schemas.openxmlformats.org/officeDocument/2006/relationships/slide" Target="slide10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 Target="slide12.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jpeg"/></Relationships>
</file>

<file path=ppt/slides/_rels/slide2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19.jpeg"/><Relationship Id="rId1" Type="http://schemas.openxmlformats.org/officeDocument/2006/relationships/slideLayout" Target="../slideLayouts/slideLayout14.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2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19.jpeg"/><Relationship Id="rId1" Type="http://schemas.openxmlformats.org/officeDocument/2006/relationships/slideLayout" Target="../slideLayouts/slideLayout14.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2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3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56.jpeg"/><Relationship Id="rId5" Type="http://schemas.openxmlformats.org/officeDocument/2006/relationships/image" Target="../media/image55.jpeg"/><Relationship Id="rId4" Type="http://schemas.openxmlformats.org/officeDocument/2006/relationships/image" Target="../media/image54.jpe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4.xml"/><Relationship Id="rId4" Type="http://schemas.openxmlformats.org/officeDocument/2006/relationships/image" Target="../media/image59.jpeg"/></Relationships>
</file>

<file path=ppt/slides/_rels/slide41.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jpeg"/><Relationship Id="rId1" Type="http://schemas.openxmlformats.org/officeDocument/2006/relationships/slideLayout" Target="../slideLayouts/slideLayout7.xml"/><Relationship Id="rId4" Type="http://schemas.openxmlformats.org/officeDocument/2006/relationships/image" Target="../media/image72.jpeg"/></Relationships>
</file>

<file path=ppt/slides/_rels/slide49.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jpeg"/><Relationship Id="rId1" Type="http://schemas.openxmlformats.org/officeDocument/2006/relationships/slideLayout" Target="../slideLayouts/slideLayout2.xml"/><Relationship Id="rId4" Type="http://schemas.openxmlformats.org/officeDocument/2006/relationships/image" Target="../media/image79.jpeg"/></Relationships>
</file>

<file path=ppt/slides/_rels/slide53.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image" Target="../media/image80.jpe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image" Target="../media/image82.jpe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image" Target="../media/image84.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image" Target="../media/image8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image" Target="../media/image92.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95.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6.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image" Target="../media/image98.jpe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image" Target="../media/image19.jpeg"/><Relationship Id="rId1" Type="http://schemas.openxmlformats.org/officeDocument/2006/relationships/slideLayout" Target="../slideLayouts/slideLayout6.xml"/><Relationship Id="rId4" Type="http://schemas.openxmlformats.org/officeDocument/2006/relationships/image" Target="../media/image101.jpeg"/></Relationships>
</file>

<file path=ppt/slides/_rels/slide67.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2.jpe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3" Type="http://schemas.openxmlformats.org/officeDocument/2006/relationships/image" Target="../media/image105.jpeg"/><Relationship Id="rId2" Type="http://schemas.openxmlformats.org/officeDocument/2006/relationships/image" Target="../media/image104.jpeg"/><Relationship Id="rId1" Type="http://schemas.openxmlformats.org/officeDocument/2006/relationships/slideLayout" Target="../slideLayouts/slideLayout6.xml"/><Relationship Id="rId4" Type="http://schemas.openxmlformats.org/officeDocument/2006/relationships/image" Target="../media/image106.jpeg"/></Relationships>
</file>

<file path=ppt/slides/_rels/slide69.xml.rels><?xml version="1.0" encoding="UTF-8" standalone="yes"?>
<Relationships xmlns="http://schemas.openxmlformats.org/package/2006/relationships"><Relationship Id="rId3" Type="http://schemas.openxmlformats.org/officeDocument/2006/relationships/image" Target="../media/image107.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08.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09.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11.jpeg"/><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12.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13.gif"/><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14.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116.jpeg"/><Relationship Id="rId2" Type="http://schemas.openxmlformats.org/officeDocument/2006/relationships/image" Target="../media/image115.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17.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18.pn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image" Target="../media/image119.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120.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121.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123.jpeg"/><Relationship Id="rId7" Type="http://schemas.openxmlformats.org/officeDocument/2006/relationships/image" Target="../media/image127.png"/><Relationship Id="rId2" Type="http://schemas.openxmlformats.org/officeDocument/2006/relationships/image" Target="../media/image122.jpeg"/><Relationship Id="rId1" Type="http://schemas.openxmlformats.org/officeDocument/2006/relationships/slideLayout" Target="../slideLayouts/slideLayout2.xml"/><Relationship Id="rId6" Type="http://schemas.openxmlformats.org/officeDocument/2006/relationships/image" Target="../media/image126.png"/><Relationship Id="rId5" Type="http://schemas.openxmlformats.org/officeDocument/2006/relationships/image" Target="../media/image125.png"/><Relationship Id="rId4" Type="http://schemas.openxmlformats.org/officeDocument/2006/relationships/image" Target="../media/image124.jpe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128.jpeg"/><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image" Target="../media/image129.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130.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131.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132.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13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134.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135.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136.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138.jpeg"/><Relationship Id="rId2" Type="http://schemas.openxmlformats.org/officeDocument/2006/relationships/image" Target="../media/image137.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139.gif"/><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14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141.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142.jpe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144.png"/><Relationship Id="rId2" Type="http://schemas.openxmlformats.org/officeDocument/2006/relationships/image" Target="../media/image143.png"/><Relationship Id="rId1" Type="http://schemas.openxmlformats.org/officeDocument/2006/relationships/slideLayout" Target="../slideLayouts/slideLayout2.xml"/><Relationship Id="rId5" Type="http://schemas.openxmlformats.org/officeDocument/2006/relationships/image" Target="../media/image146.png"/><Relationship Id="rId4" Type="http://schemas.openxmlformats.org/officeDocument/2006/relationships/image" Target="../media/image145.png"/></Relationships>
</file>

<file path=ppt/slides/_rels/slide99.xml.rels><?xml version="1.0" encoding="UTF-8" standalone="yes"?>
<Relationships xmlns="http://schemas.openxmlformats.org/package/2006/relationships"><Relationship Id="rId3" Type="http://schemas.openxmlformats.org/officeDocument/2006/relationships/image" Target="../media/image147.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148.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slow">
    <p:newsfla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78000"/>
            <a:lum/>
          </a:blip>
          <a:srcRect/>
          <a:stretch>
            <a:fillRect l="-12000" r="-12000"/>
          </a:stretch>
        </a:blipFill>
        <a:effectLst/>
      </p:bgPr>
    </p:bg>
    <p:spTree>
      <p:nvGrpSpPr>
        <p:cNvPr id="1" name=""/>
        <p:cNvGrpSpPr/>
        <p:nvPr/>
      </p:nvGrpSpPr>
      <p:grpSpPr>
        <a:xfrm>
          <a:off x="0" y="0"/>
          <a:ext cx="0" cy="0"/>
          <a:chOff x="0" y="0"/>
          <a:chExt cx="0" cy="0"/>
        </a:xfrm>
      </p:grpSpPr>
      <p:sp>
        <p:nvSpPr>
          <p:cNvPr id="10242" name="Title 2"/>
          <p:cNvSpPr>
            <a:spLocks noGrp="1"/>
          </p:cNvSpPr>
          <p:nvPr>
            <p:ph type="title"/>
          </p:nvPr>
        </p:nvSpPr>
        <p:spPr>
          <a:xfrm>
            <a:off x="500063" y="1714488"/>
            <a:ext cx="8229600" cy="1143000"/>
          </a:xfrm>
        </p:spPr>
        <p:txBody>
          <a:bodyPr/>
          <a:lstStyle/>
          <a:p>
            <a:pPr algn="r" eaLnBrk="1" hangingPunct="1"/>
            <a:r>
              <a:rPr lang="fa-IR" sz="3600" dirty="0" smtClean="0"/>
              <a:t>مهارت 7 : اینترنت</a:t>
            </a:r>
            <a:endParaRPr lang="en-US" sz="3600" dirty="0" smtClean="0"/>
          </a:p>
        </p:txBody>
      </p:sp>
      <p:sp>
        <p:nvSpPr>
          <p:cNvPr id="10243" name="Content Placeholder 1"/>
          <p:cNvSpPr>
            <a:spLocks noGrp="1"/>
          </p:cNvSpPr>
          <p:nvPr>
            <p:ph idx="1"/>
          </p:nvPr>
        </p:nvSpPr>
        <p:spPr>
          <a:xfrm>
            <a:off x="1714500" y="3071813"/>
            <a:ext cx="7086600" cy="4525962"/>
          </a:xfrm>
        </p:spPr>
        <p:txBody>
          <a:bodyPr/>
          <a:lstStyle/>
          <a:p>
            <a:pPr eaLnBrk="1" hangingPunct="1"/>
            <a:r>
              <a:rPr lang="fa-IR" dirty="0" smtClean="0"/>
              <a:t>در این مهارت روش کار با نرم افزار مرورگر </a:t>
            </a:r>
            <a:r>
              <a:rPr lang="en-US" sz="2000" dirty="0" smtClean="0">
                <a:latin typeface="Times New Roman" pitchFamily="18" charset="0"/>
                <a:cs typeface="Times New Roman" pitchFamily="18" charset="0"/>
              </a:rPr>
              <a:t>Internet Explorer 8</a:t>
            </a:r>
            <a:r>
              <a:rPr lang="fa-IR" sz="2400" dirty="0" smtClean="0">
                <a:latin typeface="Times New Roman" pitchFamily="18" charset="0"/>
                <a:cs typeface="Times New Roman" pitchFamily="18" charset="0"/>
              </a:rPr>
              <a:t> </a:t>
            </a:r>
            <a:r>
              <a:rPr lang="fa-IR" dirty="0" smtClean="0"/>
              <a:t>و نرم افزار </a:t>
            </a:r>
            <a:r>
              <a:rPr lang="en-US" sz="2000" dirty="0" smtClean="0">
                <a:latin typeface="Times New Roman" pitchFamily="18" charset="0"/>
                <a:cs typeface="Times New Roman" pitchFamily="18" charset="0"/>
              </a:rPr>
              <a:t>Outlook 2007</a:t>
            </a:r>
            <a:r>
              <a:rPr lang="fa-IR" sz="2000" dirty="0" smtClean="0">
                <a:latin typeface="Times New Roman" pitchFamily="18" charset="0"/>
                <a:cs typeface="Times New Roman" pitchFamily="18" charset="0"/>
              </a:rPr>
              <a:t> </a:t>
            </a:r>
            <a:r>
              <a:rPr lang="fa-IR" dirty="0" smtClean="0"/>
              <a:t>را آموزش می دهیم.</a:t>
            </a:r>
            <a:endParaRPr lang="en-US" dirty="0" smtClean="0"/>
          </a:p>
        </p:txBody>
      </p:sp>
      <p:pic>
        <p:nvPicPr>
          <p:cNvPr id="10244" name="Picture 3" descr="Untitled-1.jpg"/>
          <p:cNvPicPr>
            <a:picLocks noChangeAspect="1"/>
          </p:cNvPicPr>
          <p:nvPr/>
        </p:nvPicPr>
        <p:blipFill>
          <a:blip r:embed="rId3" cstate="print"/>
          <a:srcRect/>
          <a:stretch>
            <a:fillRect/>
          </a:stretch>
        </p:blipFill>
        <p:spPr bwMode="auto">
          <a:xfrm>
            <a:off x="2286000" y="1714500"/>
            <a:ext cx="1428750" cy="1417638"/>
          </a:xfrm>
          <a:prstGeom prst="rect">
            <a:avLst/>
          </a:prstGeom>
          <a:noFill/>
          <a:ln w="9525">
            <a:noFill/>
            <a:miter lim="800000"/>
            <a:headEnd/>
            <a:tailEnd/>
          </a:ln>
        </p:spPr>
      </p:pic>
      <p:pic>
        <p:nvPicPr>
          <p:cNvPr id="10245" name="Picture 4" descr="Outlook.jpg"/>
          <p:cNvPicPr>
            <a:picLocks noChangeAspect="1"/>
          </p:cNvPicPr>
          <p:nvPr/>
        </p:nvPicPr>
        <p:blipFill>
          <a:blip r:embed="rId4" cstate="print"/>
          <a:srcRect/>
          <a:stretch>
            <a:fillRect/>
          </a:stretch>
        </p:blipFill>
        <p:spPr bwMode="auto">
          <a:xfrm>
            <a:off x="7000875" y="4857750"/>
            <a:ext cx="1643063" cy="1608138"/>
          </a:xfrm>
          <a:prstGeom prst="rect">
            <a:avLst/>
          </a:prstGeom>
          <a:noFill/>
          <a:ln w="9525">
            <a:noFill/>
            <a:miter lim="800000"/>
            <a:headEnd/>
            <a:tailEnd/>
          </a:ln>
        </p:spPr>
      </p:pic>
    </p:spTree>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8" presetClass="entr" presetSubtype="0" accel="100000" fill="hold" grpId="0" nodeType="afterEffect">
                                  <p:stCondLst>
                                    <p:cond delay="0"/>
                                  </p:stCondLst>
                                  <p:childTnLst>
                                    <p:set>
                                      <p:cBhvr>
                                        <p:cTn id="6" dur="1" fill="hold">
                                          <p:stCondLst>
                                            <p:cond delay="0"/>
                                          </p:stCondLst>
                                        </p:cTn>
                                        <p:tgtEl>
                                          <p:spTgt spid="10242"/>
                                        </p:tgtEl>
                                        <p:attrNameLst>
                                          <p:attrName>style.visibility</p:attrName>
                                        </p:attrNameLst>
                                      </p:cBhvr>
                                      <p:to>
                                        <p:strVal val="visible"/>
                                      </p:to>
                                    </p:set>
                                    <p:anim calcmode="lin" valueType="num">
                                      <p:cBhvr>
                                        <p:cTn id="7" dur="1000" fill="hold"/>
                                        <p:tgtEl>
                                          <p:spTgt spid="10242"/>
                                        </p:tgtEl>
                                        <p:attrNameLst>
                                          <p:attrName>ppt_w</p:attrName>
                                        </p:attrNameLst>
                                      </p:cBhvr>
                                      <p:tavLst>
                                        <p:tav tm="0">
                                          <p:val>
                                            <p:strVal val="#ppt_w*2.5"/>
                                          </p:val>
                                        </p:tav>
                                        <p:tav tm="100000">
                                          <p:val>
                                            <p:strVal val="#ppt_w"/>
                                          </p:val>
                                        </p:tav>
                                      </p:tavLst>
                                    </p:anim>
                                    <p:anim calcmode="lin" valueType="num">
                                      <p:cBhvr>
                                        <p:cTn id="8" dur="1000" fill="hold"/>
                                        <p:tgtEl>
                                          <p:spTgt spid="10242"/>
                                        </p:tgtEl>
                                        <p:attrNameLst>
                                          <p:attrName>ppt_h</p:attrName>
                                        </p:attrNameLst>
                                      </p:cBhvr>
                                      <p:tavLst>
                                        <p:tav tm="0">
                                          <p:val>
                                            <p:strVal val="#ppt_h*0.01"/>
                                          </p:val>
                                        </p:tav>
                                        <p:tav tm="100000">
                                          <p:val>
                                            <p:strVal val="#ppt_h"/>
                                          </p:val>
                                        </p:tav>
                                      </p:tavLst>
                                    </p:anim>
                                    <p:anim calcmode="lin" valueType="num">
                                      <p:cBhvr>
                                        <p:cTn id="9" dur="1000" fill="hold"/>
                                        <p:tgtEl>
                                          <p:spTgt spid="10242"/>
                                        </p:tgtEl>
                                        <p:attrNameLst>
                                          <p:attrName>ppt_x</p:attrName>
                                        </p:attrNameLst>
                                      </p:cBhvr>
                                      <p:tavLst>
                                        <p:tav tm="0">
                                          <p:val>
                                            <p:strVal val="#ppt_x"/>
                                          </p:val>
                                        </p:tav>
                                        <p:tav tm="100000">
                                          <p:val>
                                            <p:strVal val="#ppt_x"/>
                                          </p:val>
                                        </p:tav>
                                      </p:tavLst>
                                    </p:anim>
                                    <p:anim calcmode="lin" valueType="num">
                                      <p:cBhvr>
                                        <p:cTn id="10" dur="1000" fill="hold"/>
                                        <p:tgtEl>
                                          <p:spTgt spid="10242"/>
                                        </p:tgtEl>
                                        <p:attrNameLst>
                                          <p:attrName>ppt_y</p:attrName>
                                        </p:attrNameLst>
                                      </p:cBhvr>
                                      <p:tavLst>
                                        <p:tav tm="0">
                                          <p:val>
                                            <p:strVal val="#ppt_h+1"/>
                                          </p:val>
                                        </p:tav>
                                        <p:tav tm="100000">
                                          <p:val>
                                            <p:strVal val="#ppt_y"/>
                                          </p:val>
                                        </p:tav>
                                      </p:tavLst>
                                    </p:anim>
                                    <p:animEffect transition="in" filter="fade">
                                      <p:cBhvr>
                                        <p:cTn id="11" dur="1000"/>
                                        <p:tgtEl>
                                          <p:spTgt spid="10242"/>
                                        </p:tgtEl>
                                      </p:cBhvr>
                                    </p:animEffect>
                                  </p:childTnLst>
                                </p:cTn>
                              </p:par>
                            </p:childTnLst>
                          </p:cTn>
                        </p:par>
                        <p:par>
                          <p:cTn id="12" fill="hold">
                            <p:stCondLst>
                              <p:cond delay="1000"/>
                            </p:stCondLst>
                            <p:childTnLst>
                              <p:par>
                                <p:cTn id="13" presetID="26" presetClass="entr" presetSubtype="0" fill="hold" grpId="0" nodeType="afterEffect">
                                  <p:stCondLst>
                                    <p:cond delay="0"/>
                                  </p:stCondLst>
                                  <p:childTnLst>
                                    <p:set>
                                      <p:cBhvr>
                                        <p:cTn id="14" dur="1" fill="hold">
                                          <p:stCondLst>
                                            <p:cond delay="0"/>
                                          </p:stCondLst>
                                        </p:cTn>
                                        <p:tgtEl>
                                          <p:spTgt spid="10243">
                                            <p:txEl>
                                              <p:pRg st="0" end="0"/>
                                            </p:txEl>
                                          </p:spTgt>
                                        </p:tgtEl>
                                        <p:attrNameLst>
                                          <p:attrName>style.visibility</p:attrName>
                                        </p:attrNameLst>
                                      </p:cBhvr>
                                      <p:to>
                                        <p:strVal val="visible"/>
                                      </p:to>
                                    </p:set>
                                    <p:animEffect transition="in" filter="wipe(down)">
                                      <p:cBhvr>
                                        <p:cTn id="15" dur="290">
                                          <p:stCondLst>
                                            <p:cond delay="0"/>
                                          </p:stCondLst>
                                        </p:cTn>
                                        <p:tgtEl>
                                          <p:spTgt spid="10243">
                                            <p:txEl>
                                              <p:pRg st="0" end="0"/>
                                            </p:txEl>
                                          </p:spTgt>
                                        </p:tgtEl>
                                      </p:cBhvr>
                                    </p:animEffect>
                                    <p:anim calcmode="lin" valueType="num">
                                      <p:cBhvr>
                                        <p:cTn id="16" dur="911" tmFilter="0,0; 0.14,0.36; 0.43,0.73; 0.71,0.91; 1.0,1.0">
                                          <p:stCondLst>
                                            <p:cond delay="0"/>
                                          </p:stCondLst>
                                        </p:cTn>
                                        <p:tgtEl>
                                          <p:spTgt spid="10243">
                                            <p:txEl>
                                              <p:pRg st="0" end="0"/>
                                            </p:txEl>
                                          </p:spTgt>
                                        </p:tgtEl>
                                        <p:attrNameLst>
                                          <p:attrName>ppt_x</p:attrName>
                                        </p:attrNameLst>
                                      </p:cBhvr>
                                      <p:tavLst>
                                        <p:tav tm="0">
                                          <p:val>
                                            <p:strVal val="#ppt_x-0.25"/>
                                          </p:val>
                                        </p:tav>
                                        <p:tav tm="100000">
                                          <p:val>
                                            <p:strVal val="#ppt_x"/>
                                          </p:val>
                                        </p:tav>
                                      </p:tavLst>
                                    </p:anim>
                                    <p:anim calcmode="lin" valueType="num">
                                      <p:cBhvr>
                                        <p:cTn id="17" dur="332" tmFilter="0.0,0.0; 0.25,0.07; 0.50,0.2; 0.75,0.467; 1.0,1.0">
                                          <p:stCondLst>
                                            <p:cond delay="0"/>
                                          </p:stCondLst>
                                        </p:cTn>
                                        <p:tgtEl>
                                          <p:spTgt spid="10243">
                                            <p:txEl>
                                              <p:pRg st="0" end="0"/>
                                            </p:txEl>
                                          </p:spTgt>
                                        </p:tgtEl>
                                        <p:attrNameLst>
                                          <p:attrName>ppt_y</p:attrName>
                                        </p:attrNameLst>
                                      </p:cBhvr>
                                      <p:tavLst>
                                        <p:tav tm="0" fmla="#ppt_y-sin(pi*$)/3">
                                          <p:val>
                                            <p:fltVal val="0.5"/>
                                          </p:val>
                                        </p:tav>
                                        <p:tav tm="100000">
                                          <p:val>
                                            <p:fltVal val="1"/>
                                          </p:val>
                                        </p:tav>
                                      </p:tavLst>
                                    </p:anim>
                                    <p:anim calcmode="lin" valueType="num">
                                      <p:cBhvr>
                                        <p:cTn id="18" dur="332" tmFilter="0, 0; 0.125,0.2665; 0.25,0.4; 0.375,0.465; 0.5,0.5;  0.625,0.535; 0.75,0.6; 0.875,0.7335; 1,1">
                                          <p:stCondLst>
                                            <p:cond delay="332"/>
                                          </p:stCondLst>
                                        </p:cTn>
                                        <p:tgtEl>
                                          <p:spTgt spid="10243">
                                            <p:txEl>
                                              <p:pRg st="0" end="0"/>
                                            </p:txEl>
                                          </p:spTgt>
                                        </p:tgtEl>
                                        <p:attrNameLst>
                                          <p:attrName>ppt_y</p:attrName>
                                        </p:attrNameLst>
                                      </p:cBhvr>
                                      <p:tavLst>
                                        <p:tav tm="0" fmla="#ppt_y-sin(pi*$)/9">
                                          <p:val>
                                            <p:fltVal val="0"/>
                                          </p:val>
                                        </p:tav>
                                        <p:tav tm="100000">
                                          <p:val>
                                            <p:fltVal val="1"/>
                                          </p:val>
                                        </p:tav>
                                      </p:tavLst>
                                    </p:anim>
                                    <p:anim calcmode="lin" valueType="num">
                                      <p:cBhvr>
                                        <p:cTn id="19" dur="166" tmFilter="0, 0; 0.125,0.2665; 0.25,0.4; 0.375,0.465; 0.5,0.5;  0.625,0.535; 0.75,0.6; 0.875,0.7335; 1,1">
                                          <p:stCondLst>
                                            <p:cond delay="662"/>
                                          </p:stCondLst>
                                        </p:cTn>
                                        <p:tgtEl>
                                          <p:spTgt spid="10243">
                                            <p:txEl>
                                              <p:pRg st="0" end="0"/>
                                            </p:txEl>
                                          </p:spTgt>
                                        </p:tgtEl>
                                        <p:attrNameLst>
                                          <p:attrName>ppt_y</p:attrName>
                                        </p:attrNameLst>
                                      </p:cBhvr>
                                      <p:tavLst>
                                        <p:tav tm="0" fmla="#ppt_y-sin(pi*$)/27">
                                          <p:val>
                                            <p:fltVal val="0"/>
                                          </p:val>
                                        </p:tav>
                                        <p:tav tm="100000">
                                          <p:val>
                                            <p:fltVal val="1"/>
                                          </p:val>
                                        </p:tav>
                                      </p:tavLst>
                                    </p:anim>
                                    <p:anim calcmode="lin" valueType="num">
                                      <p:cBhvr>
                                        <p:cTn id="20" dur="82" tmFilter="0, 0; 0.125,0.2665; 0.25,0.4; 0.375,0.465; 0.5,0.5;  0.625,0.535; 0.75,0.6; 0.875,0.7335; 1,1">
                                          <p:stCondLst>
                                            <p:cond delay="828"/>
                                          </p:stCondLst>
                                        </p:cTn>
                                        <p:tgtEl>
                                          <p:spTgt spid="10243">
                                            <p:txEl>
                                              <p:pRg st="0" end="0"/>
                                            </p:txEl>
                                          </p:spTgt>
                                        </p:tgtEl>
                                        <p:attrNameLst>
                                          <p:attrName>ppt_y</p:attrName>
                                        </p:attrNameLst>
                                      </p:cBhvr>
                                      <p:tavLst>
                                        <p:tav tm="0" fmla="#ppt_y-sin(pi*$)/81">
                                          <p:val>
                                            <p:fltVal val="0"/>
                                          </p:val>
                                        </p:tav>
                                        <p:tav tm="100000">
                                          <p:val>
                                            <p:fltVal val="1"/>
                                          </p:val>
                                        </p:tav>
                                      </p:tavLst>
                                    </p:anim>
                                    <p:animScale>
                                      <p:cBhvr>
                                        <p:cTn id="21" dur="13">
                                          <p:stCondLst>
                                            <p:cond delay="325"/>
                                          </p:stCondLst>
                                        </p:cTn>
                                        <p:tgtEl>
                                          <p:spTgt spid="10243">
                                            <p:txEl>
                                              <p:pRg st="0" end="0"/>
                                            </p:txEl>
                                          </p:spTgt>
                                        </p:tgtEl>
                                      </p:cBhvr>
                                      <p:to x="100000" y="60000"/>
                                    </p:animScale>
                                    <p:animScale>
                                      <p:cBhvr>
                                        <p:cTn id="22" dur="83" decel="50000">
                                          <p:stCondLst>
                                            <p:cond delay="338"/>
                                          </p:stCondLst>
                                        </p:cTn>
                                        <p:tgtEl>
                                          <p:spTgt spid="10243">
                                            <p:txEl>
                                              <p:pRg st="0" end="0"/>
                                            </p:txEl>
                                          </p:spTgt>
                                        </p:tgtEl>
                                      </p:cBhvr>
                                      <p:to x="100000" y="100000"/>
                                    </p:animScale>
                                    <p:animScale>
                                      <p:cBhvr>
                                        <p:cTn id="23" dur="13">
                                          <p:stCondLst>
                                            <p:cond delay="656"/>
                                          </p:stCondLst>
                                        </p:cTn>
                                        <p:tgtEl>
                                          <p:spTgt spid="10243">
                                            <p:txEl>
                                              <p:pRg st="0" end="0"/>
                                            </p:txEl>
                                          </p:spTgt>
                                        </p:tgtEl>
                                      </p:cBhvr>
                                      <p:to x="100000" y="80000"/>
                                    </p:animScale>
                                    <p:animScale>
                                      <p:cBhvr>
                                        <p:cTn id="24" dur="83" decel="50000">
                                          <p:stCondLst>
                                            <p:cond delay="669"/>
                                          </p:stCondLst>
                                        </p:cTn>
                                        <p:tgtEl>
                                          <p:spTgt spid="10243">
                                            <p:txEl>
                                              <p:pRg st="0" end="0"/>
                                            </p:txEl>
                                          </p:spTgt>
                                        </p:tgtEl>
                                      </p:cBhvr>
                                      <p:to x="100000" y="100000"/>
                                    </p:animScale>
                                    <p:animScale>
                                      <p:cBhvr>
                                        <p:cTn id="25" dur="13">
                                          <p:stCondLst>
                                            <p:cond delay="821"/>
                                          </p:stCondLst>
                                        </p:cTn>
                                        <p:tgtEl>
                                          <p:spTgt spid="10243">
                                            <p:txEl>
                                              <p:pRg st="0" end="0"/>
                                            </p:txEl>
                                          </p:spTgt>
                                        </p:tgtEl>
                                      </p:cBhvr>
                                      <p:to x="100000" y="90000"/>
                                    </p:animScale>
                                    <p:animScale>
                                      <p:cBhvr>
                                        <p:cTn id="26" dur="83" decel="50000">
                                          <p:stCondLst>
                                            <p:cond delay="834"/>
                                          </p:stCondLst>
                                        </p:cTn>
                                        <p:tgtEl>
                                          <p:spTgt spid="10243">
                                            <p:txEl>
                                              <p:pRg st="0" end="0"/>
                                            </p:txEl>
                                          </p:spTgt>
                                        </p:tgtEl>
                                      </p:cBhvr>
                                      <p:to x="100000" y="100000"/>
                                    </p:animScale>
                                    <p:animScale>
                                      <p:cBhvr>
                                        <p:cTn id="27" dur="13">
                                          <p:stCondLst>
                                            <p:cond delay="904"/>
                                          </p:stCondLst>
                                        </p:cTn>
                                        <p:tgtEl>
                                          <p:spTgt spid="10243">
                                            <p:txEl>
                                              <p:pRg st="0" end="0"/>
                                            </p:txEl>
                                          </p:spTgt>
                                        </p:tgtEl>
                                      </p:cBhvr>
                                      <p:to x="100000" y="95000"/>
                                    </p:animScale>
                                    <p:animScale>
                                      <p:cBhvr>
                                        <p:cTn id="28" dur="83" decel="50000">
                                          <p:stCondLst>
                                            <p:cond delay="917"/>
                                          </p:stCondLst>
                                        </p:cTn>
                                        <p:tgtEl>
                                          <p:spTgt spid="10243">
                                            <p:txEl>
                                              <p:pRg st="0" end="0"/>
                                            </p:txEl>
                                          </p:spTgt>
                                        </p:tgtEl>
                                      </p:cBhvr>
                                      <p:to x="100000" y="100000"/>
                                    </p:animScale>
                                  </p:childTnLst>
                                </p:cTn>
                              </p:par>
                            </p:childTnLst>
                          </p:cTn>
                        </p:par>
                        <p:par>
                          <p:cTn id="29" fill="hold">
                            <p:stCondLst>
                              <p:cond delay="2000"/>
                            </p:stCondLst>
                            <p:childTnLst>
                              <p:par>
                                <p:cTn id="30" presetID="34" presetClass="entr" presetSubtype="0" fill="hold" nodeType="afterEffect">
                                  <p:stCondLst>
                                    <p:cond delay="0"/>
                                  </p:stCondLst>
                                  <p:childTnLst>
                                    <p:set>
                                      <p:cBhvr>
                                        <p:cTn id="31" dur="1" fill="hold">
                                          <p:stCondLst>
                                            <p:cond delay="0"/>
                                          </p:stCondLst>
                                        </p:cTn>
                                        <p:tgtEl>
                                          <p:spTgt spid="10245"/>
                                        </p:tgtEl>
                                        <p:attrNameLst>
                                          <p:attrName>style.visibility</p:attrName>
                                        </p:attrNameLst>
                                      </p:cBhvr>
                                      <p:to>
                                        <p:strVal val="visible"/>
                                      </p:to>
                                    </p:set>
                                    <p:anim from="(-#ppt_w/2)" to="(#ppt_x)" calcmode="lin" valueType="num">
                                      <p:cBhvr>
                                        <p:cTn id="32" dur="600" fill="hold">
                                          <p:stCondLst>
                                            <p:cond delay="0"/>
                                          </p:stCondLst>
                                        </p:cTn>
                                        <p:tgtEl>
                                          <p:spTgt spid="10245"/>
                                        </p:tgtEl>
                                        <p:attrNameLst>
                                          <p:attrName>ppt_x</p:attrName>
                                        </p:attrNameLst>
                                      </p:cBhvr>
                                    </p:anim>
                                    <p:anim from="0" to="-1.0" calcmode="lin" valueType="num">
                                      <p:cBhvr>
                                        <p:cTn id="33" dur="200" decel="50000" autoRev="1" fill="hold">
                                          <p:stCondLst>
                                            <p:cond delay="600"/>
                                          </p:stCondLst>
                                        </p:cTn>
                                        <p:tgtEl>
                                          <p:spTgt spid="10245"/>
                                        </p:tgtEl>
                                        <p:attrNameLst>
                                          <p:attrName>xshear</p:attrName>
                                        </p:attrNameLst>
                                      </p:cBhvr>
                                    </p:anim>
                                    <p:animScale>
                                      <p:cBhvr>
                                        <p:cTn id="34" dur="200" decel="100000" autoRev="1" fill="hold">
                                          <p:stCondLst>
                                            <p:cond delay="600"/>
                                          </p:stCondLst>
                                        </p:cTn>
                                        <p:tgtEl>
                                          <p:spTgt spid="10245"/>
                                        </p:tgtEl>
                                      </p:cBhvr>
                                      <p:from x="100000" y="100000"/>
                                      <p:to x="80000" y="100000"/>
                                    </p:animScale>
                                    <p:anim by="(#ppt_h/3+#ppt_w*0.1)" calcmode="lin" valueType="num">
                                      <p:cBhvr additive="sum">
                                        <p:cTn id="35" dur="200" decel="100000" autoRev="1" fill="hold">
                                          <p:stCondLst>
                                            <p:cond delay="600"/>
                                          </p:stCondLst>
                                        </p:cTn>
                                        <p:tgtEl>
                                          <p:spTgt spid="10245"/>
                                        </p:tgtEl>
                                        <p:attrNameLst>
                                          <p:attrName>ppt_x</p:attrName>
                                        </p:attrNameLst>
                                      </p:cBhvr>
                                    </p:anim>
                                  </p:childTnLst>
                                </p:cTn>
                              </p:par>
                            </p:childTnLst>
                          </p:cTn>
                        </p:par>
                        <p:par>
                          <p:cTn id="36" fill="hold">
                            <p:stCondLst>
                              <p:cond delay="3000"/>
                            </p:stCondLst>
                            <p:childTnLst>
                              <p:par>
                                <p:cTn id="37" presetID="34" presetClass="entr" presetSubtype="0" fill="hold" nodeType="afterEffect">
                                  <p:stCondLst>
                                    <p:cond delay="0"/>
                                  </p:stCondLst>
                                  <p:childTnLst>
                                    <p:set>
                                      <p:cBhvr>
                                        <p:cTn id="38" dur="1" fill="hold">
                                          <p:stCondLst>
                                            <p:cond delay="0"/>
                                          </p:stCondLst>
                                        </p:cTn>
                                        <p:tgtEl>
                                          <p:spTgt spid="10244"/>
                                        </p:tgtEl>
                                        <p:attrNameLst>
                                          <p:attrName>style.visibility</p:attrName>
                                        </p:attrNameLst>
                                      </p:cBhvr>
                                      <p:to>
                                        <p:strVal val="visible"/>
                                      </p:to>
                                    </p:set>
                                    <p:anim from="(-#ppt_w/2)" to="(#ppt_x)" calcmode="lin" valueType="num">
                                      <p:cBhvr>
                                        <p:cTn id="39" dur="600" fill="hold">
                                          <p:stCondLst>
                                            <p:cond delay="0"/>
                                          </p:stCondLst>
                                        </p:cTn>
                                        <p:tgtEl>
                                          <p:spTgt spid="10244"/>
                                        </p:tgtEl>
                                        <p:attrNameLst>
                                          <p:attrName>ppt_x</p:attrName>
                                        </p:attrNameLst>
                                      </p:cBhvr>
                                    </p:anim>
                                    <p:anim from="0" to="-1.0" calcmode="lin" valueType="num">
                                      <p:cBhvr>
                                        <p:cTn id="40" dur="200" decel="50000" autoRev="1" fill="hold">
                                          <p:stCondLst>
                                            <p:cond delay="600"/>
                                          </p:stCondLst>
                                        </p:cTn>
                                        <p:tgtEl>
                                          <p:spTgt spid="10244"/>
                                        </p:tgtEl>
                                        <p:attrNameLst>
                                          <p:attrName>xshear</p:attrName>
                                        </p:attrNameLst>
                                      </p:cBhvr>
                                    </p:anim>
                                    <p:animScale>
                                      <p:cBhvr>
                                        <p:cTn id="41" dur="200" decel="100000" autoRev="1" fill="hold">
                                          <p:stCondLst>
                                            <p:cond delay="600"/>
                                          </p:stCondLst>
                                        </p:cTn>
                                        <p:tgtEl>
                                          <p:spTgt spid="10244"/>
                                        </p:tgtEl>
                                      </p:cBhvr>
                                      <p:from x="100000" y="100000"/>
                                      <p:to x="80000" y="100000"/>
                                    </p:animScale>
                                    <p:anim by="(#ppt_h/3+#ppt_w*0.1)" calcmode="lin" valueType="num">
                                      <p:cBhvr additive="sum">
                                        <p:cTn id="42" dur="200" decel="100000" autoRev="1" fill="hold">
                                          <p:stCondLst>
                                            <p:cond delay="600"/>
                                          </p:stCondLst>
                                        </p:cTn>
                                        <p:tgtEl>
                                          <p:spTgt spid="10244"/>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P spid="10243" grpId="0" build="p"/>
    </p:bldLst>
  </p:timing>
</p:sld>
</file>

<file path=ppt/slides/slide100.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102402" name="Picture 2"/>
          <p:cNvPicPr>
            <a:picLocks noChangeAspect="1" noChangeArrowheads="1"/>
          </p:cNvPicPr>
          <p:nvPr/>
        </p:nvPicPr>
        <p:blipFill>
          <a:blip r:embed="rId3" cstate="print"/>
          <a:srcRect l="5151"/>
          <a:stretch>
            <a:fillRect/>
          </a:stretch>
        </p:blipFill>
        <p:spPr bwMode="auto">
          <a:xfrm>
            <a:off x="142875" y="3378200"/>
            <a:ext cx="4714875" cy="3265488"/>
          </a:xfrm>
          <a:prstGeom prst="rect">
            <a:avLst/>
          </a:prstGeom>
          <a:noFill/>
          <a:ln w="9525">
            <a:noFill/>
            <a:miter lim="800000"/>
            <a:headEnd/>
            <a:tailEnd/>
          </a:ln>
        </p:spPr>
      </p:pic>
      <p:sp>
        <p:nvSpPr>
          <p:cNvPr id="102403" name="Content Placeholder 2"/>
          <p:cNvSpPr>
            <a:spLocks noGrp="1"/>
          </p:cNvSpPr>
          <p:nvPr>
            <p:ph idx="1"/>
          </p:nvPr>
        </p:nvSpPr>
        <p:spPr/>
        <p:txBody>
          <a:bodyPr/>
          <a:lstStyle/>
          <a:p>
            <a:pPr>
              <a:lnSpc>
                <a:spcPct val="200000"/>
              </a:lnSpc>
            </a:pPr>
            <a:r>
              <a:rPr lang="fa-IR" sz="2800" dirty="0" smtClean="0"/>
              <a:t>خطوط دیجیتال تلفن</a:t>
            </a:r>
          </a:p>
          <a:p>
            <a:pPr>
              <a:lnSpc>
                <a:spcPct val="200000"/>
              </a:lnSpc>
            </a:pPr>
            <a:r>
              <a:rPr lang="fa-IR" sz="2800" dirty="0" smtClean="0"/>
              <a:t>شبکه های بی سیم</a:t>
            </a:r>
          </a:p>
          <a:p>
            <a:pPr>
              <a:lnSpc>
                <a:spcPct val="200000"/>
              </a:lnSpc>
            </a:pPr>
            <a:r>
              <a:rPr lang="fa-IR" sz="2800" dirty="0" smtClean="0"/>
              <a:t>ماهواره</a:t>
            </a:r>
            <a:endParaRPr lang="en-US" sz="2800" dirty="0" smtClean="0"/>
          </a:p>
        </p:txBody>
      </p:sp>
      <p:sp>
        <p:nvSpPr>
          <p:cNvPr id="102404" name="Title 1"/>
          <p:cNvSpPr>
            <a:spLocks noGrp="1"/>
          </p:cNvSpPr>
          <p:nvPr>
            <p:ph type="title"/>
          </p:nvPr>
        </p:nvSpPr>
        <p:spPr/>
        <p:txBody>
          <a:bodyPr/>
          <a:lstStyle/>
          <a:p>
            <a:r>
              <a:rPr lang="fa-IR" dirty="0" smtClean="0"/>
              <a:t>اتصال پهن باند  </a:t>
            </a:r>
            <a:r>
              <a:rPr lang="en-US" b="1" dirty="0" smtClean="0">
                <a:latin typeface="Times New Roman" pitchFamily="18" charset="0"/>
                <a:cs typeface="Times New Roman" pitchFamily="18" charset="0"/>
              </a:rPr>
              <a:t>Broadband</a:t>
            </a:r>
          </a:p>
        </p:txBody>
      </p:sp>
      <p:pic>
        <p:nvPicPr>
          <p:cNvPr id="102405" name="Picture 5" descr="wireless-network-1a.jpg"/>
          <p:cNvPicPr>
            <a:picLocks noChangeAspect="1"/>
          </p:cNvPicPr>
          <p:nvPr/>
        </p:nvPicPr>
        <p:blipFill>
          <a:blip r:embed="rId4" cstate="print"/>
          <a:srcRect/>
          <a:stretch>
            <a:fillRect/>
          </a:stretch>
        </p:blipFill>
        <p:spPr bwMode="auto">
          <a:xfrm>
            <a:off x="5572125" y="4524375"/>
            <a:ext cx="3286125" cy="2190750"/>
          </a:xfrm>
          <a:prstGeom prst="rect">
            <a:avLst/>
          </a:prstGeom>
          <a:noFill/>
          <a:ln w="9525">
            <a:noFill/>
            <a:miter lim="800000"/>
            <a:headEnd/>
            <a:tailEnd/>
          </a:ln>
        </p:spPr>
      </p:pic>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102404"/>
                                        </p:tgtEl>
                                        <p:attrNameLst>
                                          <p:attrName>style.visibility</p:attrName>
                                        </p:attrNameLst>
                                      </p:cBhvr>
                                      <p:to>
                                        <p:strVal val="visible"/>
                                      </p:to>
                                    </p:set>
                                    <p:animEffect transition="in" filter="fade">
                                      <p:cBhvr>
                                        <p:cTn id="7" dur="800" decel="100000"/>
                                        <p:tgtEl>
                                          <p:spTgt spid="102404"/>
                                        </p:tgtEl>
                                      </p:cBhvr>
                                    </p:animEffect>
                                    <p:anim calcmode="lin" valueType="num">
                                      <p:cBhvr>
                                        <p:cTn id="8" dur="800" decel="100000" fill="hold"/>
                                        <p:tgtEl>
                                          <p:spTgt spid="102404"/>
                                        </p:tgtEl>
                                        <p:attrNameLst>
                                          <p:attrName>style.rotation</p:attrName>
                                        </p:attrNameLst>
                                      </p:cBhvr>
                                      <p:tavLst>
                                        <p:tav tm="0">
                                          <p:val>
                                            <p:fltVal val="-90"/>
                                          </p:val>
                                        </p:tav>
                                        <p:tav tm="100000">
                                          <p:val>
                                            <p:fltVal val="0"/>
                                          </p:val>
                                        </p:tav>
                                      </p:tavLst>
                                    </p:anim>
                                    <p:anim calcmode="lin" valueType="num">
                                      <p:cBhvr>
                                        <p:cTn id="9" dur="800" decel="100000" fill="hold"/>
                                        <p:tgtEl>
                                          <p:spTgt spid="102404"/>
                                        </p:tgtEl>
                                        <p:attrNameLst>
                                          <p:attrName>ppt_x</p:attrName>
                                        </p:attrNameLst>
                                      </p:cBhvr>
                                      <p:tavLst>
                                        <p:tav tm="0">
                                          <p:val>
                                            <p:strVal val="#ppt_x+0.4"/>
                                          </p:val>
                                        </p:tav>
                                        <p:tav tm="100000">
                                          <p:val>
                                            <p:strVal val="#ppt_x-0.05"/>
                                          </p:val>
                                        </p:tav>
                                      </p:tavLst>
                                    </p:anim>
                                    <p:anim calcmode="lin" valueType="num">
                                      <p:cBhvr>
                                        <p:cTn id="10" dur="800" decel="100000" fill="hold"/>
                                        <p:tgtEl>
                                          <p:spTgt spid="10240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0240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02404"/>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102403">
                                            <p:txEl>
                                              <p:pRg st="0" end="0"/>
                                            </p:txEl>
                                          </p:spTgt>
                                        </p:tgtEl>
                                        <p:attrNameLst>
                                          <p:attrName>style.visibility</p:attrName>
                                        </p:attrNameLst>
                                      </p:cBhvr>
                                      <p:to>
                                        <p:strVal val="visible"/>
                                      </p:to>
                                    </p:set>
                                    <p:animEffect transition="in" filter="fade">
                                      <p:cBhvr>
                                        <p:cTn id="16" dur="500"/>
                                        <p:tgtEl>
                                          <p:spTgt spid="102403">
                                            <p:txEl>
                                              <p:pRg st="0" end="0"/>
                                            </p:txEl>
                                          </p:spTgt>
                                        </p:tgtEl>
                                      </p:cBhvr>
                                    </p:animEffect>
                                    <p:anim calcmode="lin" valueType="num">
                                      <p:cBhvr>
                                        <p:cTn id="17" dur="500" fill="hold"/>
                                        <p:tgtEl>
                                          <p:spTgt spid="102403">
                                            <p:txEl>
                                              <p:pRg st="0" end="0"/>
                                            </p:txEl>
                                          </p:spTgt>
                                        </p:tgtEl>
                                        <p:attrNameLst>
                                          <p:attrName>ppt_x</p:attrName>
                                        </p:attrNameLst>
                                      </p:cBhvr>
                                      <p:tavLst>
                                        <p:tav tm="0">
                                          <p:val>
                                            <p:strVal val="#ppt_x"/>
                                          </p:val>
                                        </p:tav>
                                        <p:tav tm="100000">
                                          <p:val>
                                            <p:strVal val="#ppt_x"/>
                                          </p:val>
                                        </p:tav>
                                      </p:tavLst>
                                    </p:anim>
                                    <p:anim calcmode="lin" valueType="num">
                                      <p:cBhvr>
                                        <p:cTn id="18" dur="500" fill="hold"/>
                                        <p:tgtEl>
                                          <p:spTgt spid="102403">
                                            <p:txEl>
                                              <p:pRg st="0" end="0"/>
                                            </p:txEl>
                                          </p:spTgt>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47" presetClass="entr" presetSubtype="0" fill="hold" nodeType="afterEffect">
                                  <p:stCondLst>
                                    <p:cond delay="0"/>
                                  </p:stCondLst>
                                  <p:childTnLst>
                                    <p:set>
                                      <p:cBhvr>
                                        <p:cTn id="21" dur="1" fill="hold">
                                          <p:stCondLst>
                                            <p:cond delay="0"/>
                                          </p:stCondLst>
                                        </p:cTn>
                                        <p:tgtEl>
                                          <p:spTgt spid="102403">
                                            <p:txEl>
                                              <p:pRg st="1" end="1"/>
                                            </p:txEl>
                                          </p:spTgt>
                                        </p:tgtEl>
                                        <p:attrNameLst>
                                          <p:attrName>style.visibility</p:attrName>
                                        </p:attrNameLst>
                                      </p:cBhvr>
                                      <p:to>
                                        <p:strVal val="visible"/>
                                      </p:to>
                                    </p:set>
                                    <p:animEffect transition="in" filter="fade">
                                      <p:cBhvr>
                                        <p:cTn id="22" dur="500"/>
                                        <p:tgtEl>
                                          <p:spTgt spid="102403">
                                            <p:txEl>
                                              <p:pRg st="1" end="1"/>
                                            </p:txEl>
                                          </p:spTgt>
                                        </p:tgtEl>
                                      </p:cBhvr>
                                    </p:animEffect>
                                    <p:anim calcmode="lin" valueType="num">
                                      <p:cBhvr>
                                        <p:cTn id="23" dur="500" fill="hold"/>
                                        <p:tgtEl>
                                          <p:spTgt spid="102403">
                                            <p:txEl>
                                              <p:pRg st="1" end="1"/>
                                            </p:txEl>
                                          </p:spTgt>
                                        </p:tgtEl>
                                        <p:attrNameLst>
                                          <p:attrName>ppt_x</p:attrName>
                                        </p:attrNameLst>
                                      </p:cBhvr>
                                      <p:tavLst>
                                        <p:tav tm="0">
                                          <p:val>
                                            <p:strVal val="#ppt_x"/>
                                          </p:val>
                                        </p:tav>
                                        <p:tav tm="100000">
                                          <p:val>
                                            <p:strVal val="#ppt_x"/>
                                          </p:val>
                                        </p:tav>
                                      </p:tavLst>
                                    </p:anim>
                                    <p:anim calcmode="lin" valueType="num">
                                      <p:cBhvr>
                                        <p:cTn id="24" dur="500" fill="hold"/>
                                        <p:tgtEl>
                                          <p:spTgt spid="102403">
                                            <p:txEl>
                                              <p:pRg st="1" end="1"/>
                                            </p:txEl>
                                          </p:spTgt>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47" presetClass="entr" presetSubtype="0" fill="hold" nodeType="afterEffect">
                                  <p:stCondLst>
                                    <p:cond delay="0"/>
                                  </p:stCondLst>
                                  <p:childTnLst>
                                    <p:set>
                                      <p:cBhvr>
                                        <p:cTn id="27" dur="1" fill="hold">
                                          <p:stCondLst>
                                            <p:cond delay="0"/>
                                          </p:stCondLst>
                                        </p:cTn>
                                        <p:tgtEl>
                                          <p:spTgt spid="102403">
                                            <p:txEl>
                                              <p:pRg st="2" end="2"/>
                                            </p:txEl>
                                          </p:spTgt>
                                        </p:tgtEl>
                                        <p:attrNameLst>
                                          <p:attrName>style.visibility</p:attrName>
                                        </p:attrNameLst>
                                      </p:cBhvr>
                                      <p:to>
                                        <p:strVal val="visible"/>
                                      </p:to>
                                    </p:set>
                                    <p:animEffect transition="in" filter="fade">
                                      <p:cBhvr>
                                        <p:cTn id="28" dur="500"/>
                                        <p:tgtEl>
                                          <p:spTgt spid="102403">
                                            <p:txEl>
                                              <p:pRg st="2" end="2"/>
                                            </p:txEl>
                                          </p:spTgt>
                                        </p:tgtEl>
                                      </p:cBhvr>
                                    </p:animEffect>
                                    <p:anim calcmode="lin" valueType="num">
                                      <p:cBhvr>
                                        <p:cTn id="29" dur="500" fill="hold"/>
                                        <p:tgtEl>
                                          <p:spTgt spid="102403">
                                            <p:txEl>
                                              <p:pRg st="2" end="2"/>
                                            </p:txEl>
                                          </p:spTgt>
                                        </p:tgtEl>
                                        <p:attrNameLst>
                                          <p:attrName>ppt_x</p:attrName>
                                        </p:attrNameLst>
                                      </p:cBhvr>
                                      <p:tavLst>
                                        <p:tav tm="0">
                                          <p:val>
                                            <p:strVal val="#ppt_x"/>
                                          </p:val>
                                        </p:tav>
                                        <p:tav tm="100000">
                                          <p:val>
                                            <p:strVal val="#ppt_x"/>
                                          </p:val>
                                        </p:tav>
                                      </p:tavLst>
                                    </p:anim>
                                    <p:anim calcmode="lin" valueType="num">
                                      <p:cBhvr>
                                        <p:cTn id="30" dur="500" fill="hold"/>
                                        <p:tgtEl>
                                          <p:spTgt spid="102403">
                                            <p:txEl>
                                              <p:pRg st="2" end="2"/>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8" presetClass="entr" presetSubtype="0" accel="50000" fill="hold" nodeType="afterEffect">
                                  <p:stCondLst>
                                    <p:cond delay="0"/>
                                  </p:stCondLst>
                                  <p:childTnLst>
                                    <p:set>
                                      <p:cBhvr>
                                        <p:cTn id="33" dur="1" fill="hold">
                                          <p:stCondLst>
                                            <p:cond delay="0"/>
                                          </p:stCondLst>
                                        </p:cTn>
                                        <p:tgtEl>
                                          <p:spTgt spid="102402"/>
                                        </p:tgtEl>
                                        <p:attrNameLst>
                                          <p:attrName>style.visibility</p:attrName>
                                        </p:attrNameLst>
                                      </p:cBhvr>
                                      <p:to>
                                        <p:strVal val="visible"/>
                                      </p:to>
                                    </p:set>
                                    <p:anim calcmode="lin" valueType="num">
                                      <p:cBhvr>
                                        <p:cTn id="34" dur="1000" fill="hold"/>
                                        <p:tgtEl>
                                          <p:spTgt spid="102402"/>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5" dur="1000" fill="hold"/>
                                        <p:tgtEl>
                                          <p:spTgt spid="102402"/>
                                        </p:tgtEl>
                                        <p:attrNameLst>
                                          <p:attrName>ppt_x</p:attrName>
                                        </p:attrNameLst>
                                      </p:cBhvr>
                                      <p:tavLst>
                                        <p:tav tm="0">
                                          <p:val>
                                            <p:fltVal val="-1"/>
                                          </p:val>
                                        </p:tav>
                                        <p:tav tm="50000">
                                          <p:val>
                                            <p:fltVal val="0.95"/>
                                          </p:val>
                                        </p:tav>
                                        <p:tav tm="100000">
                                          <p:val>
                                            <p:strVal val="#ppt_x"/>
                                          </p:val>
                                        </p:tav>
                                      </p:tavLst>
                                    </p:anim>
                                    <p:anim calcmode="lin" valueType="num">
                                      <p:cBhvr>
                                        <p:cTn id="36" dur="1000" fill="hold"/>
                                        <p:tgtEl>
                                          <p:spTgt spid="102402"/>
                                        </p:tgtEl>
                                        <p:attrNameLst>
                                          <p:attrName>ppt_y</p:attrName>
                                        </p:attrNameLst>
                                      </p:cBhvr>
                                      <p:tavLst>
                                        <p:tav tm="0">
                                          <p:val>
                                            <p:strVal val="#ppt_y"/>
                                          </p:val>
                                        </p:tav>
                                        <p:tav tm="100000">
                                          <p:val>
                                            <p:strVal val="#ppt_y"/>
                                          </p:val>
                                        </p:tav>
                                      </p:tavLst>
                                    </p:anim>
                                    <p:animEffect transition="in" filter="fade">
                                      <p:cBhvr>
                                        <p:cTn id="37" dur="1000"/>
                                        <p:tgtEl>
                                          <p:spTgt spid="102402"/>
                                        </p:tgtEl>
                                      </p:cBhvr>
                                    </p:animEffect>
                                  </p:childTnLst>
                                </p:cTn>
                              </p:par>
                              <p:par>
                                <p:cTn id="38" presetID="48" presetClass="entr" presetSubtype="0" accel="50000" fill="hold" nodeType="withEffect">
                                  <p:stCondLst>
                                    <p:cond delay="0"/>
                                  </p:stCondLst>
                                  <p:childTnLst>
                                    <p:set>
                                      <p:cBhvr>
                                        <p:cTn id="39" dur="1" fill="hold">
                                          <p:stCondLst>
                                            <p:cond delay="0"/>
                                          </p:stCondLst>
                                        </p:cTn>
                                        <p:tgtEl>
                                          <p:spTgt spid="102405"/>
                                        </p:tgtEl>
                                        <p:attrNameLst>
                                          <p:attrName>style.visibility</p:attrName>
                                        </p:attrNameLst>
                                      </p:cBhvr>
                                      <p:to>
                                        <p:strVal val="visible"/>
                                      </p:to>
                                    </p:set>
                                    <p:anim calcmode="lin" valueType="num">
                                      <p:cBhvr>
                                        <p:cTn id="40" dur="1000" fill="hold"/>
                                        <p:tgtEl>
                                          <p:spTgt spid="102405"/>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41" dur="1000" fill="hold"/>
                                        <p:tgtEl>
                                          <p:spTgt spid="102405"/>
                                        </p:tgtEl>
                                        <p:attrNameLst>
                                          <p:attrName>ppt_x</p:attrName>
                                        </p:attrNameLst>
                                      </p:cBhvr>
                                      <p:tavLst>
                                        <p:tav tm="0">
                                          <p:val>
                                            <p:fltVal val="-1"/>
                                          </p:val>
                                        </p:tav>
                                        <p:tav tm="50000">
                                          <p:val>
                                            <p:fltVal val="0.95"/>
                                          </p:val>
                                        </p:tav>
                                        <p:tav tm="100000">
                                          <p:val>
                                            <p:strVal val="#ppt_x"/>
                                          </p:val>
                                        </p:tav>
                                      </p:tavLst>
                                    </p:anim>
                                    <p:anim calcmode="lin" valueType="num">
                                      <p:cBhvr>
                                        <p:cTn id="42" dur="1000" fill="hold"/>
                                        <p:tgtEl>
                                          <p:spTgt spid="102405"/>
                                        </p:tgtEl>
                                        <p:attrNameLst>
                                          <p:attrName>ppt_y</p:attrName>
                                        </p:attrNameLst>
                                      </p:cBhvr>
                                      <p:tavLst>
                                        <p:tav tm="0">
                                          <p:val>
                                            <p:strVal val="#ppt_y"/>
                                          </p:val>
                                        </p:tav>
                                        <p:tav tm="100000">
                                          <p:val>
                                            <p:strVal val="#ppt_y"/>
                                          </p:val>
                                        </p:tav>
                                      </p:tavLst>
                                    </p:anim>
                                    <p:animEffect transition="in" filter="fade">
                                      <p:cBhvr>
                                        <p:cTn id="43" dur="1000"/>
                                        <p:tgtEl>
                                          <p:spTgt spid="1024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4" grpId="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Picture 7" descr="wan.jpg"/>
          <p:cNvPicPr>
            <a:picLocks noChangeAspect="1"/>
          </p:cNvPicPr>
          <p:nvPr/>
        </p:nvPicPr>
        <p:blipFill>
          <a:blip r:embed="rId2" cstate="print"/>
          <a:srcRect/>
          <a:stretch>
            <a:fillRect/>
          </a:stretch>
        </p:blipFill>
        <p:spPr bwMode="auto">
          <a:xfrm>
            <a:off x="357188" y="3078163"/>
            <a:ext cx="5129212" cy="2851150"/>
          </a:xfrm>
          <a:prstGeom prst="rect">
            <a:avLst/>
          </a:prstGeom>
          <a:noFill/>
          <a:ln w="9525">
            <a:noFill/>
            <a:miter lim="800000"/>
            <a:headEnd/>
            <a:tailEnd/>
          </a:ln>
        </p:spPr>
      </p:pic>
      <p:sp>
        <p:nvSpPr>
          <p:cNvPr id="103427" name="Title 1"/>
          <p:cNvSpPr>
            <a:spLocks noGrp="1"/>
          </p:cNvSpPr>
          <p:nvPr>
            <p:ph type="title"/>
          </p:nvPr>
        </p:nvSpPr>
        <p:spPr/>
        <p:txBody>
          <a:bodyPr/>
          <a:lstStyle/>
          <a:p>
            <a:r>
              <a:rPr lang="fa-IR" sz="2800" dirty="0" smtClean="0"/>
              <a:t>ویژگی های اتصال باند پهن</a:t>
            </a:r>
            <a:endParaRPr lang="en-US" sz="2800" dirty="0" smtClean="0"/>
          </a:p>
        </p:txBody>
      </p:sp>
      <p:sp>
        <p:nvSpPr>
          <p:cNvPr id="103428" name="Content Placeholder 2"/>
          <p:cNvSpPr>
            <a:spLocks noGrp="1"/>
          </p:cNvSpPr>
          <p:nvPr>
            <p:ph idx="1"/>
          </p:nvPr>
        </p:nvSpPr>
        <p:spPr/>
        <p:txBody>
          <a:bodyPr/>
          <a:lstStyle/>
          <a:p>
            <a:r>
              <a:rPr lang="fa-IR" dirty="0" smtClean="0"/>
              <a:t>همیشه </a:t>
            </a:r>
            <a:r>
              <a:rPr lang="en-US" dirty="0" smtClean="0">
                <a:latin typeface="Times New Roman" pitchFamily="18" charset="0"/>
                <a:cs typeface="Times New Roman" pitchFamily="18" charset="0"/>
              </a:rPr>
              <a:t>Online</a:t>
            </a:r>
            <a:r>
              <a:rPr lang="fa-IR" dirty="0" smtClean="0"/>
              <a:t> بودن</a:t>
            </a:r>
          </a:p>
          <a:p>
            <a:r>
              <a:rPr lang="fa-IR" dirty="0" smtClean="0"/>
              <a:t>هزینه مناسب</a:t>
            </a:r>
          </a:p>
          <a:p>
            <a:r>
              <a:rPr lang="fa-IR" dirty="0" smtClean="0"/>
              <a:t>سرعت بالا</a:t>
            </a:r>
          </a:p>
          <a:p>
            <a:r>
              <a:rPr lang="fa-IR" dirty="0" smtClean="0"/>
              <a:t>احتمال حملات کامپیوتری</a:t>
            </a:r>
          </a:p>
          <a:p>
            <a:r>
              <a:rPr lang="fa-IR" dirty="0" smtClean="0"/>
              <a:t>اشغال نبودن خط تلفن</a:t>
            </a:r>
            <a:endParaRPr lang="en-US" dirty="0" smtClean="0"/>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103427"/>
                                        </p:tgtEl>
                                        <p:attrNameLst>
                                          <p:attrName>style.visibility</p:attrName>
                                        </p:attrNameLst>
                                      </p:cBhvr>
                                      <p:to>
                                        <p:strVal val="visible"/>
                                      </p:to>
                                    </p:set>
                                    <p:animEffect transition="in" filter="fade">
                                      <p:cBhvr>
                                        <p:cTn id="7" dur="800" decel="100000"/>
                                        <p:tgtEl>
                                          <p:spTgt spid="103427"/>
                                        </p:tgtEl>
                                      </p:cBhvr>
                                    </p:animEffect>
                                    <p:anim calcmode="lin" valueType="num">
                                      <p:cBhvr>
                                        <p:cTn id="8" dur="800" decel="100000" fill="hold"/>
                                        <p:tgtEl>
                                          <p:spTgt spid="103427"/>
                                        </p:tgtEl>
                                        <p:attrNameLst>
                                          <p:attrName>style.rotation</p:attrName>
                                        </p:attrNameLst>
                                      </p:cBhvr>
                                      <p:tavLst>
                                        <p:tav tm="0">
                                          <p:val>
                                            <p:fltVal val="-90"/>
                                          </p:val>
                                        </p:tav>
                                        <p:tav tm="100000">
                                          <p:val>
                                            <p:fltVal val="0"/>
                                          </p:val>
                                        </p:tav>
                                      </p:tavLst>
                                    </p:anim>
                                    <p:anim calcmode="lin" valueType="num">
                                      <p:cBhvr>
                                        <p:cTn id="9" dur="800" decel="100000" fill="hold"/>
                                        <p:tgtEl>
                                          <p:spTgt spid="103427"/>
                                        </p:tgtEl>
                                        <p:attrNameLst>
                                          <p:attrName>ppt_x</p:attrName>
                                        </p:attrNameLst>
                                      </p:cBhvr>
                                      <p:tavLst>
                                        <p:tav tm="0">
                                          <p:val>
                                            <p:strVal val="#ppt_x+0.4"/>
                                          </p:val>
                                        </p:tav>
                                        <p:tav tm="100000">
                                          <p:val>
                                            <p:strVal val="#ppt_x-0.05"/>
                                          </p:val>
                                        </p:tav>
                                      </p:tavLst>
                                    </p:anim>
                                    <p:anim calcmode="lin" valueType="num">
                                      <p:cBhvr>
                                        <p:cTn id="10" dur="800" decel="100000" fill="hold"/>
                                        <p:tgtEl>
                                          <p:spTgt spid="103427"/>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03427"/>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03427"/>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103428">
                                            <p:txEl>
                                              <p:pRg st="0" end="0"/>
                                            </p:txEl>
                                          </p:spTgt>
                                        </p:tgtEl>
                                        <p:attrNameLst>
                                          <p:attrName>style.visibility</p:attrName>
                                        </p:attrNameLst>
                                      </p:cBhvr>
                                      <p:to>
                                        <p:strVal val="visible"/>
                                      </p:to>
                                    </p:set>
                                    <p:animEffect transition="in" filter="fade">
                                      <p:cBhvr>
                                        <p:cTn id="16" dur="500"/>
                                        <p:tgtEl>
                                          <p:spTgt spid="103428">
                                            <p:txEl>
                                              <p:pRg st="0" end="0"/>
                                            </p:txEl>
                                          </p:spTgt>
                                        </p:tgtEl>
                                      </p:cBhvr>
                                    </p:animEffect>
                                    <p:anim calcmode="lin" valueType="num">
                                      <p:cBhvr>
                                        <p:cTn id="17" dur="500" fill="hold"/>
                                        <p:tgtEl>
                                          <p:spTgt spid="103428">
                                            <p:txEl>
                                              <p:pRg st="0" end="0"/>
                                            </p:txEl>
                                          </p:spTgt>
                                        </p:tgtEl>
                                        <p:attrNameLst>
                                          <p:attrName>ppt_x</p:attrName>
                                        </p:attrNameLst>
                                      </p:cBhvr>
                                      <p:tavLst>
                                        <p:tav tm="0">
                                          <p:val>
                                            <p:strVal val="#ppt_x"/>
                                          </p:val>
                                        </p:tav>
                                        <p:tav tm="100000">
                                          <p:val>
                                            <p:strVal val="#ppt_x"/>
                                          </p:val>
                                        </p:tav>
                                      </p:tavLst>
                                    </p:anim>
                                    <p:anim calcmode="lin" valueType="num">
                                      <p:cBhvr>
                                        <p:cTn id="18" dur="500" fill="hold"/>
                                        <p:tgtEl>
                                          <p:spTgt spid="103428">
                                            <p:txEl>
                                              <p:pRg st="0" end="0"/>
                                            </p:txEl>
                                          </p:spTgt>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47" presetClass="entr" presetSubtype="0" fill="hold" nodeType="afterEffect">
                                  <p:stCondLst>
                                    <p:cond delay="0"/>
                                  </p:stCondLst>
                                  <p:childTnLst>
                                    <p:set>
                                      <p:cBhvr>
                                        <p:cTn id="21" dur="1" fill="hold">
                                          <p:stCondLst>
                                            <p:cond delay="0"/>
                                          </p:stCondLst>
                                        </p:cTn>
                                        <p:tgtEl>
                                          <p:spTgt spid="103428">
                                            <p:txEl>
                                              <p:pRg st="1" end="1"/>
                                            </p:txEl>
                                          </p:spTgt>
                                        </p:tgtEl>
                                        <p:attrNameLst>
                                          <p:attrName>style.visibility</p:attrName>
                                        </p:attrNameLst>
                                      </p:cBhvr>
                                      <p:to>
                                        <p:strVal val="visible"/>
                                      </p:to>
                                    </p:set>
                                    <p:animEffect transition="in" filter="fade">
                                      <p:cBhvr>
                                        <p:cTn id="22" dur="500"/>
                                        <p:tgtEl>
                                          <p:spTgt spid="103428">
                                            <p:txEl>
                                              <p:pRg st="1" end="1"/>
                                            </p:txEl>
                                          </p:spTgt>
                                        </p:tgtEl>
                                      </p:cBhvr>
                                    </p:animEffect>
                                    <p:anim calcmode="lin" valueType="num">
                                      <p:cBhvr>
                                        <p:cTn id="23" dur="500" fill="hold"/>
                                        <p:tgtEl>
                                          <p:spTgt spid="103428">
                                            <p:txEl>
                                              <p:pRg st="1" end="1"/>
                                            </p:txEl>
                                          </p:spTgt>
                                        </p:tgtEl>
                                        <p:attrNameLst>
                                          <p:attrName>ppt_x</p:attrName>
                                        </p:attrNameLst>
                                      </p:cBhvr>
                                      <p:tavLst>
                                        <p:tav tm="0">
                                          <p:val>
                                            <p:strVal val="#ppt_x"/>
                                          </p:val>
                                        </p:tav>
                                        <p:tav tm="100000">
                                          <p:val>
                                            <p:strVal val="#ppt_x"/>
                                          </p:val>
                                        </p:tav>
                                      </p:tavLst>
                                    </p:anim>
                                    <p:anim calcmode="lin" valueType="num">
                                      <p:cBhvr>
                                        <p:cTn id="24" dur="500" fill="hold"/>
                                        <p:tgtEl>
                                          <p:spTgt spid="103428">
                                            <p:txEl>
                                              <p:pRg st="1" end="1"/>
                                            </p:txEl>
                                          </p:spTgt>
                                        </p:tgtEl>
                                        <p:attrNameLst>
                                          <p:attrName>ppt_y</p:attrName>
                                        </p:attrNameLst>
                                      </p:cBhvr>
                                      <p:tavLst>
                                        <p:tav tm="0">
                                          <p:val>
                                            <p:strVal val="#ppt_y-.1"/>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103426"/>
                                        </p:tgtEl>
                                        <p:attrNameLst>
                                          <p:attrName>style.visibility</p:attrName>
                                        </p:attrNameLst>
                                      </p:cBhvr>
                                      <p:to>
                                        <p:strVal val="visible"/>
                                      </p:to>
                                    </p:set>
                                    <p:animEffect transition="in" filter="fade">
                                      <p:cBhvr>
                                        <p:cTn id="27" dur="1000"/>
                                        <p:tgtEl>
                                          <p:spTgt spid="103426"/>
                                        </p:tgtEl>
                                      </p:cBhvr>
                                    </p:animEffect>
                                    <p:anim calcmode="lin" valueType="num">
                                      <p:cBhvr>
                                        <p:cTn id="28" dur="1000" fill="hold"/>
                                        <p:tgtEl>
                                          <p:spTgt spid="103426"/>
                                        </p:tgtEl>
                                        <p:attrNameLst>
                                          <p:attrName>ppt_x</p:attrName>
                                        </p:attrNameLst>
                                      </p:cBhvr>
                                      <p:tavLst>
                                        <p:tav tm="0">
                                          <p:val>
                                            <p:strVal val="#ppt_x"/>
                                          </p:val>
                                        </p:tav>
                                        <p:tav tm="100000">
                                          <p:val>
                                            <p:strVal val="#ppt_x"/>
                                          </p:val>
                                        </p:tav>
                                      </p:tavLst>
                                    </p:anim>
                                    <p:anim calcmode="lin" valueType="num">
                                      <p:cBhvr>
                                        <p:cTn id="29" dur="900" decel="100000" fill="hold"/>
                                        <p:tgtEl>
                                          <p:spTgt spid="103426"/>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3426"/>
                                        </p:tgtEl>
                                        <p:attrNameLst>
                                          <p:attrName>ppt_y</p:attrName>
                                        </p:attrNameLst>
                                      </p:cBhvr>
                                      <p:tavLst>
                                        <p:tav tm="0">
                                          <p:val>
                                            <p:strVal val="#ppt_y-.03"/>
                                          </p:val>
                                        </p:tav>
                                        <p:tav tm="100000">
                                          <p:val>
                                            <p:strVal val="#ppt_y"/>
                                          </p:val>
                                        </p:tav>
                                      </p:tavLst>
                                    </p:anim>
                                  </p:childTnLst>
                                </p:cTn>
                              </p:par>
                            </p:childTnLst>
                          </p:cTn>
                        </p:par>
                        <p:par>
                          <p:cTn id="31" fill="hold">
                            <p:stCondLst>
                              <p:cond delay="2500"/>
                            </p:stCondLst>
                            <p:childTnLst>
                              <p:par>
                                <p:cTn id="32" presetID="47" presetClass="entr" presetSubtype="0" fill="hold" nodeType="afterEffect">
                                  <p:stCondLst>
                                    <p:cond delay="0"/>
                                  </p:stCondLst>
                                  <p:childTnLst>
                                    <p:set>
                                      <p:cBhvr>
                                        <p:cTn id="33" dur="1" fill="hold">
                                          <p:stCondLst>
                                            <p:cond delay="0"/>
                                          </p:stCondLst>
                                        </p:cTn>
                                        <p:tgtEl>
                                          <p:spTgt spid="103428">
                                            <p:txEl>
                                              <p:pRg st="2" end="2"/>
                                            </p:txEl>
                                          </p:spTgt>
                                        </p:tgtEl>
                                        <p:attrNameLst>
                                          <p:attrName>style.visibility</p:attrName>
                                        </p:attrNameLst>
                                      </p:cBhvr>
                                      <p:to>
                                        <p:strVal val="visible"/>
                                      </p:to>
                                    </p:set>
                                    <p:animEffect transition="in" filter="fade">
                                      <p:cBhvr>
                                        <p:cTn id="34" dur="500"/>
                                        <p:tgtEl>
                                          <p:spTgt spid="103428">
                                            <p:txEl>
                                              <p:pRg st="2" end="2"/>
                                            </p:txEl>
                                          </p:spTgt>
                                        </p:tgtEl>
                                      </p:cBhvr>
                                    </p:animEffect>
                                    <p:anim calcmode="lin" valueType="num">
                                      <p:cBhvr>
                                        <p:cTn id="35" dur="500" fill="hold"/>
                                        <p:tgtEl>
                                          <p:spTgt spid="10342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0342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7" presetClass="entr" presetSubtype="0" fill="hold" nodeType="afterEffect">
                                  <p:stCondLst>
                                    <p:cond delay="0"/>
                                  </p:stCondLst>
                                  <p:childTnLst>
                                    <p:set>
                                      <p:cBhvr>
                                        <p:cTn id="39" dur="1" fill="hold">
                                          <p:stCondLst>
                                            <p:cond delay="0"/>
                                          </p:stCondLst>
                                        </p:cTn>
                                        <p:tgtEl>
                                          <p:spTgt spid="103428">
                                            <p:txEl>
                                              <p:pRg st="3" end="3"/>
                                            </p:txEl>
                                          </p:spTgt>
                                        </p:tgtEl>
                                        <p:attrNameLst>
                                          <p:attrName>style.visibility</p:attrName>
                                        </p:attrNameLst>
                                      </p:cBhvr>
                                      <p:to>
                                        <p:strVal val="visible"/>
                                      </p:to>
                                    </p:set>
                                    <p:animEffect transition="in" filter="fade">
                                      <p:cBhvr>
                                        <p:cTn id="40" dur="500"/>
                                        <p:tgtEl>
                                          <p:spTgt spid="103428">
                                            <p:txEl>
                                              <p:pRg st="3" end="3"/>
                                            </p:txEl>
                                          </p:spTgt>
                                        </p:tgtEl>
                                      </p:cBhvr>
                                    </p:animEffect>
                                    <p:anim calcmode="lin" valueType="num">
                                      <p:cBhvr>
                                        <p:cTn id="41" dur="500" fill="hold"/>
                                        <p:tgtEl>
                                          <p:spTgt spid="103428">
                                            <p:txEl>
                                              <p:pRg st="3" end="3"/>
                                            </p:txEl>
                                          </p:spTgt>
                                        </p:tgtEl>
                                        <p:attrNameLst>
                                          <p:attrName>ppt_x</p:attrName>
                                        </p:attrNameLst>
                                      </p:cBhvr>
                                      <p:tavLst>
                                        <p:tav tm="0">
                                          <p:val>
                                            <p:strVal val="#ppt_x"/>
                                          </p:val>
                                        </p:tav>
                                        <p:tav tm="100000">
                                          <p:val>
                                            <p:strVal val="#ppt_x"/>
                                          </p:val>
                                        </p:tav>
                                      </p:tavLst>
                                    </p:anim>
                                    <p:anim calcmode="lin" valueType="num">
                                      <p:cBhvr>
                                        <p:cTn id="42" dur="500" fill="hold"/>
                                        <p:tgtEl>
                                          <p:spTgt spid="103428">
                                            <p:txEl>
                                              <p:pRg st="3" end="3"/>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47" presetClass="entr" presetSubtype="0" fill="hold" nodeType="afterEffect">
                                  <p:stCondLst>
                                    <p:cond delay="0"/>
                                  </p:stCondLst>
                                  <p:childTnLst>
                                    <p:set>
                                      <p:cBhvr>
                                        <p:cTn id="45" dur="1" fill="hold">
                                          <p:stCondLst>
                                            <p:cond delay="0"/>
                                          </p:stCondLst>
                                        </p:cTn>
                                        <p:tgtEl>
                                          <p:spTgt spid="103428">
                                            <p:txEl>
                                              <p:pRg st="4" end="4"/>
                                            </p:txEl>
                                          </p:spTgt>
                                        </p:tgtEl>
                                        <p:attrNameLst>
                                          <p:attrName>style.visibility</p:attrName>
                                        </p:attrNameLst>
                                      </p:cBhvr>
                                      <p:to>
                                        <p:strVal val="visible"/>
                                      </p:to>
                                    </p:set>
                                    <p:animEffect transition="in" filter="fade">
                                      <p:cBhvr>
                                        <p:cTn id="46" dur="500"/>
                                        <p:tgtEl>
                                          <p:spTgt spid="103428">
                                            <p:txEl>
                                              <p:pRg st="4" end="4"/>
                                            </p:txEl>
                                          </p:spTgt>
                                        </p:tgtEl>
                                      </p:cBhvr>
                                    </p:animEffect>
                                    <p:anim calcmode="lin" valueType="num">
                                      <p:cBhvr>
                                        <p:cTn id="47" dur="500" fill="hold"/>
                                        <p:tgtEl>
                                          <p:spTgt spid="103428">
                                            <p:txEl>
                                              <p:pRg st="4" end="4"/>
                                            </p:txEl>
                                          </p:spTgt>
                                        </p:tgtEl>
                                        <p:attrNameLst>
                                          <p:attrName>ppt_x</p:attrName>
                                        </p:attrNameLst>
                                      </p:cBhvr>
                                      <p:tavLst>
                                        <p:tav tm="0">
                                          <p:val>
                                            <p:strVal val="#ppt_x"/>
                                          </p:val>
                                        </p:tav>
                                        <p:tav tm="100000">
                                          <p:val>
                                            <p:strVal val="#ppt_x"/>
                                          </p:val>
                                        </p:tav>
                                      </p:tavLst>
                                    </p:anim>
                                    <p:anim calcmode="lin" valueType="num">
                                      <p:cBhvr>
                                        <p:cTn id="48" dur="500" fill="hold"/>
                                        <p:tgtEl>
                                          <p:spTgt spid="103428">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7" grpId="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857224" y="428604"/>
            <a:ext cx="7772400" cy="1470025"/>
          </a:xfrm>
        </p:spPr>
        <p:txBody>
          <a:bodyPr/>
          <a:lstStyle/>
          <a:p>
            <a:pPr algn="ctr">
              <a:defRPr/>
            </a:pPr>
            <a:r>
              <a:rPr lang="fa-IR" sz="5400" dirty="0" smtClean="0">
                <a:effectLst>
                  <a:glow rad="63500">
                    <a:schemeClr val="accent1">
                      <a:satMod val="175000"/>
                      <a:alpha val="40000"/>
                    </a:schemeClr>
                  </a:glow>
                  <a:reflection blurRad="6350" stA="55000" endA="300" endPos="45500" dir="5400000" sy="-100000" algn="bl" rotWithShape="0"/>
                </a:effectLst>
              </a:rPr>
              <a:t>فصل چهارم</a:t>
            </a:r>
          </a:p>
        </p:txBody>
      </p:sp>
      <p:sp>
        <p:nvSpPr>
          <p:cNvPr id="13315" name="Content Placeholder 6"/>
          <p:cNvSpPr>
            <a:spLocks noGrp="1"/>
          </p:cNvSpPr>
          <p:nvPr>
            <p:ph type="subTitle" idx="1"/>
          </p:nvPr>
        </p:nvSpPr>
        <p:spPr>
          <a:xfrm>
            <a:off x="642910" y="2105028"/>
            <a:ext cx="8358246" cy="1752600"/>
          </a:xfrm>
        </p:spPr>
        <p:txBody>
          <a:bodyPr/>
          <a:lstStyle/>
          <a:p>
            <a:pPr>
              <a:defRPr/>
            </a:pPr>
            <a:r>
              <a:rPr lang="fa-IR" sz="6600" dirty="0" smtClean="0">
                <a:solidFill>
                  <a:schemeClr val="tx1"/>
                </a:solidFill>
                <a:effectLst>
                  <a:glow rad="63500">
                    <a:schemeClr val="accent1">
                      <a:satMod val="175000"/>
                      <a:alpha val="40000"/>
                    </a:schemeClr>
                  </a:glow>
                  <a:reflection blurRad="6350" stA="55000" endA="300" endPos="45500" dir="5400000" sy="-100000" algn="bl" rotWithShape="0"/>
                </a:effectLst>
                <a:cs typeface="B Titr" pitchFamily="2" charset="-78"/>
              </a:rPr>
              <a:t>کاربرد </a:t>
            </a:r>
            <a:r>
              <a:rPr lang="en-US" sz="6600" b="1" dirty="0" smtClean="0">
                <a:solidFill>
                  <a:schemeClr val="tx1"/>
                </a:solidFill>
                <a:effectLst>
                  <a:glow rad="63500">
                    <a:schemeClr val="accent1">
                      <a:satMod val="175000"/>
                      <a:alpha val="40000"/>
                    </a:schemeClr>
                  </a:glow>
                  <a:reflection blurRad="6350" stA="55000" endA="300" endPos="45500" dir="5400000" sy="-100000" algn="bl" rotWithShape="0"/>
                </a:effectLst>
                <a:latin typeface="Times New Roman" pitchFamily="18" charset="0"/>
                <a:cs typeface="Times New Roman" pitchFamily="18" charset="0"/>
              </a:rPr>
              <a:t>ICT</a:t>
            </a:r>
            <a:r>
              <a:rPr lang="fa-IR" sz="6600" dirty="0" smtClean="0">
                <a:solidFill>
                  <a:schemeClr val="tx1"/>
                </a:solidFill>
                <a:effectLst>
                  <a:glow rad="63500">
                    <a:schemeClr val="accent1">
                      <a:satMod val="175000"/>
                      <a:alpha val="40000"/>
                    </a:schemeClr>
                  </a:glow>
                  <a:reflection blurRad="6350" stA="55000" endA="300" endPos="45500" dir="5400000" sy="-100000" algn="bl" rotWithShape="0"/>
                </a:effectLst>
                <a:cs typeface="B Titr" pitchFamily="2" charset="-78"/>
              </a:rPr>
              <a:t> در زندگی</a:t>
            </a:r>
            <a:endParaRPr lang="en-US" sz="6600" dirty="0" smtClean="0">
              <a:solidFill>
                <a:schemeClr val="tx1"/>
              </a:solidFill>
              <a:effectLst>
                <a:glow rad="63500">
                  <a:schemeClr val="accent1">
                    <a:satMod val="175000"/>
                    <a:alpha val="40000"/>
                  </a:schemeClr>
                </a:glow>
                <a:reflection blurRad="6350" stA="55000" endA="300" endPos="45500" dir="5400000" sy="-100000" algn="bl" rotWithShape="0"/>
              </a:effectLst>
              <a:cs typeface="B Titr" pitchFamily="2" charset="-78"/>
            </a:endParaRPr>
          </a:p>
        </p:txBody>
      </p:sp>
      <p:pic>
        <p:nvPicPr>
          <p:cNvPr id="104452" name="Picture 6" descr="ICT.gif"/>
          <p:cNvPicPr>
            <a:picLocks noChangeAspect="1"/>
          </p:cNvPicPr>
          <p:nvPr/>
        </p:nvPicPr>
        <p:blipFill>
          <a:blip r:embed="rId2" cstate="print"/>
          <a:srcRect/>
          <a:stretch>
            <a:fillRect/>
          </a:stretch>
        </p:blipFill>
        <p:spPr bwMode="auto">
          <a:xfrm>
            <a:off x="130175" y="4214813"/>
            <a:ext cx="3606800" cy="2538412"/>
          </a:xfrm>
          <a:prstGeom prst="rect">
            <a:avLst/>
          </a:prstGeom>
          <a:noFill/>
          <a:ln w="9525">
            <a:noFill/>
            <a:miter lim="800000"/>
            <a:headEnd/>
            <a:tailEnd/>
          </a:ln>
        </p:spPr>
      </p:pic>
    </p:spTree>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13315">
                                            <p:txEl>
                                              <p:pRg st="0" end="0"/>
                                            </p:txEl>
                                          </p:spTgt>
                                        </p:tgtEl>
                                        <p:attrNameLst>
                                          <p:attrName>style.visibility</p:attrName>
                                        </p:attrNameLst>
                                      </p:cBhvr>
                                      <p:to>
                                        <p:strVal val="visible"/>
                                      </p:to>
                                    </p:set>
                                    <p:animEffect transition="in" filter="fade">
                                      <p:cBhvr>
                                        <p:cTn id="13" dur="1000"/>
                                        <p:tgtEl>
                                          <p:spTgt spid="13315">
                                            <p:txEl>
                                              <p:pRg st="0" end="0"/>
                                            </p:txEl>
                                          </p:spTgt>
                                        </p:tgtEl>
                                      </p:cBhvr>
                                    </p:animEffect>
                                    <p:anim calcmode="lin" valueType="num">
                                      <p:cBhvr>
                                        <p:cTn id="14" dur="1000" fill="hold"/>
                                        <p:tgtEl>
                                          <p:spTgt spid="13315">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1331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315" grpId="0" build="p"/>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6" descr="OsioRakenneENG.gif"/>
          <p:cNvPicPr>
            <a:picLocks noChangeAspect="1"/>
          </p:cNvPicPr>
          <p:nvPr/>
        </p:nvPicPr>
        <p:blipFill>
          <a:blip r:embed="rId2" cstate="print"/>
          <a:srcRect/>
          <a:stretch>
            <a:fillRect/>
          </a:stretch>
        </p:blipFill>
        <p:spPr bwMode="auto">
          <a:xfrm>
            <a:off x="71438" y="3000375"/>
            <a:ext cx="3981450" cy="3781425"/>
          </a:xfrm>
          <a:prstGeom prst="rect">
            <a:avLst/>
          </a:prstGeom>
          <a:noFill/>
          <a:ln w="9525">
            <a:noFill/>
            <a:miter lim="800000"/>
            <a:headEnd/>
            <a:tailEnd/>
          </a:ln>
        </p:spPr>
      </p:pic>
      <p:sp>
        <p:nvSpPr>
          <p:cNvPr id="105476" name="Content Placeholder 2"/>
          <p:cNvSpPr>
            <a:spLocks noGrp="1"/>
          </p:cNvSpPr>
          <p:nvPr>
            <p:ph idx="1"/>
          </p:nvPr>
        </p:nvSpPr>
        <p:spPr>
          <a:xfrm>
            <a:off x="457200" y="928670"/>
            <a:ext cx="8229600" cy="5197493"/>
          </a:xfrm>
        </p:spPr>
        <p:txBody>
          <a:bodyPr/>
          <a:lstStyle/>
          <a:p>
            <a:pPr>
              <a:buNone/>
            </a:pPr>
            <a:r>
              <a:rPr lang="fa-IR" b="1" dirty="0" smtClean="0">
                <a:cs typeface="B Titr" pitchFamily="2" charset="-78"/>
              </a:rPr>
              <a:t>فناوری اطلاعات و ارتباطات </a:t>
            </a:r>
            <a:r>
              <a:rPr lang="en-US" b="1" dirty="0" smtClean="0">
                <a:latin typeface="Times New Roman" pitchFamily="18" charset="0"/>
                <a:cs typeface="B Titr" pitchFamily="2" charset="-78"/>
              </a:rPr>
              <a:t>ICT</a:t>
            </a:r>
          </a:p>
          <a:p>
            <a:pPr algn="l" rtl="0"/>
            <a:r>
              <a:rPr lang="fa-IR" dirty="0" smtClean="0"/>
              <a:t>   </a:t>
            </a:r>
            <a:r>
              <a:rPr lang="en-US" dirty="0" smtClean="0">
                <a:latin typeface="Times New Roman" pitchFamily="18" charset="0"/>
                <a:cs typeface="Times New Roman" pitchFamily="18" charset="0"/>
              </a:rPr>
              <a:t>Information and Communication Technology</a:t>
            </a:r>
          </a:p>
          <a:p>
            <a:r>
              <a:rPr lang="fa-IR" dirty="0" smtClean="0">
                <a:latin typeface="Times New Roman" pitchFamily="18" charset="0"/>
              </a:rPr>
              <a:t>هر فن آوری که برای دریافت، ذخیره سازی،</a:t>
            </a:r>
          </a:p>
          <a:p>
            <a:pPr>
              <a:buFont typeface="Wingdings" pitchFamily="2" charset="2"/>
              <a:buNone/>
            </a:pPr>
            <a:r>
              <a:rPr lang="fa-IR" dirty="0" smtClean="0">
                <a:latin typeface="Times New Roman" pitchFamily="18" charset="0"/>
              </a:rPr>
              <a:t>    پردازش، انتقال و ارائه اطلاعات به کار می رود</a:t>
            </a:r>
          </a:p>
          <a:p>
            <a:pPr>
              <a:buFont typeface="Wingdings" pitchFamily="2" charset="2"/>
              <a:buNone/>
            </a:pPr>
            <a:r>
              <a:rPr lang="fa-IR" dirty="0" smtClean="0">
                <a:latin typeface="Times New Roman" pitchFamily="18" charset="0"/>
              </a:rPr>
              <a:t>    را فن آوری اطلاعات و ارتباطات می گوییم.</a:t>
            </a:r>
            <a:endParaRPr lang="en-US" dirty="0" smtClean="0">
              <a:latin typeface="Times New Roman" pitchFamily="18" charset="0"/>
            </a:endParaRPr>
          </a:p>
        </p:txBody>
      </p:sp>
    </p:spTree>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105476">
                                            <p:txEl>
                                              <p:pRg st="0" end="0"/>
                                            </p:txEl>
                                          </p:spTgt>
                                        </p:tgtEl>
                                        <p:attrNameLst>
                                          <p:attrName>style.visibility</p:attrName>
                                        </p:attrNameLst>
                                      </p:cBhvr>
                                      <p:to>
                                        <p:strVal val="visible"/>
                                      </p:to>
                                    </p:set>
                                    <p:animEffect transition="in" filter="fade">
                                      <p:cBhvr>
                                        <p:cTn id="7" dur="800" decel="100000"/>
                                        <p:tgtEl>
                                          <p:spTgt spid="105476">
                                            <p:txEl>
                                              <p:pRg st="0" end="0"/>
                                            </p:txEl>
                                          </p:spTgt>
                                        </p:tgtEl>
                                      </p:cBhvr>
                                    </p:animEffect>
                                    <p:anim calcmode="lin" valueType="num">
                                      <p:cBhvr>
                                        <p:cTn id="8" dur="800" decel="100000" fill="hold"/>
                                        <p:tgtEl>
                                          <p:spTgt spid="105476">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105476">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105476">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05476">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05476">
                                            <p:txEl>
                                              <p:pRg st="0" end="0"/>
                                            </p:txEl>
                                          </p:spTgt>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0" presetClass="entr" presetSubtype="0" fill="hold" nodeType="afterEffect">
                                  <p:stCondLst>
                                    <p:cond delay="0"/>
                                  </p:stCondLst>
                                  <p:childTnLst>
                                    <p:set>
                                      <p:cBhvr>
                                        <p:cTn id="15" dur="1" fill="hold">
                                          <p:stCondLst>
                                            <p:cond delay="0"/>
                                          </p:stCondLst>
                                        </p:cTn>
                                        <p:tgtEl>
                                          <p:spTgt spid="105476">
                                            <p:txEl>
                                              <p:pRg st="1" end="1"/>
                                            </p:txEl>
                                          </p:spTgt>
                                        </p:tgtEl>
                                        <p:attrNameLst>
                                          <p:attrName>style.visibility</p:attrName>
                                        </p:attrNameLst>
                                      </p:cBhvr>
                                      <p:to>
                                        <p:strVal val="visible"/>
                                      </p:to>
                                    </p:set>
                                    <p:animEffect transition="in" filter="fade">
                                      <p:cBhvr>
                                        <p:cTn id="16" dur="800" decel="100000"/>
                                        <p:tgtEl>
                                          <p:spTgt spid="105476">
                                            <p:txEl>
                                              <p:pRg st="1" end="1"/>
                                            </p:txEl>
                                          </p:spTgt>
                                        </p:tgtEl>
                                      </p:cBhvr>
                                    </p:animEffect>
                                    <p:anim calcmode="lin" valueType="num">
                                      <p:cBhvr>
                                        <p:cTn id="17" dur="800" decel="100000" fill="hold"/>
                                        <p:tgtEl>
                                          <p:spTgt spid="105476">
                                            <p:txEl>
                                              <p:pRg st="1" end="1"/>
                                            </p:txEl>
                                          </p:spTgt>
                                        </p:tgtEl>
                                        <p:attrNameLst>
                                          <p:attrName>style.rotation</p:attrName>
                                        </p:attrNameLst>
                                      </p:cBhvr>
                                      <p:tavLst>
                                        <p:tav tm="0">
                                          <p:val>
                                            <p:fltVal val="-90"/>
                                          </p:val>
                                        </p:tav>
                                        <p:tav tm="100000">
                                          <p:val>
                                            <p:fltVal val="0"/>
                                          </p:val>
                                        </p:tav>
                                      </p:tavLst>
                                    </p:anim>
                                    <p:anim calcmode="lin" valueType="num">
                                      <p:cBhvr>
                                        <p:cTn id="18" dur="800" decel="100000" fill="hold"/>
                                        <p:tgtEl>
                                          <p:spTgt spid="105476">
                                            <p:txEl>
                                              <p:pRg st="1" end="1"/>
                                            </p:txEl>
                                          </p:spTgt>
                                        </p:tgtEl>
                                        <p:attrNameLst>
                                          <p:attrName>ppt_x</p:attrName>
                                        </p:attrNameLst>
                                      </p:cBhvr>
                                      <p:tavLst>
                                        <p:tav tm="0">
                                          <p:val>
                                            <p:strVal val="#ppt_x+0.4"/>
                                          </p:val>
                                        </p:tav>
                                        <p:tav tm="100000">
                                          <p:val>
                                            <p:strVal val="#ppt_x-0.05"/>
                                          </p:val>
                                        </p:tav>
                                      </p:tavLst>
                                    </p:anim>
                                    <p:anim calcmode="lin" valueType="num">
                                      <p:cBhvr>
                                        <p:cTn id="19" dur="800" decel="100000" fill="hold"/>
                                        <p:tgtEl>
                                          <p:spTgt spid="105476">
                                            <p:txEl>
                                              <p:pRg st="1" end="1"/>
                                            </p:txEl>
                                          </p:spTgt>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105476">
                                            <p:txEl>
                                              <p:pRg st="1" end="1"/>
                                            </p:txEl>
                                          </p:spTgt>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105476">
                                            <p:txEl>
                                              <p:pRg st="1" end="1"/>
                                            </p:txEl>
                                          </p:spTgt>
                                        </p:tgtEl>
                                        <p:attrNameLst>
                                          <p:attrName>ppt_y</p:attrName>
                                        </p:attrNameLst>
                                      </p:cBhvr>
                                      <p:tavLst>
                                        <p:tav tm="0">
                                          <p:val>
                                            <p:strVal val="#ppt_y+0.1"/>
                                          </p:val>
                                        </p:tav>
                                        <p:tav tm="100000">
                                          <p:val>
                                            <p:strVal val="#ppt_y"/>
                                          </p:val>
                                        </p:tav>
                                      </p:tavLst>
                                    </p:anim>
                                  </p:childTnLst>
                                </p:cTn>
                              </p:par>
                            </p:childTnLst>
                          </p:cTn>
                        </p:par>
                        <p:par>
                          <p:cTn id="22" fill="hold">
                            <p:stCondLst>
                              <p:cond delay="2000"/>
                            </p:stCondLst>
                            <p:childTnLst>
                              <p:par>
                                <p:cTn id="23" presetID="47" presetClass="entr" presetSubtype="0" fill="hold" nodeType="afterEffect">
                                  <p:stCondLst>
                                    <p:cond delay="0"/>
                                  </p:stCondLst>
                                  <p:childTnLst>
                                    <p:set>
                                      <p:cBhvr>
                                        <p:cTn id="24" dur="1" fill="hold">
                                          <p:stCondLst>
                                            <p:cond delay="0"/>
                                          </p:stCondLst>
                                        </p:cTn>
                                        <p:tgtEl>
                                          <p:spTgt spid="105476">
                                            <p:txEl>
                                              <p:pRg st="2" end="2"/>
                                            </p:txEl>
                                          </p:spTgt>
                                        </p:tgtEl>
                                        <p:attrNameLst>
                                          <p:attrName>style.visibility</p:attrName>
                                        </p:attrNameLst>
                                      </p:cBhvr>
                                      <p:to>
                                        <p:strVal val="visible"/>
                                      </p:to>
                                    </p:set>
                                    <p:animEffect transition="in" filter="fade">
                                      <p:cBhvr>
                                        <p:cTn id="25" dur="500"/>
                                        <p:tgtEl>
                                          <p:spTgt spid="105476">
                                            <p:txEl>
                                              <p:pRg st="2" end="2"/>
                                            </p:txEl>
                                          </p:spTgt>
                                        </p:tgtEl>
                                      </p:cBhvr>
                                    </p:animEffect>
                                    <p:anim calcmode="lin" valueType="num">
                                      <p:cBhvr>
                                        <p:cTn id="26" dur="500" fill="hold"/>
                                        <p:tgtEl>
                                          <p:spTgt spid="105476">
                                            <p:txEl>
                                              <p:pRg st="2" end="2"/>
                                            </p:txEl>
                                          </p:spTgt>
                                        </p:tgtEl>
                                        <p:attrNameLst>
                                          <p:attrName>ppt_x</p:attrName>
                                        </p:attrNameLst>
                                      </p:cBhvr>
                                      <p:tavLst>
                                        <p:tav tm="0">
                                          <p:val>
                                            <p:strVal val="#ppt_x"/>
                                          </p:val>
                                        </p:tav>
                                        <p:tav tm="100000">
                                          <p:val>
                                            <p:strVal val="#ppt_x"/>
                                          </p:val>
                                        </p:tav>
                                      </p:tavLst>
                                    </p:anim>
                                    <p:anim calcmode="lin" valueType="num">
                                      <p:cBhvr>
                                        <p:cTn id="27" dur="500" fill="hold"/>
                                        <p:tgtEl>
                                          <p:spTgt spid="105476">
                                            <p:txEl>
                                              <p:pRg st="2" end="2"/>
                                            </p:txEl>
                                          </p:spTgt>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47" presetClass="entr" presetSubtype="0" fill="hold" nodeType="afterEffect">
                                  <p:stCondLst>
                                    <p:cond delay="0"/>
                                  </p:stCondLst>
                                  <p:childTnLst>
                                    <p:set>
                                      <p:cBhvr>
                                        <p:cTn id="30" dur="1" fill="hold">
                                          <p:stCondLst>
                                            <p:cond delay="0"/>
                                          </p:stCondLst>
                                        </p:cTn>
                                        <p:tgtEl>
                                          <p:spTgt spid="105476">
                                            <p:txEl>
                                              <p:pRg st="3" end="3"/>
                                            </p:txEl>
                                          </p:spTgt>
                                        </p:tgtEl>
                                        <p:attrNameLst>
                                          <p:attrName>style.visibility</p:attrName>
                                        </p:attrNameLst>
                                      </p:cBhvr>
                                      <p:to>
                                        <p:strVal val="visible"/>
                                      </p:to>
                                    </p:set>
                                    <p:animEffect transition="in" filter="fade">
                                      <p:cBhvr>
                                        <p:cTn id="31" dur="500"/>
                                        <p:tgtEl>
                                          <p:spTgt spid="105476">
                                            <p:txEl>
                                              <p:pRg st="3" end="3"/>
                                            </p:txEl>
                                          </p:spTgt>
                                        </p:tgtEl>
                                      </p:cBhvr>
                                    </p:animEffect>
                                    <p:anim calcmode="lin" valueType="num">
                                      <p:cBhvr>
                                        <p:cTn id="32" dur="500" fill="hold"/>
                                        <p:tgtEl>
                                          <p:spTgt spid="105476">
                                            <p:txEl>
                                              <p:pRg st="3" end="3"/>
                                            </p:txEl>
                                          </p:spTgt>
                                        </p:tgtEl>
                                        <p:attrNameLst>
                                          <p:attrName>ppt_x</p:attrName>
                                        </p:attrNameLst>
                                      </p:cBhvr>
                                      <p:tavLst>
                                        <p:tav tm="0">
                                          <p:val>
                                            <p:strVal val="#ppt_x"/>
                                          </p:val>
                                        </p:tav>
                                        <p:tav tm="100000">
                                          <p:val>
                                            <p:strVal val="#ppt_x"/>
                                          </p:val>
                                        </p:tav>
                                      </p:tavLst>
                                    </p:anim>
                                    <p:anim calcmode="lin" valueType="num">
                                      <p:cBhvr>
                                        <p:cTn id="33" dur="500" fill="hold"/>
                                        <p:tgtEl>
                                          <p:spTgt spid="105476">
                                            <p:txEl>
                                              <p:pRg st="3" end="3"/>
                                            </p:txEl>
                                          </p:spTgt>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47" presetClass="entr" presetSubtype="0" fill="hold" nodeType="afterEffect">
                                  <p:stCondLst>
                                    <p:cond delay="0"/>
                                  </p:stCondLst>
                                  <p:childTnLst>
                                    <p:set>
                                      <p:cBhvr>
                                        <p:cTn id="36" dur="1" fill="hold">
                                          <p:stCondLst>
                                            <p:cond delay="0"/>
                                          </p:stCondLst>
                                        </p:cTn>
                                        <p:tgtEl>
                                          <p:spTgt spid="105476">
                                            <p:txEl>
                                              <p:pRg st="4" end="4"/>
                                            </p:txEl>
                                          </p:spTgt>
                                        </p:tgtEl>
                                        <p:attrNameLst>
                                          <p:attrName>style.visibility</p:attrName>
                                        </p:attrNameLst>
                                      </p:cBhvr>
                                      <p:to>
                                        <p:strVal val="visible"/>
                                      </p:to>
                                    </p:set>
                                    <p:animEffect transition="in" filter="fade">
                                      <p:cBhvr>
                                        <p:cTn id="37" dur="500"/>
                                        <p:tgtEl>
                                          <p:spTgt spid="105476">
                                            <p:txEl>
                                              <p:pRg st="4" end="4"/>
                                            </p:txEl>
                                          </p:spTgt>
                                        </p:tgtEl>
                                      </p:cBhvr>
                                    </p:animEffect>
                                    <p:anim calcmode="lin" valueType="num">
                                      <p:cBhvr>
                                        <p:cTn id="38" dur="500" fill="hold"/>
                                        <p:tgtEl>
                                          <p:spTgt spid="105476">
                                            <p:txEl>
                                              <p:pRg st="4" end="4"/>
                                            </p:txEl>
                                          </p:spTgt>
                                        </p:tgtEl>
                                        <p:attrNameLst>
                                          <p:attrName>ppt_x</p:attrName>
                                        </p:attrNameLst>
                                      </p:cBhvr>
                                      <p:tavLst>
                                        <p:tav tm="0">
                                          <p:val>
                                            <p:strVal val="#ppt_x"/>
                                          </p:val>
                                        </p:tav>
                                        <p:tav tm="100000">
                                          <p:val>
                                            <p:strVal val="#ppt_x"/>
                                          </p:val>
                                        </p:tav>
                                      </p:tavLst>
                                    </p:anim>
                                    <p:anim calcmode="lin" valueType="num">
                                      <p:cBhvr>
                                        <p:cTn id="39" dur="500" fill="hold"/>
                                        <p:tgtEl>
                                          <p:spTgt spid="105476">
                                            <p:txEl>
                                              <p:pRg st="4" end="4"/>
                                            </p:txEl>
                                          </p:spTgt>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31" presetClass="entr" presetSubtype="0" fill="hold" nodeType="afterEffect">
                                  <p:stCondLst>
                                    <p:cond delay="0"/>
                                  </p:stCondLst>
                                  <p:iterate type="lt">
                                    <p:tmPct val="5000"/>
                                  </p:iterate>
                                  <p:childTnLst>
                                    <p:set>
                                      <p:cBhvr>
                                        <p:cTn id="42" dur="1" fill="hold">
                                          <p:stCondLst>
                                            <p:cond delay="0"/>
                                          </p:stCondLst>
                                        </p:cTn>
                                        <p:tgtEl>
                                          <p:spTgt spid="105474"/>
                                        </p:tgtEl>
                                        <p:attrNameLst>
                                          <p:attrName>style.visibility</p:attrName>
                                        </p:attrNameLst>
                                      </p:cBhvr>
                                      <p:to>
                                        <p:strVal val="visible"/>
                                      </p:to>
                                    </p:set>
                                    <p:anim calcmode="lin" valueType="num">
                                      <p:cBhvr>
                                        <p:cTn id="43" dur="1000" fill="hold"/>
                                        <p:tgtEl>
                                          <p:spTgt spid="105474"/>
                                        </p:tgtEl>
                                        <p:attrNameLst>
                                          <p:attrName>ppt_w</p:attrName>
                                        </p:attrNameLst>
                                      </p:cBhvr>
                                      <p:tavLst>
                                        <p:tav tm="0">
                                          <p:val>
                                            <p:fltVal val="0"/>
                                          </p:val>
                                        </p:tav>
                                        <p:tav tm="100000">
                                          <p:val>
                                            <p:strVal val="#ppt_w"/>
                                          </p:val>
                                        </p:tav>
                                      </p:tavLst>
                                    </p:anim>
                                    <p:anim calcmode="lin" valueType="num">
                                      <p:cBhvr>
                                        <p:cTn id="44" dur="1000" fill="hold"/>
                                        <p:tgtEl>
                                          <p:spTgt spid="105474"/>
                                        </p:tgtEl>
                                        <p:attrNameLst>
                                          <p:attrName>ppt_h</p:attrName>
                                        </p:attrNameLst>
                                      </p:cBhvr>
                                      <p:tavLst>
                                        <p:tav tm="0">
                                          <p:val>
                                            <p:fltVal val="0"/>
                                          </p:val>
                                        </p:tav>
                                        <p:tav tm="100000">
                                          <p:val>
                                            <p:strVal val="#ppt_h"/>
                                          </p:val>
                                        </p:tav>
                                      </p:tavLst>
                                    </p:anim>
                                    <p:anim calcmode="lin" valueType="num">
                                      <p:cBhvr>
                                        <p:cTn id="45" dur="1000" fill="hold"/>
                                        <p:tgtEl>
                                          <p:spTgt spid="105474"/>
                                        </p:tgtEl>
                                        <p:attrNameLst>
                                          <p:attrName>style.rotation</p:attrName>
                                        </p:attrNameLst>
                                      </p:cBhvr>
                                      <p:tavLst>
                                        <p:tav tm="0">
                                          <p:val>
                                            <p:fltVal val="90"/>
                                          </p:val>
                                        </p:tav>
                                        <p:tav tm="100000">
                                          <p:val>
                                            <p:fltVal val="0"/>
                                          </p:val>
                                        </p:tav>
                                      </p:tavLst>
                                    </p:anim>
                                    <p:animEffect transition="in" filter="fade">
                                      <p:cBhvr>
                                        <p:cTn id="46" dur="1000"/>
                                        <p:tgtEl>
                                          <p:spTgt spid="1054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8" name="Picture 3" descr="essential_software_to_have.jpg"/>
          <p:cNvPicPr>
            <a:picLocks noChangeAspect="1"/>
          </p:cNvPicPr>
          <p:nvPr/>
        </p:nvPicPr>
        <p:blipFill>
          <a:blip r:embed="rId2" cstate="print"/>
          <a:srcRect/>
          <a:stretch>
            <a:fillRect/>
          </a:stretch>
        </p:blipFill>
        <p:spPr bwMode="auto">
          <a:xfrm>
            <a:off x="214313" y="2571750"/>
            <a:ext cx="4572000" cy="3429000"/>
          </a:xfrm>
          <a:prstGeom prst="rect">
            <a:avLst/>
          </a:prstGeom>
          <a:noFill/>
          <a:ln w="9525">
            <a:noFill/>
            <a:miter lim="800000"/>
            <a:headEnd/>
            <a:tailEnd/>
          </a:ln>
        </p:spPr>
      </p:pic>
      <p:sp>
        <p:nvSpPr>
          <p:cNvPr id="106499" name="Title 1"/>
          <p:cNvSpPr>
            <a:spLocks noGrp="1"/>
          </p:cNvSpPr>
          <p:nvPr>
            <p:ph type="title"/>
          </p:nvPr>
        </p:nvSpPr>
        <p:spPr>
          <a:xfrm>
            <a:off x="771525" y="357188"/>
            <a:ext cx="8229600" cy="1143000"/>
          </a:xfrm>
        </p:spPr>
        <p:txBody>
          <a:bodyPr/>
          <a:lstStyle/>
          <a:p>
            <a:r>
              <a:rPr lang="fa-IR" sz="2400" dirty="0" smtClean="0"/>
              <a:t>تجارت و خرید و فروش اینترنتی</a:t>
            </a:r>
            <a:r>
              <a:rPr lang="en-US" sz="2400" dirty="0" smtClean="0"/>
              <a:t> </a:t>
            </a:r>
            <a:r>
              <a:rPr lang="fa-IR" sz="2400" dirty="0" smtClean="0"/>
              <a:t> </a:t>
            </a:r>
            <a:r>
              <a:rPr lang="en-US" sz="2400" dirty="0" smtClean="0"/>
              <a:t>  </a:t>
            </a:r>
            <a:r>
              <a:rPr lang="en-US" sz="2400" b="1" dirty="0" smtClean="0">
                <a:latin typeface="Times New Roman" pitchFamily="18" charset="0"/>
                <a:cs typeface="Times New Roman" pitchFamily="18" charset="0"/>
              </a:rPr>
              <a:t>E-Marketing , E-Commerce</a:t>
            </a:r>
          </a:p>
        </p:txBody>
      </p:sp>
      <p:sp>
        <p:nvSpPr>
          <p:cNvPr id="106500" name="Content Placeholder 2"/>
          <p:cNvSpPr>
            <a:spLocks noGrp="1"/>
          </p:cNvSpPr>
          <p:nvPr>
            <p:ph idx="1"/>
          </p:nvPr>
        </p:nvSpPr>
        <p:spPr>
          <a:xfrm>
            <a:off x="628650" y="1903413"/>
            <a:ext cx="8229600" cy="4525962"/>
          </a:xfrm>
        </p:spPr>
        <p:txBody>
          <a:bodyPr/>
          <a:lstStyle/>
          <a:p>
            <a:r>
              <a:rPr lang="fa-IR" sz="2200" dirty="0" smtClean="0">
                <a:cs typeface="B Titr" pitchFamily="2" charset="-78"/>
              </a:rPr>
              <a:t>مزایای تجارت الکترونیک</a:t>
            </a:r>
          </a:p>
          <a:p>
            <a:pPr marL="520700" lvl="1"/>
            <a:r>
              <a:rPr lang="fa-IR" dirty="0" smtClean="0"/>
              <a:t>خدمات 24 ساعته و 7 روز هفته</a:t>
            </a:r>
          </a:p>
          <a:p>
            <a:pPr marL="520700" lvl="1"/>
            <a:r>
              <a:rPr lang="fa-IR" dirty="0" smtClean="0"/>
              <a:t>دسترسی به کالاهای بیشتر و متنوع تر</a:t>
            </a:r>
          </a:p>
          <a:p>
            <a:pPr marL="520700" lvl="1"/>
            <a:r>
              <a:rPr lang="fa-IR" dirty="0" smtClean="0"/>
              <a:t>اطلاعات جزئی تر کالا</a:t>
            </a:r>
          </a:p>
          <a:p>
            <a:pPr marL="520700" lvl="1"/>
            <a:r>
              <a:rPr lang="fa-IR" dirty="0" smtClean="0"/>
              <a:t>قدرت مقایسه کالاها</a:t>
            </a:r>
          </a:p>
          <a:p>
            <a:pPr marL="520700" lvl="1"/>
            <a:r>
              <a:rPr lang="fa-IR" dirty="0" smtClean="0"/>
              <a:t>حق برگرداندن کالاهای خراب</a:t>
            </a:r>
          </a:p>
          <a:p>
            <a:pPr marL="520700" lvl="1"/>
            <a:r>
              <a:rPr lang="fa-IR" dirty="0" smtClean="0"/>
              <a:t>مزایای متنوع برای ارایه دهندگان کالا و خدمات</a:t>
            </a:r>
            <a:endParaRPr lang="en-US" dirty="0" smtClean="0"/>
          </a:p>
        </p:txBody>
      </p:sp>
    </p:spTree>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106499"/>
                                        </p:tgtEl>
                                        <p:attrNameLst>
                                          <p:attrName>style.visibility</p:attrName>
                                        </p:attrNameLst>
                                      </p:cBhvr>
                                      <p:to>
                                        <p:strVal val="visible"/>
                                      </p:to>
                                    </p:set>
                                    <p:animEffect transition="in" filter="fade">
                                      <p:cBhvr>
                                        <p:cTn id="7" dur="800" decel="100000"/>
                                        <p:tgtEl>
                                          <p:spTgt spid="106499"/>
                                        </p:tgtEl>
                                      </p:cBhvr>
                                    </p:animEffect>
                                    <p:anim calcmode="lin" valueType="num">
                                      <p:cBhvr>
                                        <p:cTn id="8" dur="800" decel="100000" fill="hold"/>
                                        <p:tgtEl>
                                          <p:spTgt spid="106499"/>
                                        </p:tgtEl>
                                        <p:attrNameLst>
                                          <p:attrName>style.rotation</p:attrName>
                                        </p:attrNameLst>
                                      </p:cBhvr>
                                      <p:tavLst>
                                        <p:tav tm="0">
                                          <p:val>
                                            <p:fltVal val="-90"/>
                                          </p:val>
                                        </p:tav>
                                        <p:tav tm="100000">
                                          <p:val>
                                            <p:fltVal val="0"/>
                                          </p:val>
                                        </p:tav>
                                      </p:tavLst>
                                    </p:anim>
                                    <p:anim calcmode="lin" valueType="num">
                                      <p:cBhvr>
                                        <p:cTn id="9" dur="800" decel="100000" fill="hold"/>
                                        <p:tgtEl>
                                          <p:spTgt spid="106499"/>
                                        </p:tgtEl>
                                        <p:attrNameLst>
                                          <p:attrName>ppt_x</p:attrName>
                                        </p:attrNameLst>
                                      </p:cBhvr>
                                      <p:tavLst>
                                        <p:tav tm="0">
                                          <p:val>
                                            <p:strVal val="#ppt_x+0.4"/>
                                          </p:val>
                                        </p:tav>
                                        <p:tav tm="100000">
                                          <p:val>
                                            <p:strVal val="#ppt_x-0.05"/>
                                          </p:val>
                                        </p:tav>
                                      </p:tavLst>
                                    </p:anim>
                                    <p:anim calcmode="lin" valueType="num">
                                      <p:cBhvr>
                                        <p:cTn id="10" dur="800" decel="100000" fill="hold"/>
                                        <p:tgtEl>
                                          <p:spTgt spid="106499"/>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06499"/>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06499"/>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106500">
                                            <p:txEl>
                                              <p:pRg st="0" end="0"/>
                                            </p:txEl>
                                          </p:spTgt>
                                        </p:tgtEl>
                                        <p:attrNameLst>
                                          <p:attrName>style.visibility</p:attrName>
                                        </p:attrNameLst>
                                      </p:cBhvr>
                                      <p:to>
                                        <p:strVal val="visible"/>
                                      </p:to>
                                    </p:set>
                                    <p:animEffect transition="in" filter="fade">
                                      <p:cBhvr>
                                        <p:cTn id="16" dur="500"/>
                                        <p:tgtEl>
                                          <p:spTgt spid="106500">
                                            <p:txEl>
                                              <p:pRg st="0" end="0"/>
                                            </p:txEl>
                                          </p:spTgt>
                                        </p:tgtEl>
                                      </p:cBhvr>
                                    </p:animEffect>
                                    <p:anim calcmode="lin" valueType="num">
                                      <p:cBhvr>
                                        <p:cTn id="17" dur="500" fill="hold"/>
                                        <p:tgtEl>
                                          <p:spTgt spid="106500">
                                            <p:txEl>
                                              <p:pRg st="0" end="0"/>
                                            </p:txEl>
                                          </p:spTgt>
                                        </p:tgtEl>
                                        <p:attrNameLst>
                                          <p:attrName>ppt_x</p:attrName>
                                        </p:attrNameLst>
                                      </p:cBhvr>
                                      <p:tavLst>
                                        <p:tav tm="0">
                                          <p:val>
                                            <p:strVal val="#ppt_x"/>
                                          </p:val>
                                        </p:tav>
                                        <p:tav tm="100000">
                                          <p:val>
                                            <p:strVal val="#ppt_x"/>
                                          </p:val>
                                        </p:tav>
                                      </p:tavLst>
                                    </p:anim>
                                    <p:anim calcmode="lin" valueType="num">
                                      <p:cBhvr>
                                        <p:cTn id="18" dur="500" fill="hold"/>
                                        <p:tgtEl>
                                          <p:spTgt spid="106500">
                                            <p:txEl>
                                              <p:pRg st="0" end="0"/>
                                            </p:txEl>
                                          </p:spTgt>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47" presetClass="entr" presetSubtype="0" fill="hold" nodeType="afterEffect">
                                  <p:stCondLst>
                                    <p:cond delay="0"/>
                                  </p:stCondLst>
                                  <p:childTnLst>
                                    <p:set>
                                      <p:cBhvr>
                                        <p:cTn id="21" dur="1" fill="hold">
                                          <p:stCondLst>
                                            <p:cond delay="0"/>
                                          </p:stCondLst>
                                        </p:cTn>
                                        <p:tgtEl>
                                          <p:spTgt spid="106500">
                                            <p:txEl>
                                              <p:pRg st="1" end="1"/>
                                            </p:txEl>
                                          </p:spTgt>
                                        </p:tgtEl>
                                        <p:attrNameLst>
                                          <p:attrName>style.visibility</p:attrName>
                                        </p:attrNameLst>
                                      </p:cBhvr>
                                      <p:to>
                                        <p:strVal val="visible"/>
                                      </p:to>
                                    </p:set>
                                    <p:animEffect transition="in" filter="fade">
                                      <p:cBhvr>
                                        <p:cTn id="22" dur="500"/>
                                        <p:tgtEl>
                                          <p:spTgt spid="106500">
                                            <p:txEl>
                                              <p:pRg st="1" end="1"/>
                                            </p:txEl>
                                          </p:spTgt>
                                        </p:tgtEl>
                                      </p:cBhvr>
                                    </p:animEffect>
                                    <p:anim calcmode="lin" valueType="num">
                                      <p:cBhvr>
                                        <p:cTn id="23" dur="500" fill="hold"/>
                                        <p:tgtEl>
                                          <p:spTgt spid="106500">
                                            <p:txEl>
                                              <p:pRg st="1" end="1"/>
                                            </p:txEl>
                                          </p:spTgt>
                                        </p:tgtEl>
                                        <p:attrNameLst>
                                          <p:attrName>ppt_x</p:attrName>
                                        </p:attrNameLst>
                                      </p:cBhvr>
                                      <p:tavLst>
                                        <p:tav tm="0">
                                          <p:val>
                                            <p:strVal val="#ppt_x"/>
                                          </p:val>
                                        </p:tav>
                                        <p:tav tm="100000">
                                          <p:val>
                                            <p:strVal val="#ppt_x"/>
                                          </p:val>
                                        </p:tav>
                                      </p:tavLst>
                                    </p:anim>
                                    <p:anim calcmode="lin" valueType="num">
                                      <p:cBhvr>
                                        <p:cTn id="24" dur="500" fill="hold"/>
                                        <p:tgtEl>
                                          <p:spTgt spid="106500">
                                            <p:txEl>
                                              <p:pRg st="1" end="1"/>
                                            </p:txEl>
                                          </p:spTgt>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47" presetClass="entr" presetSubtype="0" fill="hold" nodeType="afterEffect">
                                  <p:stCondLst>
                                    <p:cond delay="0"/>
                                  </p:stCondLst>
                                  <p:childTnLst>
                                    <p:set>
                                      <p:cBhvr>
                                        <p:cTn id="27" dur="1" fill="hold">
                                          <p:stCondLst>
                                            <p:cond delay="0"/>
                                          </p:stCondLst>
                                        </p:cTn>
                                        <p:tgtEl>
                                          <p:spTgt spid="106500">
                                            <p:txEl>
                                              <p:pRg st="2" end="2"/>
                                            </p:txEl>
                                          </p:spTgt>
                                        </p:tgtEl>
                                        <p:attrNameLst>
                                          <p:attrName>style.visibility</p:attrName>
                                        </p:attrNameLst>
                                      </p:cBhvr>
                                      <p:to>
                                        <p:strVal val="visible"/>
                                      </p:to>
                                    </p:set>
                                    <p:animEffect transition="in" filter="fade">
                                      <p:cBhvr>
                                        <p:cTn id="28" dur="500"/>
                                        <p:tgtEl>
                                          <p:spTgt spid="106500">
                                            <p:txEl>
                                              <p:pRg st="2" end="2"/>
                                            </p:txEl>
                                          </p:spTgt>
                                        </p:tgtEl>
                                      </p:cBhvr>
                                    </p:animEffect>
                                    <p:anim calcmode="lin" valueType="num">
                                      <p:cBhvr>
                                        <p:cTn id="29" dur="500" fill="hold"/>
                                        <p:tgtEl>
                                          <p:spTgt spid="106500">
                                            <p:txEl>
                                              <p:pRg st="2" end="2"/>
                                            </p:txEl>
                                          </p:spTgt>
                                        </p:tgtEl>
                                        <p:attrNameLst>
                                          <p:attrName>ppt_x</p:attrName>
                                        </p:attrNameLst>
                                      </p:cBhvr>
                                      <p:tavLst>
                                        <p:tav tm="0">
                                          <p:val>
                                            <p:strVal val="#ppt_x"/>
                                          </p:val>
                                        </p:tav>
                                        <p:tav tm="100000">
                                          <p:val>
                                            <p:strVal val="#ppt_x"/>
                                          </p:val>
                                        </p:tav>
                                      </p:tavLst>
                                    </p:anim>
                                    <p:anim calcmode="lin" valueType="num">
                                      <p:cBhvr>
                                        <p:cTn id="30" dur="500" fill="hold"/>
                                        <p:tgtEl>
                                          <p:spTgt spid="106500">
                                            <p:txEl>
                                              <p:pRg st="2" end="2"/>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7" presetClass="entr" presetSubtype="0" fill="hold" nodeType="afterEffect">
                                  <p:stCondLst>
                                    <p:cond delay="0"/>
                                  </p:stCondLst>
                                  <p:childTnLst>
                                    <p:set>
                                      <p:cBhvr>
                                        <p:cTn id="33" dur="1" fill="hold">
                                          <p:stCondLst>
                                            <p:cond delay="0"/>
                                          </p:stCondLst>
                                        </p:cTn>
                                        <p:tgtEl>
                                          <p:spTgt spid="106500">
                                            <p:txEl>
                                              <p:pRg st="3" end="3"/>
                                            </p:txEl>
                                          </p:spTgt>
                                        </p:tgtEl>
                                        <p:attrNameLst>
                                          <p:attrName>style.visibility</p:attrName>
                                        </p:attrNameLst>
                                      </p:cBhvr>
                                      <p:to>
                                        <p:strVal val="visible"/>
                                      </p:to>
                                    </p:set>
                                    <p:animEffect transition="in" filter="fade">
                                      <p:cBhvr>
                                        <p:cTn id="34" dur="500"/>
                                        <p:tgtEl>
                                          <p:spTgt spid="106500">
                                            <p:txEl>
                                              <p:pRg st="3" end="3"/>
                                            </p:txEl>
                                          </p:spTgt>
                                        </p:tgtEl>
                                      </p:cBhvr>
                                    </p:animEffect>
                                    <p:anim calcmode="lin" valueType="num">
                                      <p:cBhvr>
                                        <p:cTn id="35" dur="500" fill="hold"/>
                                        <p:tgtEl>
                                          <p:spTgt spid="106500">
                                            <p:txEl>
                                              <p:pRg st="3" end="3"/>
                                            </p:txEl>
                                          </p:spTgt>
                                        </p:tgtEl>
                                        <p:attrNameLst>
                                          <p:attrName>ppt_x</p:attrName>
                                        </p:attrNameLst>
                                      </p:cBhvr>
                                      <p:tavLst>
                                        <p:tav tm="0">
                                          <p:val>
                                            <p:strVal val="#ppt_x"/>
                                          </p:val>
                                        </p:tav>
                                        <p:tav tm="100000">
                                          <p:val>
                                            <p:strVal val="#ppt_x"/>
                                          </p:val>
                                        </p:tav>
                                      </p:tavLst>
                                    </p:anim>
                                    <p:anim calcmode="lin" valueType="num">
                                      <p:cBhvr>
                                        <p:cTn id="36" dur="500" fill="hold"/>
                                        <p:tgtEl>
                                          <p:spTgt spid="10650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7" presetClass="entr" presetSubtype="0" fill="hold" nodeType="afterEffect">
                                  <p:stCondLst>
                                    <p:cond delay="0"/>
                                  </p:stCondLst>
                                  <p:childTnLst>
                                    <p:set>
                                      <p:cBhvr>
                                        <p:cTn id="39" dur="1" fill="hold">
                                          <p:stCondLst>
                                            <p:cond delay="0"/>
                                          </p:stCondLst>
                                        </p:cTn>
                                        <p:tgtEl>
                                          <p:spTgt spid="106500">
                                            <p:txEl>
                                              <p:pRg st="4" end="4"/>
                                            </p:txEl>
                                          </p:spTgt>
                                        </p:tgtEl>
                                        <p:attrNameLst>
                                          <p:attrName>style.visibility</p:attrName>
                                        </p:attrNameLst>
                                      </p:cBhvr>
                                      <p:to>
                                        <p:strVal val="visible"/>
                                      </p:to>
                                    </p:set>
                                    <p:animEffect transition="in" filter="fade">
                                      <p:cBhvr>
                                        <p:cTn id="40" dur="500"/>
                                        <p:tgtEl>
                                          <p:spTgt spid="106500">
                                            <p:txEl>
                                              <p:pRg st="4" end="4"/>
                                            </p:txEl>
                                          </p:spTgt>
                                        </p:tgtEl>
                                      </p:cBhvr>
                                    </p:animEffect>
                                    <p:anim calcmode="lin" valueType="num">
                                      <p:cBhvr>
                                        <p:cTn id="41" dur="500" fill="hold"/>
                                        <p:tgtEl>
                                          <p:spTgt spid="106500">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06500">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47" presetClass="entr" presetSubtype="0" fill="hold" nodeType="afterEffect">
                                  <p:stCondLst>
                                    <p:cond delay="0"/>
                                  </p:stCondLst>
                                  <p:childTnLst>
                                    <p:set>
                                      <p:cBhvr>
                                        <p:cTn id="45" dur="1" fill="hold">
                                          <p:stCondLst>
                                            <p:cond delay="0"/>
                                          </p:stCondLst>
                                        </p:cTn>
                                        <p:tgtEl>
                                          <p:spTgt spid="106500">
                                            <p:txEl>
                                              <p:pRg st="5" end="5"/>
                                            </p:txEl>
                                          </p:spTgt>
                                        </p:tgtEl>
                                        <p:attrNameLst>
                                          <p:attrName>style.visibility</p:attrName>
                                        </p:attrNameLst>
                                      </p:cBhvr>
                                      <p:to>
                                        <p:strVal val="visible"/>
                                      </p:to>
                                    </p:set>
                                    <p:animEffect transition="in" filter="fade">
                                      <p:cBhvr>
                                        <p:cTn id="46" dur="500"/>
                                        <p:tgtEl>
                                          <p:spTgt spid="106500">
                                            <p:txEl>
                                              <p:pRg st="5" end="5"/>
                                            </p:txEl>
                                          </p:spTgt>
                                        </p:tgtEl>
                                      </p:cBhvr>
                                    </p:animEffect>
                                    <p:anim calcmode="lin" valueType="num">
                                      <p:cBhvr>
                                        <p:cTn id="47" dur="500" fill="hold"/>
                                        <p:tgtEl>
                                          <p:spTgt spid="106500">
                                            <p:txEl>
                                              <p:pRg st="5" end="5"/>
                                            </p:txEl>
                                          </p:spTgt>
                                        </p:tgtEl>
                                        <p:attrNameLst>
                                          <p:attrName>ppt_x</p:attrName>
                                        </p:attrNameLst>
                                      </p:cBhvr>
                                      <p:tavLst>
                                        <p:tav tm="0">
                                          <p:val>
                                            <p:strVal val="#ppt_x"/>
                                          </p:val>
                                        </p:tav>
                                        <p:tav tm="100000">
                                          <p:val>
                                            <p:strVal val="#ppt_x"/>
                                          </p:val>
                                        </p:tav>
                                      </p:tavLst>
                                    </p:anim>
                                    <p:anim calcmode="lin" valueType="num">
                                      <p:cBhvr>
                                        <p:cTn id="48" dur="500" fill="hold"/>
                                        <p:tgtEl>
                                          <p:spTgt spid="106500">
                                            <p:txEl>
                                              <p:pRg st="5" end="5"/>
                                            </p:txEl>
                                          </p:spTgt>
                                        </p:tgtEl>
                                        <p:attrNameLst>
                                          <p:attrName>ppt_y</p:attrName>
                                        </p:attrNameLst>
                                      </p:cBhvr>
                                      <p:tavLst>
                                        <p:tav tm="0">
                                          <p:val>
                                            <p:strVal val="#ppt_y-.1"/>
                                          </p:val>
                                        </p:tav>
                                        <p:tav tm="100000">
                                          <p:val>
                                            <p:strVal val="#ppt_y"/>
                                          </p:val>
                                        </p:tav>
                                      </p:tavLst>
                                    </p:anim>
                                  </p:childTnLst>
                                </p:cTn>
                              </p:par>
                            </p:childTnLst>
                          </p:cTn>
                        </p:par>
                        <p:par>
                          <p:cTn id="49" fill="hold">
                            <p:stCondLst>
                              <p:cond delay="4000"/>
                            </p:stCondLst>
                            <p:childTnLst>
                              <p:par>
                                <p:cTn id="50" presetID="47" presetClass="entr" presetSubtype="0" fill="hold" nodeType="afterEffect">
                                  <p:stCondLst>
                                    <p:cond delay="0"/>
                                  </p:stCondLst>
                                  <p:childTnLst>
                                    <p:set>
                                      <p:cBhvr>
                                        <p:cTn id="51" dur="1" fill="hold">
                                          <p:stCondLst>
                                            <p:cond delay="0"/>
                                          </p:stCondLst>
                                        </p:cTn>
                                        <p:tgtEl>
                                          <p:spTgt spid="106500">
                                            <p:txEl>
                                              <p:pRg st="6" end="6"/>
                                            </p:txEl>
                                          </p:spTgt>
                                        </p:tgtEl>
                                        <p:attrNameLst>
                                          <p:attrName>style.visibility</p:attrName>
                                        </p:attrNameLst>
                                      </p:cBhvr>
                                      <p:to>
                                        <p:strVal val="visible"/>
                                      </p:to>
                                    </p:set>
                                    <p:animEffect transition="in" filter="fade">
                                      <p:cBhvr>
                                        <p:cTn id="52" dur="500"/>
                                        <p:tgtEl>
                                          <p:spTgt spid="106500">
                                            <p:txEl>
                                              <p:pRg st="6" end="6"/>
                                            </p:txEl>
                                          </p:spTgt>
                                        </p:tgtEl>
                                      </p:cBhvr>
                                    </p:animEffect>
                                    <p:anim calcmode="lin" valueType="num">
                                      <p:cBhvr>
                                        <p:cTn id="53" dur="500" fill="hold"/>
                                        <p:tgtEl>
                                          <p:spTgt spid="106500">
                                            <p:txEl>
                                              <p:pRg st="6" end="6"/>
                                            </p:txEl>
                                          </p:spTgt>
                                        </p:tgtEl>
                                        <p:attrNameLst>
                                          <p:attrName>ppt_x</p:attrName>
                                        </p:attrNameLst>
                                      </p:cBhvr>
                                      <p:tavLst>
                                        <p:tav tm="0">
                                          <p:val>
                                            <p:strVal val="#ppt_x"/>
                                          </p:val>
                                        </p:tav>
                                        <p:tav tm="100000">
                                          <p:val>
                                            <p:strVal val="#ppt_x"/>
                                          </p:val>
                                        </p:tav>
                                      </p:tavLst>
                                    </p:anim>
                                    <p:anim calcmode="lin" valueType="num">
                                      <p:cBhvr>
                                        <p:cTn id="54" dur="500" fill="hold"/>
                                        <p:tgtEl>
                                          <p:spTgt spid="106500">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9" grpId="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Content Placeholder 2"/>
          <p:cNvSpPr>
            <a:spLocks noGrp="1"/>
          </p:cNvSpPr>
          <p:nvPr>
            <p:ph idx="1"/>
          </p:nvPr>
        </p:nvSpPr>
        <p:spPr/>
        <p:txBody>
          <a:bodyPr/>
          <a:lstStyle/>
          <a:p>
            <a:pPr>
              <a:lnSpc>
                <a:spcPct val="200000"/>
              </a:lnSpc>
            </a:pPr>
            <a:r>
              <a:rPr lang="fa-IR" dirty="0" smtClean="0"/>
              <a:t>کلاهبرداری احتمالی از کارت اعتباری</a:t>
            </a:r>
          </a:p>
          <a:p>
            <a:pPr>
              <a:lnSpc>
                <a:spcPct val="200000"/>
              </a:lnSpc>
            </a:pPr>
            <a:r>
              <a:rPr lang="fa-IR" dirty="0" smtClean="0"/>
              <a:t>عدم اعتماد به وب سایت</a:t>
            </a:r>
          </a:p>
          <a:p>
            <a:pPr>
              <a:lnSpc>
                <a:spcPct val="200000"/>
              </a:lnSpc>
            </a:pPr>
            <a:r>
              <a:rPr lang="fa-IR" dirty="0" smtClean="0"/>
              <a:t>عدم مشاهده دقیق و لمس اجناس </a:t>
            </a:r>
          </a:p>
          <a:p>
            <a:pPr>
              <a:lnSpc>
                <a:spcPct val="200000"/>
              </a:lnSpc>
            </a:pPr>
            <a:r>
              <a:rPr lang="fa-IR" dirty="0" smtClean="0"/>
              <a:t>در صورت وجود مشکل آیا با یک شخص واقعی می توانید صحبت کنید؟</a:t>
            </a:r>
          </a:p>
          <a:p>
            <a:endParaRPr lang="fa-IR" dirty="0" smtClean="0"/>
          </a:p>
        </p:txBody>
      </p:sp>
      <p:pic>
        <p:nvPicPr>
          <p:cNvPr id="107523" name="Picture 3" descr="ecommerce1.jpg"/>
          <p:cNvPicPr>
            <a:picLocks noChangeAspect="1"/>
          </p:cNvPicPr>
          <p:nvPr/>
        </p:nvPicPr>
        <p:blipFill>
          <a:blip r:embed="rId2" cstate="print"/>
          <a:srcRect l="10458" t="8765" r="12839" b="5779"/>
          <a:stretch>
            <a:fillRect/>
          </a:stretch>
        </p:blipFill>
        <p:spPr bwMode="auto">
          <a:xfrm>
            <a:off x="1357313" y="1714500"/>
            <a:ext cx="3143250" cy="2786063"/>
          </a:xfrm>
          <a:prstGeom prst="rect">
            <a:avLst/>
          </a:prstGeom>
          <a:noFill/>
          <a:ln w="9525">
            <a:noFill/>
            <a:miter lim="800000"/>
            <a:headEnd/>
            <a:tailEnd/>
          </a:ln>
        </p:spPr>
      </p:pic>
      <p:sp>
        <p:nvSpPr>
          <p:cNvPr id="107524" name="Title 1"/>
          <p:cNvSpPr>
            <a:spLocks noGrp="1"/>
          </p:cNvSpPr>
          <p:nvPr>
            <p:ph type="title"/>
          </p:nvPr>
        </p:nvSpPr>
        <p:spPr/>
        <p:txBody>
          <a:bodyPr/>
          <a:lstStyle/>
          <a:p>
            <a:r>
              <a:rPr lang="fa-IR" sz="2800" dirty="0" smtClean="0"/>
              <a:t>معایب تجارت الکترونیک</a:t>
            </a:r>
            <a:endParaRPr lang="en-US" sz="2800" dirty="0" smtClean="0"/>
          </a:p>
        </p:txBody>
      </p:sp>
    </p:spTree>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107524"/>
                                        </p:tgtEl>
                                        <p:attrNameLst>
                                          <p:attrName>style.visibility</p:attrName>
                                        </p:attrNameLst>
                                      </p:cBhvr>
                                      <p:to>
                                        <p:strVal val="visible"/>
                                      </p:to>
                                    </p:set>
                                    <p:animEffect transition="in" filter="fade">
                                      <p:cBhvr>
                                        <p:cTn id="7" dur="800" decel="100000"/>
                                        <p:tgtEl>
                                          <p:spTgt spid="107524"/>
                                        </p:tgtEl>
                                      </p:cBhvr>
                                    </p:animEffect>
                                    <p:anim calcmode="lin" valueType="num">
                                      <p:cBhvr>
                                        <p:cTn id="8" dur="800" decel="100000" fill="hold"/>
                                        <p:tgtEl>
                                          <p:spTgt spid="107524"/>
                                        </p:tgtEl>
                                        <p:attrNameLst>
                                          <p:attrName>style.rotation</p:attrName>
                                        </p:attrNameLst>
                                      </p:cBhvr>
                                      <p:tavLst>
                                        <p:tav tm="0">
                                          <p:val>
                                            <p:fltVal val="-90"/>
                                          </p:val>
                                        </p:tav>
                                        <p:tav tm="100000">
                                          <p:val>
                                            <p:fltVal val="0"/>
                                          </p:val>
                                        </p:tav>
                                      </p:tavLst>
                                    </p:anim>
                                    <p:anim calcmode="lin" valueType="num">
                                      <p:cBhvr>
                                        <p:cTn id="9" dur="800" decel="100000" fill="hold"/>
                                        <p:tgtEl>
                                          <p:spTgt spid="107524"/>
                                        </p:tgtEl>
                                        <p:attrNameLst>
                                          <p:attrName>ppt_x</p:attrName>
                                        </p:attrNameLst>
                                      </p:cBhvr>
                                      <p:tavLst>
                                        <p:tav tm="0">
                                          <p:val>
                                            <p:strVal val="#ppt_x+0.4"/>
                                          </p:val>
                                        </p:tav>
                                        <p:tav tm="100000">
                                          <p:val>
                                            <p:strVal val="#ppt_x-0.05"/>
                                          </p:val>
                                        </p:tav>
                                      </p:tavLst>
                                    </p:anim>
                                    <p:anim calcmode="lin" valueType="num">
                                      <p:cBhvr>
                                        <p:cTn id="10" dur="800" decel="100000" fill="hold"/>
                                        <p:tgtEl>
                                          <p:spTgt spid="10752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0752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07524"/>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107522">
                                            <p:txEl>
                                              <p:pRg st="0" end="0"/>
                                            </p:txEl>
                                          </p:spTgt>
                                        </p:tgtEl>
                                        <p:attrNameLst>
                                          <p:attrName>style.visibility</p:attrName>
                                        </p:attrNameLst>
                                      </p:cBhvr>
                                      <p:to>
                                        <p:strVal val="visible"/>
                                      </p:to>
                                    </p:set>
                                    <p:animEffect transition="in" filter="fade">
                                      <p:cBhvr>
                                        <p:cTn id="16" dur="500"/>
                                        <p:tgtEl>
                                          <p:spTgt spid="107522">
                                            <p:txEl>
                                              <p:pRg st="0" end="0"/>
                                            </p:txEl>
                                          </p:spTgt>
                                        </p:tgtEl>
                                      </p:cBhvr>
                                    </p:animEffect>
                                    <p:anim calcmode="lin" valueType="num">
                                      <p:cBhvr>
                                        <p:cTn id="17" dur="500" fill="hold"/>
                                        <p:tgtEl>
                                          <p:spTgt spid="107522">
                                            <p:txEl>
                                              <p:pRg st="0" end="0"/>
                                            </p:txEl>
                                          </p:spTgt>
                                        </p:tgtEl>
                                        <p:attrNameLst>
                                          <p:attrName>ppt_x</p:attrName>
                                        </p:attrNameLst>
                                      </p:cBhvr>
                                      <p:tavLst>
                                        <p:tav tm="0">
                                          <p:val>
                                            <p:strVal val="#ppt_x"/>
                                          </p:val>
                                        </p:tav>
                                        <p:tav tm="100000">
                                          <p:val>
                                            <p:strVal val="#ppt_x"/>
                                          </p:val>
                                        </p:tav>
                                      </p:tavLst>
                                    </p:anim>
                                    <p:anim calcmode="lin" valueType="num">
                                      <p:cBhvr>
                                        <p:cTn id="18" dur="500" fill="hold"/>
                                        <p:tgtEl>
                                          <p:spTgt spid="107522">
                                            <p:txEl>
                                              <p:pRg st="0" end="0"/>
                                            </p:txEl>
                                          </p:spTgt>
                                        </p:tgtEl>
                                        <p:attrNameLst>
                                          <p:attrName>ppt_y</p:attrName>
                                        </p:attrNameLst>
                                      </p:cBhvr>
                                      <p:tavLst>
                                        <p:tav tm="0">
                                          <p:val>
                                            <p:strVal val="#ppt_y-.1"/>
                                          </p:val>
                                        </p:tav>
                                        <p:tav tm="100000">
                                          <p:val>
                                            <p:strVal val="#ppt_y"/>
                                          </p:val>
                                        </p:tav>
                                      </p:tavLst>
                                    </p:anim>
                                  </p:childTnLst>
                                </p:cTn>
                              </p:par>
                              <p:par>
                                <p:cTn id="19" presetID="34" presetClass="entr" presetSubtype="0" fill="hold" nodeType="withEffect">
                                  <p:stCondLst>
                                    <p:cond delay="0"/>
                                  </p:stCondLst>
                                  <p:childTnLst>
                                    <p:set>
                                      <p:cBhvr>
                                        <p:cTn id="20" dur="1" fill="hold">
                                          <p:stCondLst>
                                            <p:cond delay="0"/>
                                          </p:stCondLst>
                                        </p:cTn>
                                        <p:tgtEl>
                                          <p:spTgt spid="107523"/>
                                        </p:tgtEl>
                                        <p:attrNameLst>
                                          <p:attrName>style.visibility</p:attrName>
                                        </p:attrNameLst>
                                      </p:cBhvr>
                                      <p:to>
                                        <p:strVal val="visible"/>
                                      </p:to>
                                    </p:set>
                                    <p:anim from="(-#ppt_w/2)" to="(#ppt_x)" calcmode="lin" valueType="num">
                                      <p:cBhvr>
                                        <p:cTn id="21" dur="600" fill="hold">
                                          <p:stCondLst>
                                            <p:cond delay="0"/>
                                          </p:stCondLst>
                                        </p:cTn>
                                        <p:tgtEl>
                                          <p:spTgt spid="107523"/>
                                        </p:tgtEl>
                                        <p:attrNameLst>
                                          <p:attrName>ppt_x</p:attrName>
                                        </p:attrNameLst>
                                      </p:cBhvr>
                                    </p:anim>
                                    <p:anim from="0" to="-1.0" calcmode="lin" valueType="num">
                                      <p:cBhvr>
                                        <p:cTn id="22" dur="200" decel="50000" autoRev="1" fill="hold">
                                          <p:stCondLst>
                                            <p:cond delay="600"/>
                                          </p:stCondLst>
                                        </p:cTn>
                                        <p:tgtEl>
                                          <p:spTgt spid="107523"/>
                                        </p:tgtEl>
                                        <p:attrNameLst>
                                          <p:attrName>xshear</p:attrName>
                                        </p:attrNameLst>
                                      </p:cBhvr>
                                    </p:anim>
                                    <p:animScale>
                                      <p:cBhvr>
                                        <p:cTn id="23" dur="200" decel="100000" autoRev="1" fill="hold">
                                          <p:stCondLst>
                                            <p:cond delay="600"/>
                                          </p:stCondLst>
                                        </p:cTn>
                                        <p:tgtEl>
                                          <p:spTgt spid="107523"/>
                                        </p:tgtEl>
                                      </p:cBhvr>
                                      <p:from x="100000" y="100000"/>
                                      <p:to x="80000" y="100000"/>
                                    </p:animScale>
                                    <p:anim by="(#ppt_h/3+#ppt_w*0.1)" calcmode="lin" valueType="num">
                                      <p:cBhvr additive="sum">
                                        <p:cTn id="24" dur="200" decel="100000" autoRev="1" fill="hold">
                                          <p:stCondLst>
                                            <p:cond delay="600"/>
                                          </p:stCondLst>
                                        </p:cTn>
                                        <p:tgtEl>
                                          <p:spTgt spid="107523"/>
                                        </p:tgtEl>
                                        <p:attrNameLst>
                                          <p:attrName>ppt_x</p:attrName>
                                        </p:attrNameLst>
                                      </p:cBhvr>
                                    </p:anim>
                                  </p:childTnLst>
                                </p:cTn>
                              </p:par>
                            </p:childTnLst>
                          </p:cTn>
                        </p:par>
                        <p:par>
                          <p:cTn id="25" fill="hold">
                            <p:stCondLst>
                              <p:cond delay="2000"/>
                            </p:stCondLst>
                            <p:childTnLst>
                              <p:par>
                                <p:cTn id="26" presetID="47" presetClass="entr" presetSubtype="0" fill="hold" nodeType="afterEffect">
                                  <p:stCondLst>
                                    <p:cond delay="0"/>
                                  </p:stCondLst>
                                  <p:childTnLst>
                                    <p:set>
                                      <p:cBhvr>
                                        <p:cTn id="27" dur="1" fill="hold">
                                          <p:stCondLst>
                                            <p:cond delay="0"/>
                                          </p:stCondLst>
                                        </p:cTn>
                                        <p:tgtEl>
                                          <p:spTgt spid="107522">
                                            <p:txEl>
                                              <p:pRg st="1" end="1"/>
                                            </p:txEl>
                                          </p:spTgt>
                                        </p:tgtEl>
                                        <p:attrNameLst>
                                          <p:attrName>style.visibility</p:attrName>
                                        </p:attrNameLst>
                                      </p:cBhvr>
                                      <p:to>
                                        <p:strVal val="visible"/>
                                      </p:to>
                                    </p:set>
                                    <p:animEffect transition="in" filter="fade">
                                      <p:cBhvr>
                                        <p:cTn id="28" dur="500"/>
                                        <p:tgtEl>
                                          <p:spTgt spid="107522">
                                            <p:txEl>
                                              <p:pRg st="1" end="1"/>
                                            </p:txEl>
                                          </p:spTgt>
                                        </p:tgtEl>
                                      </p:cBhvr>
                                    </p:animEffect>
                                    <p:anim calcmode="lin" valueType="num">
                                      <p:cBhvr>
                                        <p:cTn id="29" dur="500" fill="hold"/>
                                        <p:tgtEl>
                                          <p:spTgt spid="107522">
                                            <p:txEl>
                                              <p:pRg st="1" end="1"/>
                                            </p:txEl>
                                          </p:spTgt>
                                        </p:tgtEl>
                                        <p:attrNameLst>
                                          <p:attrName>ppt_x</p:attrName>
                                        </p:attrNameLst>
                                      </p:cBhvr>
                                      <p:tavLst>
                                        <p:tav tm="0">
                                          <p:val>
                                            <p:strVal val="#ppt_x"/>
                                          </p:val>
                                        </p:tav>
                                        <p:tav tm="100000">
                                          <p:val>
                                            <p:strVal val="#ppt_x"/>
                                          </p:val>
                                        </p:tav>
                                      </p:tavLst>
                                    </p:anim>
                                    <p:anim calcmode="lin" valueType="num">
                                      <p:cBhvr>
                                        <p:cTn id="30" dur="500" fill="hold"/>
                                        <p:tgtEl>
                                          <p:spTgt spid="107522">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7" presetClass="entr" presetSubtype="0" fill="hold" nodeType="afterEffect">
                                  <p:stCondLst>
                                    <p:cond delay="0"/>
                                  </p:stCondLst>
                                  <p:childTnLst>
                                    <p:set>
                                      <p:cBhvr>
                                        <p:cTn id="33" dur="1" fill="hold">
                                          <p:stCondLst>
                                            <p:cond delay="0"/>
                                          </p:stCondLst>
                                        </p:cTn>
                                        <p:tgtEl>
                                          <p:spTgt spid="107522">
                                            <p:txEl>
                                              <p:pRg st="2" end="2"/>
                                            </p:txEl>
                                          </p:spTgt>
                                        </p:tgtEl>
                                        <p:attrNameLst>
                                          <p:attrName>style.visibility</p:attrName>
                                        </p:attrNameLst>
                                      </p:cBhvr>
                                      <p:to>
                                        <p:strVal val="visible"/>
                                      </p:to>
                                    </p:set>
                                    <p:animEffect transition="in" filter="fade">
                                      <p:cBhvr>
                                        <p:cTn id="34" dur="500"/>
                                        <p:tgtEl>
                                          <p:spTgt spid="107522">
                                            <p:txEl>
                                              <p:pRg st="2" end="2"/>
                                            </p:txEl>
                                          </p:spTgt>
                                        </p:tgtEl>
                                      </p:cBhvr>
                                    </p:animEffect>
                                    <p:anim calcmode="lin" valueType="num">
                                      <p:cBhvr>
                                        <p:cTn id="35" dur="500" fill="hold"/>
                                        <p:tgtEl>
                                          <p:spTgt spid="107522">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07522">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7" presetClass="entr" presetSubtype="0" fill="hold" nodeType="afterEffect">
                                  <p:stCondLst>
                                    <p:cond delay="0"/>
                                  </p:stCondLst>
                                  <p:childTnLst>
                                    <p:set>
                                      <p:cBhvr>
                                        <p:cTn id="39" dur="1" fill="hold">
                                          <p:stCondLst>
                                            <p:cond delay="0"/>
                                          </p:stCondLst>
                                        </p:cTn>
                                        <p:tgtEl>
                                          <p:spTgt spid="107522">
                                            <p:txEl>
                                              <p:pRg st="3" end="3"/>
                                            </p:txEl>
                                          </p:spTgt>
                                        </p:tgtEl>
                                        <p:attrNameLst>
                                          <p:attrName>style.visibility</p:attrName>
                                        </p:attrNameLst>
                                      </p:cBhvr>
                                      <p:to>
                                        <p:strVal val="visible"/>
                                      </p:to>
                                    </p:set>
                                    <p:animEffect transition="in" filter="fade">
                                      <p:cBhvr>
                                        <p:cTn id="40" dur="500"/>
                                        <p:tgtEl>
                                          <p:spTgt spid="107522">
                                            <p:txEl>
                                              <p:pRg st="3" end="3"/>
                                            </p:txEl>
                                          </p:spTgt>
                                        </p:tgtEl>
                                      </p:cBhvr>
                                    </p:animEffect>
                                    <p:anim calcmode="lin" valueType="num">
                                      <p:cBhvr>
                                        <p:cTn id="41" dur="500" fill="hold"/>
                                        <p:tgtEl>
                                          <p:spTgt spid="107522">
                                            <p:txEl>
                                              <p:pRg st="3" end="3"/>
                                            </p:txEl>
                                          </p:spTgt>
                                        </p:tgtEl>
                                        <p:attrNameLst>
                                          <p:attrName>ppt_x</p:attrName>
                                        </p:attrNameLst>
                                      </p:cBhvr>
                                      <p:tavLst>
                                        <p:tav tm="0">
                                          <p:val>
                                            <p:strVal val="#ppt_x"/>
                                          </p:val>
                                        </p:tav>
                                        <p:tav tm="100000">
                                          <p:val>
                                            <p:strVal val="#ppt_x"/>
                                          </p:val>
                                        </p:tav>
                                      </p:tavLst>
                                    </p:anim>
                                    <p:anim calcmode="lin" valueType="num">
                                      <p:cBhvr>
                                        <p:cTn id="42" dur="500" fill="hold"/>
                                        <p:tgtEl>
                                          <p:spTgt spid="1075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4" grpId="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p:cNvSpPr>
            <a:spLocks noGrp="1"/>
          </p:cNvSpPr>
          <p:nvPr>
            <p:ph type="title"/>
          </p:nvPr>
        </p:nvSpPr>
        <p:spPr/>
        <p:txBody>
          <a:bodyPr/>
          <a:lstStyle/>
          <a:p>
            <a:r>
              <a:rPr lang="fa-IR" sz="2800" dirty="0" smtClean="0"/>
              <a:t>بانکداری الکترونیک  </a:t>
            </a:r>
            <a:r>
              <a:rPr lang="en-US" sz="2800" b="1" dirty="0" smtClean="0">
                <a:latin typeface="Times New Roman" pitchFamily="18" charset="0"/>
                <a:cs typeface="Times New Roman" pitchFamily="18" charset="0"/>
              </a:rPr>
              <a:t>E-Banking</a:t>
            </a:r>
          </a:p>
        </p:txBody>
      </p:sp>
      <p:sp>
        <p:nvSpPr>
          <p:cNvPr id="108547" name="Content Placeholder 2"/>
          <p:cNvSpPr>
            <a:spLocks noGrp="1"/>
          </p:cNvSpPr>
          <p:nvPr>
            <p:ph idx="1"/>
          </p:nvPr>
        </p:nvSpPr>
        <p:spPr/>
        <p:txBody>
          <a:bodyPr/>
          <a:lstStyle/>
          <a:p>
            <a:pPr>
              <a:lnSpc>
                <a:spcPct val="200000"/>
              </a:lnSpc>
            </a:pPr>
            <a:r>
              <a:rPr lang="fa-IR" dirty="0" smtClean="0"/>
              <a:t>بررسی و کنترل حساب های بانکی خود</a:t>
            </a:r>
          </a:p>
          <a:p>
            <a:pPr>
              <a:lnSpc>
                <a:spcPct val="200000"/>
              </a:lnSpc>
            </a:pPr>
            <a:r>
              <a:rPr lang="fa-IR" dirty="0" smtClean="0"/>
              <a:t>نقل و انتقال وجوه بین حساب های بانکی خود و دیگران</a:t>
            </a:r>
          </a:p>
          <a:p>
            <a:pPr>
              <a:lnSpc>
                <a:spcPct val="200000"/>
              </a:lnSpc>
            </a:pPr>
            <a:r>
              <a:rPr lang="fa-IR" dirty="0" smtClean="0"/>
              <a:t>واریز و یا برداشت پول به حساب خود</a:t>
            </a:r>
            <a:endParaRPr lang="en-US" dirty="0" smtClean="0"/>
          </a:p>
        </p:txBody>
      </p:sp>
      <p:pic>
        <p:nvPicPr>
          <p:cNvPr id="108548" name="Picture 3" descr="533250_alvTm2Bo.jpg"/>
          <p:cNvPicPr>
            <a:picLocks noChangeAspect="1"/>
          </p:cNvPicPr>
          <p:nvPr/>
        </p:nvPicPr>
        <p:blipFill>
          <a:blip r:embed="rId2" cstate="print"/>
          <a:srcRect/>
          <a:stretch>
            <a:fillRect/>
          </a:stretch>
        </p:blipFill>
        <p:spPr bwMode="auto">
          <a:xfrm>
            <a:off x="857250" y="3286125"/>
            <a:ext cx="3095625" cy="2905125"/>
          </a:xfrm>
          <a:prstGeom prst="rect">
            <a:avLst/>
          </a:prstGeom>
          <a:noFill/>
          <a:ln w="9525">
            <a:noFill/>
            <a:miter lim="800000"/>
            <a:headEnd/>
            <a:tailEnd/>
          </a:ln>
        </p:spPr>
      </p:pic>
    </p:spTree>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108546"/>
                                        </p:tgtEl>
                                        <p:attrNameLst>
                                          <p:attrName>style.visibility</p:attrName>
                                        </p:attrNameLst>
                                      </p:cBhvr>
                                      <p:to>
                                        <p:strVal val="visible"/>
                                      </p:to>
                                    </p:set>
                                    <p:animEffect transition="in" filter="fade">
                                      <p:cBhvr>
                                        <p:cTn id="7" dur="800" decel="100000"/>
                                        <p:tgtEl>
                                          <p:spTgt spid="108546"/>
                                        </p:tgtEl>
                                      </p:cBhvr>
                                    </p:animEffect>
                                    <p:anim calcmode="lin" valueType="num">
                                      <p:cBhvr>
                                        <p:cTn id="8" dur="800" decel="100000" fill="hold"/>
                                        <p:tgtEl>
                                          <p:spTgt spid="108546"/>
                                        </p:tgtEl>
                                        <p:attrNameLst>
                                          <p:attrName>style.rotation</p:attrName>
                                        </p:attrNameLst>
                                      </p:cBhvr>
                                      <p:tavLst>
                                        <p:tav tm="0">
                                          <p:val>
                                            <p:fltVal val="-90"/>
                                          </p:val>
                                        </p:tav>
                                        <p:tav tm="100000">
                                          <p:val>
                                            <p:fltVal val="0"/>
                                          </p:val>
                                        </p:tav>
                                      </p:tavLst>
                                    </p:anim>
                                    <p:anim calcmode="lin" valueType="num">
                                      <p:cBhvr>
                                        <p:cTn id="9" dur="800" decel="100000" fill="hold"/>
                                        <p:tgtEl>
                                          <p:spTgt spid="108546"/>
                                        </p:tgtEl>
                                        <p:attrNameLst>
                                          <p:attrName>ppt_x</p:attrName>
                                        </p:attrNameLst>
                                      </p:cBhvr>
                                      <p:tavLst>
                                        <p:tav tm="0">
                                          <p:val>
                                            <p:strVal val="#ppt_x+0.4"/>
                                          </p:val>
                                        </p:tav>
                                        <p:tav tm="100000">
                                          <p:val>
                                            <p:strVal val="#ppt_x-0.05"/>
                                          </p:val>
                                        </p:tav>
                                      </p:tavLst>
                                    </p:anim>
                                    <p:anim calcmode="lin" valueType="num">
                                      <p:cBhvr>
                                        <p:cTn id="10" dur="800" decel="100000" fill="hold"/>
                                        <p:tgtEl>
                                          <p:spTgt spid="10854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0854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08546"/>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108547">
                                            <p:txEl>
                                              <p:pRg st="0" end="0"/>
                                            </p:txEl>
                                          </p:spTgt>
                                        </p:tgtEl>
                                        <p:attrNameLst>
                                          <p:attrName>style.visibility</p:attrName>
                                        </p:attrNameLst>
                                      </p:cBhvr>
                                      <p:to>
                                        <p:strVal val="visible"/>
                                      </p:to>
                                    </p:set>
                                    <p:animEffect transition="in" filter="fade">
                                      <p:cBhvr>
                                        <p:cTn id="16" dur="500"/>
                                        <p:tgtEl>
                                          <p:spTgt spid="108547">
                                            <p:txEl>
                                              <p:pRg st="0" end="0"/>
                                            </p:txEl>
                                          </p:spTgt>
                                        </p:tgtEl>
                                      </p:cBhvr>
                                    </p:animEffect>
                                    <p:anim calcmode="lin" valueType="num">
                                      <p:cBhvr>
                                        <p:cTn id="17" dur="500" fill="hold"/>
                                        <p:tgtEl>
                                          <p:spTgt spid="108547">
                                            <p:txEl>
                                              <p:pRg st="0" end="0"/>
                                            </p:txEl>
                                          </p:spTgt>
                                        </p:tgtEl>
                                        <p:attrNameLst>
                                          <p:attrName>ppt_x</p:attrName>
                                        </p:attrNameLst>
                                      </p:cBhvr>
                                      <p:tavLst>
                                        <p:tav tm="0">
                                          <p:val>
                                            <p:strVal val="#ppt_x"/>
                                          </p:val>
                                        </p:tav>
                                        <p:tav tm="100000">
                                          <p:val>
                                            <p:strVal val="#ppt_x"/>
                                          </p:val>
                                        </p:tav>
                                      </p:tavLst>
                                    </p:anim>
                                    <p:anim calcmode="lin" valueType="num">
                                      <p:cBhvr>
                                        <p:cTn id="18" dur="500" fill="hold"/>
                                        <p:tgtEl>
                                          <p:spTgt spid="108547">
                                            <p:txEl>
                                              <p:pRg st="0" end="0"/>
                                            </p:txEl>
                                          </p:spTgt>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47" presetClass="entr" presetSubtype="0" fill="hold" nodeType="afterEffect">
                                  <p:stCondLst>
                                    <p:cond delay="0"/>
                                  </p:stCondLst>
                                  <p:childTnLst>
                                    <p:set>
                                      <p:cBhvr>
                                        <p:cTn id="21" dur="1" fill="hold">
                                          <p:stCondLst>
                                            <p:cond delay="0"/>
                                          </p:stCondLst>
                                        </p:cTn>
                                        <p:tgtEl>
                                          <p:spTgt spid="108547">
                                            <p:txEl>
                                              <p:pRg st="1" end="1"/>
                                            </p:txEl>
                                          </p:spTgt>
                                        </p:tgtEl>
                                        <p:attrNameLst>
                                          <p:attrName>style.visibility</p:attrName>
                                        </p:attrNameLst>
                                      </p:cBhvr>
                                      <p:to>
                                        <p:strVal val="visible"/>
                                      </p:to>
                                    </p:set>
                                    <p:animEffect transition="in" filter="fade">
                                      <p:cBhvr>
                                        <p:cTn id="22" dur="500"/>
                                        <p:tgtEl>
                                          <p:spTgt spid="108547">
                                            <p:txEl>
                                              <p:pRg st="1" end="1"/>
                                            </p:txEl>
                                          </p:spTgt>
                                        </p:tgtEl>
                                      </p:cBhvr>
                                    </p:animEffect>
                                    <p:anim calcmode="lin" valueType="num">
                                      <p:cBhvr>
                                        <p:cTn id="23" dur="500" fill="hold"/>
                                        <p:tgtEl>
                                          <p:spTgt spid="108547">
                                            <p:txEl>
                                              <p:pRg st="1" end="1"/>
                                            </p:txEl>
                                          </p:spTgt>
                                        </p:tgtEl>
                                        <p:attrNameLst>
                                          <p:attrName>ppt_x</p:attrName>
                                        </p:attrNameLst>
                                      </p:cBhvr>
                                      <p:tavLst>
                                        <p:tav tm="0">
                                          <p:val>
                                            <p:strVal val="#ppt_x"/>
                                          </p:val>
                                        </p:tav>
                                        <p:tav tm="100000">
                                          <p:val>
                                            <p:strVal val="#ppt_x"/>
                                          </p:val>
                                        </p:tav>
                                      </p:tavLst>
                                    </p:anim>
                                    <p:anim calcmode="lin" valueType="num">
                                      <p:cBhvr>
                                        <p:cTn id="24" dur="500" fill="hold"/>
                                        <p:tgtEl>
                                          <p:spTgt spid="108547">
                                            <p:txEl>
                                              <p:pRg st="1" end="1"/>
                                            </p:txEl>
                                          </p:spTgt>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47" presetClass="entr" presetSubtype="0" fill="hold" nodeType="afterEffect">
                                  <p:stCondLst>
                                    <p:cond delay="0"/>
                                  </p:stCondLst>
                                  <p:childTnLst>
                                    <p:set>
                                      <p:cBhvr>
                                        <p:cTn id="27" dur="1" fill="hold">
                                          <p:stCondLst>
                                            <p:cond delay="0"/>
                                          </p:stCondLst>
                                        </p:cTn>
                                        <p:tgtEl>
                                          <p:spTgt spid="108547">
                                            <p:txEl>
                                              <p:pRg st="2" end="2"/>
                                            </p:txEl>
                                          </p:spTgt>
                                        </p:tgtEl>
                                        <p:attrNameLst>
                                          <p:attrName>style.visibility</p:attrName>
                                        </p:attrNameLst>
                                      </p:cBhvr>
                                      <p:to>
                                        <p:strVal val="visible"/>
                                      </p:to>
                                    </p:set>
                                    <p:animEffect transition="in" filter="fade">
                                      <p:cBhvr>
                                        <p:cTn id="28" dur="500"/>
                                        <p:tgtEl>
                                          <p:spTgt spid="108547">
                                            <p:txEl>
                                              <p:pRg st="2" end="2"/>
                                            </p:txEl>
                                          </p:spTgt>
                                        </p:tgtEl>
                                      </p:cBhvr>
                                    </p:animEffect>
                                    <p:anim calcmode="lin" valueType="num">
                                      <p:cBhvr>
                                        <p:cTn id="29" dur="500" fill="hold"/>
                                        <p:tgtEl>
                                          <p:spTgt spid="108547">
                                            <p:txEl>
                                              <p:pRg st="2" end="2"/>
                                            </p:txEl>
                                          </p:spTgt>
                                        </p:tgtEl>
                                        <p:attrNameLst>
                                          <p:attrName>ppt_x</p:attrName>
                                        </p:attrNameLst>
                                      </p:cBhvr>
                                      <p:tavLst>
                                        <p:tav tm="0">
                                          <p:val>
                                            <p:strVal val="#ppt_x"/>
                                          </p:val>
                                        </p:tav>
                                        <p:tav tm="100000">
                                          <p:val>
                                            <p:strVal val="#ppt_x"/>
                                          </p:val>
                                        </p:tav>
                                      </p:tavLst>
                                    </p:anim>
                                    <p:anim calcmode="lin" valueType="num">
                                      <p:cBhvr>
                                        <p:cTn id="30" dur="500" fill="hold"/>
                                        <p:tgtEl>
                                          <p:spTgt spid="108547">
                                            <p:txEl>
                                              <p:pRg st="2" end="2"/>
                                            </p:txEl>
                                          </p:spTgt>
                                        </p:tgtEl>
                                        <p:attrNameLst>
                                          <p:attrName>ppt_y</p:attrName>
                                        </p:attrNameLst>
                                      </p:cBhvr>
                                      <p:tavLst>
                                        <p:tav tm="0">
                                          <p:val>
                                            <p:strVal val="#ppt_y-.1"/>
                                          </p:val>
                                        </p:tav>
                                        <p:tav tm="100000">
                                          <p:val>
                                            <p:strVal val="#ppt_y"/>
                                          </p:val>
                                        </p:tav>
                                      </p:tavLst>
                                    </p:anim>
                                  </p:childTnLst>
                                </p:cTn>
                              </p:par>
                              <p:par>
                                <p:cTn id="31" presetID="34" presetClass="entr" presetSubtype="0" fill="hold" nodeType="withEffect">
                                  <p:stCondLst>
                                    <p:cond delay="0"/>
                                  </p:stCondLst>
                                  <p:childTnLst>
                                    <p:set>
                                      <p:cBhvr>
                                        <p:cTn id="32" dur="1" fill="hold">
                                          <p:stCondLst>
                                            <p:cond delay="0"/>
                                          </p:stCondLst>
                                        </p:cTn>
                                        <p:tgtEl>
                                          <p:spTgt spid="108548"/>
                                        </p:tgtEl>
                                        <p:attrNameLst>
                                          <p:attrName>style.visibility</p:attrName>
                                        </p:attrNameLst>
                                      </p:cBhvr>
                                      <p:to>
                                        <p:strVal val="visible"/>
                                      </p:to>
                                    </p:set>
                                    <p:anim from="(-#ppt_w/2)" to="(#ppt_x)" calcmode="lin" valueType="num">
                                      <p:cBhvr>
                                        <p:cTn id="33" dur="300" fill="hold">
                                          <p:stCondLst>
                                            <p:cond delay="0"/>
                                          </p:stCondLst>
                                        </p:cTn>
                                        <p:tgtEl>
                                          <p:spTgt spid="108548"/>
                                        </p:tgtEl>
                                        <p:attrNameLst>
                                          <p:attrName>ppt_x</p:attrName>
                                        </p:attrNameLst>
                                      </p:cBhvr>
                                    </p:anim>
                                    <p:anim from="0" to="-1.0" calcmode="lin" valueType="num">
                                      <p:cBhvr>
                                        <p:cTn id="34" dur="100" decel="50000" autoRev="1" fill="hold">
                                          <p:stCondLst>
                                            <p:cond delay="300"/>
                                          </p:stCondLst>
                                        </p:cTn>
                                        <p:tgtEl>
                                          <p:spTgt spid="108548"/>
                                        </p:tgtEl>
                                        <p:attrNameLst>
                                          <p:attrName>xshear</p:attrName>
                                        </p:attrNameLst>
                                      </p:cBhvr>
                                    </p:anim>
                                    <p:animScale>
                                      <p:cBhvr>
                                        <p:cTn id="35" dur="100" decel="100000" autoRev="1" fill="hold">
                                          <p:stCondLst>
                                            <p:cond delay="300"/>
                                          </p:stCondLst>
                                        </p:cTn>
                                        <p:tgtEl>
                                          <p:spTgt spid="108548"/>
                                        </p:tgtEl>
                                      </p:cBhvr>
                                      <p:from x="100000" y="100000"/>
                                      <p:to x="80000" y="100000"/>
                                    </p:animScale>
                                    <p:anim by="(#ppt_h/3+#ppt_w*0.1)" calcmode="lin" valueType="num">
                                      <p:cBhvr additive="sum">
                                        <p:cTn id="36" dur="100" decel="100000" autoRev="1" fill="hold">
                                          <p:stCondLst>
                                            <p:cond delay="300"/>
                                          </p:stCondLst>
                                        </p:cTn>
                                        <p:tgtEl>
                                          <p:spTgt spid="108548"/>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6" grpId="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1"/>
          <p:cNvSpPr>
            <a:spLocks noGrp="1"/>
          </p:cNvSpPr>
          <p:nvPr>
            <p:ph type="title"/>
          </p:nvPr>
        </p:nvSpPr>
        <p:spPr/>
        <p:txBody>
          <a:bodyPr/>
          <a:lstStyle/>
          <a:p>
            <a:r>
              <a:rPr lang="fa-IR" sz="2700" dirty="0" smtClean="0"/>
              <a:t>دولت الکترونیک  </a:t>
            </a:r>
            <a:r>
              <a:rPr lang="en-US" sz="2700" b="1" dirty="0" smtClean="0">
                <a:latin typeface="Times New Roman" pitchFamily="18" charset="0"/>
                <a:cs typeface="Times New Roman" pitchFamily="18" charset="0"/>
              </a:rPr>
              <a:t>E-Government</a:t>
            </a:r>
          </a:p>
        </p:txBody>
      </p:sp>
      <p:sp>
        <p:nvSpPr>
          <p:cNvPr id="109571" name="Content Placeholder 2"/>
          <p:cNvSpPr>
            <a:spLocks noGrp="1"/>
          </p:cNvSpPr>
          <p:nvPr>
            <p:ph idx="1"/>
          </p:nvPr>
        </p:nvSpPr>
        <p:spPr/>
        <p:txBody>
          <a:bodyPr/>
          <a:lstStyle/>
          <a:p>
            <a:pPr>
              <a:lnSpc>
                <a:spcPct val="200000"/>
              </a:lnSpc>
            </a:pPr>
            <a:r>
              <a:rPr lang="fa-IR" dirty="0" smtClean="0"/>
              <a:t>سیستم سرشماری جمعیت</a:t>
            </a:r>
          </a:p>
          <a:p>
            <a:pPr>
              <a:lnSpc>
                <a:spcPct val="200000"/>
              </a:lnSpc>
            </a:pPr>
            <a:r>
              <a:rPr lang="fa-IR" dirty="0" smtClean="0"/>
              <a:t>سیستم ثبت مشخصات وسایل نقلیه</a:t>
            </a:r>
          </a:p>
          <a:p>
            <a:pPr>
              <a:lnSpc>
                <a:spcPct val="200000"/>
              </a:lnSpc>
            </a:pPr>
            <a:r>
              <a:rPr lang="fa-IR" dirty="0" smtClean="0"/>
              <a:t>سیستم مالیاتی</a:t>
            </a:r>
          </a:p>
          <a:p>
            <a:endParaRPr lang="en-US" dirty="0" smtClean="0"/>
          </a:p>
        </p:txBody>
      </p:sp>
      <p:pic>
        <p:nvPicPr>
          <p:cNvPr id="109572" name="Picture 3" descr="egovernment.jpg"/>
          <p:cNvPicPr>
            <a:picLocks noChangeAspect="1"/>
          </p:cNvPicPr>
          <p:nvPr/>
        </p:nvPicPr>
        <p:blipFill>
          <a:blip r:embed="rId2" cstate="print"/>
          <a:srcRect/>
          <a:stretch>
            <a:fillRect/>
          </a:stretch>
        </p:blipFill>
        <p:spPr bwMode="auto">
          <a:xfrm>
            <a:off x="500063" y="3054350"/>
            <a:ext cx="4000500" cy="3160713"/>
          </a:xfrm>
          <a:prstGeom prst="rect">
            <a:avLst/>
          </a:prstGeom>
          <a:noFill/>
          <a:ln w="9525">
            <a:noFill/>
            <a:miter lim="800000"/>
            <a:headEnd/>
            <a:tailEnd/>
          </a:ln>
        </p:spPr>
      </p:pic>
    </p:spTree>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109570"/>
                                        </p:tgtEl>
                                        <p:attrNameLst>
                                          <p:attrName>style.visibility</p:attrName>
                                        </p:attrNameLst>
                                      </p:cBhvr>
                                      <p:to>
                                        <p:strVal val="visible"/>
                                      </p:to>
                                    </p:set>
                                    <p:animEffect transition="in" filter="fade">
                                      <p:cBhvr>
                                        <p:cTn id="7" dur="800" decel="100000"/>
                                        <p:tgtEl>
                                          <p:spTgt spid="109570"/>
                                        </p:tgtEl>
                                      </p:cBhvr>
                                    </p:animEffect>
                                    <p:anim calcmode="lin" valueType="num">
                                      <p:cBhvr>
                                        <p:cTn id="8" dur="800" decel="100000" fill="hold"/>
                                        <p:tgtEl>
                                          <p:spTgt spid="109570"/>
                                        </p:tgtEl>
                                        <p:attrNameLst>
                                          <p:attrName>style.rotation</p:attrName>
                                        </p:attrNameLst>
                                      </p:cBhvr>
                                      <p:tavLst>
                                        <p:tav tm="0">
                                          <p:val>
                                            <p:fltVal val="-90"/>
                                          </p:val>
                                        </p:tav>
                                        <p:tav tm="100000">
                                          <p:val>
                                            <p:fltVal val="0"/>
                                          </p:val>
                                        </p:tav>
                                      </p:tavLst>
                                    </p:anim>
                                    <p:anim calcmode="lin" valueType="num">
                                      <p:cBhvr>
                                        <p:cTn id="9" dur="800" decel="100000" fill="hold"/>
                                        <p:tgtEl>
                                          <p:spTgt spid="109570"/>
                                        </p:tgtEl>
                                        <p:attrNameLst>
                                          <p:attrName>ppt_x</p:attrName>
                                        </p:attrNameLst>
                                      </p:cBhvr>
                                      <p:tavLst>
                                        <p:tav tm="0">
                                          <p:val>
                                            <p:strVal val="#ppt_x+0.4"/>
                                          </p:val>
                                        </p:tav>
                                        <p:tav tm="100000">
                                          <p:val>
                                            <p:strVal val="#ppt_x-0.05"/>
                                          </p:val>
                                        </p:tav>
                                      </p:tavLst>
                                    </p:anim>
                                    <p:anim calcmode="lin" valueType="num">
                                      <p:cBhvr>
                                        <p:cTn id="10" dur="800" decel="100000" fill="hold"/>
                                        <p:tgtEl>
                                          <p:spTgt spid="109570"/>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09570"/>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09570"/>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109571">
                                            <p:txEl>
                                              <p:pRg st="0" end="0"/>
                                            </p:txEl>
                                          </p:spTgt>
                                        </p:tgtEl>
                                        <p:attrNameLst>
                                          <p:attrName>style.visibility</p:attrName>
                                        </p:attrNameLst>
                                      </p:cBhvr>
                                      <p:to>
                                        <p:strVal val="visible"/>
                                      </p:to>
                                    </p:set>
                                    <p:animEffect transition="in" filter="fade">
                                      <p:cBhvr>
                                        <p:cTn id="16" dur="500"/>
                                        <p:tgtEl>
                                          <p:spTgt spid="109571">
                                            <p:txEl>
                                              <p:pRg st="0" end="0"/>
                                            </p:txEl>
                                          </p:spTgt>
                                        </p:tgtEl>
                                      </p:cBhvr>
                                    </p:animEffect>
                                    <p:anim calcmode="lin" valueType="num">
                                      <p:cBhvr>
                                        <p:cTn id="17" dur="500" fill="hold"/>
                                        <p:tgtEl>
                                          <p:spTgt spid="109571">
                                            <p:txEl>
                                              <p:pRg st="0" end="0"/>
                                            </p:txEl>
                                          </p:spTgt>
                                        </p:tgtEl>
                                        <p:attrNameLst>
                                          <p:attrName>ppt_x</p:attrName>
                                        </p:attrNameLst>
                                      </p:cBhvr>
                                      <p:tavLst>
                                        <p:tav tm="0">
                                          <p:val>
                                            <p:strVal val="#ppt_x"/>
                                          </p:val>
                                        </p:tav>
                                        <p:tav tm="100000">
                                          <p:val>
                                            <p:strVal val="#ppt_x"/>
                                          </p:val>
                                        </p:tav>
                                      </p:tavLst>
                                    </p:anim>
                                    <p:anim calcmode="lin" valueType="num">
                                      <p:cBhvr>
                                        <p:cTn id="18" dur="500" fill="hold"/>
                                        <p:tgtEl>
                                          <p:spTgt spid="109571">
                                            <p:txEl>
                                              <p:pRg st="0" end="0"/>
                                            </p:txEl>
                                          </p:spTgt>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47" presetClass="entr" presetSubtype="0" fill="hold" nodeType="afterEffect">
                                  <p:stCondLst>
                                    <p:cond delay="0"/>
                                  </p:stCondLst>
                                  <p:childTnLst>
                                    <p:set>
                                      <p:cBhvr>
                                        <p:cTn id="21" dur="1" fill="hold">
                                          <p:stCondLst>
                                            <p:cond delay="0"/>
                                          </p:stCondLst>
                                        </p:cTn>
                                        <p:tgtEl>
                                          <p:spTgt spid="109571">
                                            <p:txEl>
                                              <p:pRg st="1" end="1"/>
                                            </p:txEl>
                                          </p:spTgt>
                                        </p:tgtEl>
                                        <p:attrNameLst>
                                          <p:attrName>style.visibility</p:attrName>
                                        </p:attrNameLst>
                                      </p:cBhvr>
                                      <p:to>
                                        <p:strVal val="visible"/>
                                      </p:to>
                                    </p:set>
                                    <p:animEffect transition="in" filter="fade">
                                      <p:cBhvr>
                                        <p:cTn id="22" dur="500"/>
                                        <p:tgtEl>
                                          <p:spTgt spid="109571">
                                            <p:txEl>
                                              <p:pRg st="1" end="1"/>
                                            </p:txEl>
                                          </p:spTgt>
                                        </p:tgtEl>
                                      </p:cBhvr>
                                    </p:animEffect>
                                    <p:anim calcmode="lin" valueType="num">
                                      <p:cBhvr>
                                        <p:cTn id="23" dur="500" fill="hold"/>
                                        <p:tgtEl>
                                          <p:spTgt spid="109571">
                                            <p:txEl>
                                              <p:pRg st="1" end="1"/>
                                            </p:txEl>
                                          </p:spTgt>
                                        </p:tgtEl>
                                        <p:attrNameLst>
                                          <p:attrName>ppt_x</p:attrName>
                                        </p:attrNameLst>
                                      </p:cBhvr>
                                      <p:tavLst>
                                        <p:tav tm="0">
                                          <p:val>
                                            <p:strVal val="#ppt_x"/>
                                          </p:val>
                                        </p:tav>
                                        <p:tav tm="100000">
                                          <p:val>
                                            <p:strVal val="#ppt_x"/>
                                          </p:val>
                                        </p:tav>
                                      </p:tavLst>
                                    </p:anim>
                                    <p:anim calcmode="lin" valueType="num">
                                      <p:cBhvr>
                                        <p:cTn id="24" dur="500" fill="hold"/>
                                        <p:tgtEl>
                                          <p:spTgt spid="109571">
                                            <p:txEl>
                                              <p:pRg st="1" end="1"/>
                                            </p:txEl>
                                          </p:spTgt>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47" presetClass="entr" presetSubtype="0" fill="hold" nodeType="afterEffect">
                                  <p:stCondLst>
                                    <p:cond delay="0"/>
                                  </p:stCondLst>
                                  <p:childTnLst>
                                    <p:set>
                                      <p:cBhvr>
                                        <p:cTn id="27" dur="1" fill="hold">
                                          <p:stCondLst>
                                            <p:cond delay="0"/>
                                          </p:stCondLst>
                                        </p:cTn>
                                        <p:tgtEl>
                                          <p:spTgt spid="109571">
                                            <p:txEl>
                                              <p:pRg st="2" end="2"/>
                                            </p:txEl>
                                          </p:spTgt>
                                        </p:tgtEl>
                                        <p:attrNameLst>
                                          <p:attrName>style.visibility</p:attrName>
                                        </p:attrNameLst>
                                      </p:cBhvr>
                                      <p:to>
                                        <p:strVal val="visible"/>
                                      </p:to>
                                    </p:set>
                                    <p:animEffect transition="in" filter="fade">
                                      <p:cBhvr>
                                        <p:cTn id="28" dur="500"/>
                                        <p:tgtEl>
                                          <p:spTgt spid="109571">
                                            <p:txEl>
                                              <p:pRg st="2" end="2"/>
                                            </p:txEl>
                                          </p:spTgt>
                                        </p:tgtEl>
                                      </p:cBhvr>
                                    </p:animEffect>
                                    <p:anim calcmode="lin" valueType="num">
                                      <p:cBhvr>
                                        <p:cTn id="29" dur="500" fill="hold"/>
                                        <p:tgtEl>
                                          <p:spTgt spid="109571">
                                            <p:txEl>
                                              <p:pRg st="2" end="2"/>
                                            </p:txEl>
                                          </p:spTgt>
                                        </p:tgtEl>
                                        <p:attrNameLst>
                                          <p:attrName>ppt_x</p:attrName>
                                        </p:attrNameLst>
                                      </p:cBhvr>
                                      <p:tavLst>
                                        <p:tav tm="0">
                                          <p:val>
                                            <p:strVal val="#ppt_x"/>
                                          </p:val>
                                        </p:tav>
                                        <p:tav tm="100000">
                                          <p:val>
                                            <p:strVal val="#ppt_x"/>
                                          </p:val>
                                        </p:tav>
                                      </p:tavLst>
                                    </p:anim>
                                    <p:anim calcmode="lin" valueType="num">
                                      <p:cBhvr>
                                        <p:cTn id="30" dur="500" fill="hold"/>
                                        <p:tgtEl>
                                          <p:spTgt spid="109571">
                                            <p:txEl>
                                              <p:pRg st="2" end="2"/>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8" presetClass="entr" presetSubtype="0" accel="50000" fill="hold" nodeType="afterEffect">
                                  <p:stCondLst>
                                    <p:cond delay="0"/>
                                  </p:stCondLst>
                                  <p:childTnLst>
                                    <p:set>
                                      <p:cBhvr>
                                        <p:cTn id="33" dur="1" fill="hold">
                                          <p:stCondLst>
                                            <p:cond delay="0"/>
                                          </p:stCondLst>
                                        </p:cTn>
                                        <p:tgtEl>
                                          <p:spTgt spid="109572"/>
                                        </p:tgtEl>
                                        <p:attrNameLst>
                                          <p:attrName>style.visibility</p:attrName>
                                        </p:attrNameLst>
                                      </p:cBhvr>
                                      <p:to>
                                        <p:strVal val="visible"/>
                                      </p:to>
                                    </p:set>
                                    <p:anim calcmode="lin" valueType="num">
                                      <p:cBhvr>
                                        <p:cTn id="34" dur="1000" fill="hold"/>
                                        <p:tgtEl>
                                          <p:spTgt spid="109572"/>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5" dur="1000" fill="hold"/>
                                        <p:tgtEl>
                                          <p:spTgt spid="109572"/>
                                        </p:tgtEl>
                                        <p:attrNameLst>
                                          <p:attrName>ppt_x</p:attrName>
                                        </p:attrNameLst>
                                      </p:cBhvr>
                                      <p:tavLst>
                                        <p:tav tm="0">
                                          <p:val>
                                            <p:fltVal val="-1"/>
                                          </p:val>
                                        </p:tav>
                                        <p:tav tm="50000">
                                          <p:val>
                                            <p:fltVal val="0.95"/>
                                          </p:val>
                                        </p:tav>
                                        <p:tav tm="100000">
                                          <p:val>
                                            <p:strVal val="#ppt_x"/>
                                          </p:val>
                                        </p:tav>
                                      </p:tavLst>
                                    </p:anim>
                                    <p:anim calcmode="lin" valueType="num">
                                      <p:cBhvr>
                                        <p:cTn id="36" dur="1000" fill="hold"/>
                                        <p:tgtEl>
                                          <p:spTgt spid="109572"/>
                                        </p:tgtEl>
                                        <p:attrNameLst>
                                          <p:attrName>ppt_y</p:attrName>
                                        </p:attrNameLst>
                                      </p:cBhvr>
                                      <p:tavLst>
                                        <p:tav tm="0">
                                          <p:val>
                                            <p:strVal val="#ppt_y"/>
                                          </p:val>
                                        </p:tav>
                                        <p:tav tm="100000">
                                          <p:val>
                                            <p:strVal val="#ppt_y"/>
                                          </p:val>
                                        </p:tav>
                                      </p:tavLst>
                                    </p:anim>
                                    <p:animEffect transition="in" filter="fade">
                                      <p:cBhvr>
                                        <p:cTn id="37" dur="1000"/>
                                        <p:tgtEl>
                                          <p:spTgt spid="1095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0" grpId="0"/>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1"/>
          <p:cNvSpPr>
            <a:spLocks noGrp="1"/>
          </p:cNvSpPr>
          <p:nvPr>
            <p:ph type="title"/>
          </p:nvPr>
        </p:nvSpPr>
        <p:spPr/>
        <p:txBody>
          <a:bodyPr/>
          <a:lstStyle/>
          <a:p>
            <a:r>
              <a:rPr lang="fa-IR" sz="2800" dirty="0" smtClean="0"/>
              <a:t>آموزش الکترونیکی  </a:t>
            </a:r>
            <a:r>
              <a:rPr lang="en-US" sz="2800" b="1" dirty="0" smtClean="0">
                <a:latin typeface="Times New Roman" pitchFamily="18" charset="0"/>
                <a:cs typeface="Times New Roman" pitchFamily="18" charset="0"/>
              </a:rPr>
              <a:t>E-Learning</a:t>
            </a:r>
          </a:p>
        </p:txBody>
      </p:sp>
      <p:sp>
        <p:nvSpPr>
          <p:cNvPr id="3" name="Content Placeholder 2"/>
          <p:cNvSpPr>
            <a:spLocks noGrp="1"/>
          </p:cNvSpPr>
          <p:nvPr>
            <p:ph idx="1"/>
          </p:nvPr>
        </p:nvSpPr>
        <p:spPr/>
        <p:txBody>
          <a:bodyPr/>
          <a:lstStyle/>
          <a:p>
            <a:pPr>
              <a:defRPr/>
            </a:pPr>
            <a:r>
              <a:rPr lang="fa-IR" sz="2200" dirty="0" smtClean="0">
                <a:cs typeface="B Titr" pitchFamily="2" charset="-78"/>
              </a:rPr>
              <a:t>مزایای آموزش الکترونیک</a:t>
            </a:r>
          </a:p>
          <a:p>
            <a:pPr indent="-225425">
              <a:buSzPct val="110000"/>
              <a:buFont typeface="Arial" pitchFamily="34" charset="0"/>
              <a:buChar char="•"/>
              <a:defRPr/>
            </a:pPr>
            <a:r>
              <a:rPr lang="fa-IR" dirty="0" smtClean="0"/>
              <a:t>انعطاف زمانی</a:t>
            </a:r>
          </a:p>
          <a:p>
            <a:pPr indent="-225425">
              <a:buSzPct val="110000"/>
              <a:buFont typeface="Arial" pitchFamily="34" charset="0"/>
              <a:buChar char="•"/>
              <a:defRPr/>
            </a:pPr>
            <a:r>
              <a:rPr lang="fa-IR" dirty="0" smtClean="0"/>
              <a:t>انعطاف مکانی</a:t>
            </a:r>
          </a:p>
          <a:p>
            <a:pPr indent="-225425">
              <a:buSzPct val="110000"/>
              <a:buFont typeface="Arial" pitchFamily="34" charset="0"/>
              <a:buChar char="•"/>
              <a:defRPr/>
            </a:pPr>
            <a:r>
              <a:rPr lang="fa-IR" dirty="0" smtClean="0"/>
              <a:t>محدودیتی در تکرار آموزش ندارد.</a:t>
            </a:r>
          </a:p>
          <a:p>
            <a:pPr indent="-225425">
              <a:buSzPct val="110000"/>
              <a:buFont typeface="Arial" pitchFamily="34" charset="0"/>
              <a:buChar char="•"/>
              <a:defRPr/>
            </a:pPr>
            <a:r>
              <a:rPr lang="fa-IR" dirty="0" smtClean="0"/>
              <a:t>هزینه برگذاری کلاسها کمتر از آموزش سنتی</a:t>
            </a:r>
            <a:endParaRPr lang="en-US" dirty="0" smtClean="0"/>
          </a:p>
          <a:p>
            <a:pPr indent="-225425">
              <a:buSzPct val="110000"/>
              <a:buFont typeface="Arial" pitchFamily="34" charset="0"/>
              <a:buChar char="•"/>
              <a:defRPr/>
            </a:pPr>
            <a:r>
              <a:rPr lang="fa-IR" dirty="0" smtClean="0"/>
              <a:t>محدودیتی در آموزش تعداد زیادی از دانشجویان را ندارد.</a:t>
            </a:r>
          </a:p>
          <a:p>
            <a:pPr indent="-225425">
              <a:buSzPct val="110000"/>
              <a:buFont typeface="Arial" pitchFamily="34" charset="0"/>
              <a:buChar char="•"/>
              <a:defRPr/>
            </a:pPr>
            <a:r>
              <a:rPr lang="fa-IR" dirty="0" smtClean="0"/>
              <a:t>از فناوری چند رسانه ای برای آموزش بهتر دانشجو استفاده می شود.</a:t>
            </a:r>
          </a:p>
        </p:txBody>
      </p:sp>
      <p:pic>
        <p:nvPicPr>
          <p:cNvPr id="110596" name="Picture 3" descr="elearning.gif"/>
          <p:cNvPicPr>
            <a:picLocks noChangeAspect="1"/>
          </p:cNvPicPr>
          <p:nvPr/>
        </p:nvPicPr>
        <p:blipFill>
          <a:blip r:embed="rId2" cstate="print"/>
          <a:srcRect/>
          <a:stretch>
            <a:fillRect/>
          </a:stretch>
        </p:blipFill>
        <p:spPr bwMode="auto">
          <a:xfrm>
            <a:off x="428625" y="1357313"/>
            <a:ext cx="3694113" cy="3633787"/>
          </a:xfrm>
          <a:prstGeom prst="rect">
            <a:avLst/>
          </a:prstGeom>
          <a:noFill/>
          <a:ln w="9525">
            <a:noFill/>
            <a:miter lim="800000"/>
            <a:headEnd/>
            <a:tailEnd/>
          </a:ln>
        </p:spPr>
      </p:pic>
    </p:spTree>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110594"/>
                                        </p:tgtEl>
                                        <p:attrNameLst>
                                          <p:attrName>style.visibility</p:attrName>
                                        </p:attrNameLst>
                                      </p:cBhvr>
                                      <p:to>
                                        <p:strVal val="visible"/>
                                      </p:to>
                                    </p:set>
                                    <p:animEffect transition="in" filter="fade">
                                      <p:cBhvr>
                                        <p:cTn id="7" dur="800" decel="100000"/>
                                        <p:tgtEl>
                                          <p:spTgt spid="110594"/>
                                        </p:tgtEl>
                                      </p:cBhvr>
                                    </p:animEffect>
                                    <p:anim calcmode="lin" valueType="num">
                                      <p:cBhvr>
                                        <p:cTn id="8" dur="800" decel="100000" fill="hold"/>
                                        <p:tgtEl>
                                          <p:spTgt spid="110594"/>
                                        </p:tgtEl>
                                        <p:attrNameLst>
                                          <p:attrName>style.rotation</p:attrName>
                                        </p:attrNameLst>
                                      </p:cBhvr>
                                      <p:tavLst>
                                        <p:tav tm="0">
                                          <p:val>
                                            <p:fltVal val="-90"/>
                                          </p:val>
                                        </p:tav>
                                        <p:tav tm="100000">
                                          <p:val>
                                            <p:fltVal val="0"/>
                                          </p:val>
                                        </p:tav>
                                      </p:tavLst>
                                    </p:anim>
                                    <p:anim calcmode="lin" valueType="num">
                                      <p:cBhvr>
                                        <p:cTn id="9" dur="800" decel="100000" fill="hold"/>
                                        <p:tgtEl>
                                          <p:spTgt spid="110594"/>
                                        </p:tgtEl>
                                        <p:attrNameLst>
                                          <p:attrName>ppt_x</p:attrName>
                                        </p:attrNameLst>
                                      </p:cBhvr>
                                      <p:tavLst>
                                        <p:tav tm="0">
                                          <p:val>
                                            <p:strVal val="#ppt_x+0.4"/>
                                          </p:val>
                                        </p:tav>
                                        <p:tav tm="100000">
                                          <p:val>
                                            <p:strVal val="#ppt_x-0.05"/>
                                          </p:val>
                                        </p:tav>
                                      </p:tavLst>
                                    </p:anim>
                                    <p:anim calcmode="lin" valueType="num">
                                      <p:cBhvr>
                                        <p:cTn id="10" dur="800" decel="100000" fill="hold"/>
                                        <p:tgtEl>
                                          <p:spTgt spid="11059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1059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10594"/>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500"/>
                                        <p:tgtEl>
                                          <p:spTgt spid="3">
                                            <p:txEl>
                                              <p:pRg st="0" end="0"/>
                                            </p:txEl>
                                          </p:spTgt>
                                        </p:tgtEl>
                                      </p:cBhvr>
                                    </p:animEffect>
                                    <p:anim calcmode="lin" valueType="num">
                                      <p:cBhvr>
                                        <p:cTn id="1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8" dur="500" fill="hold"/>
                                        <p:tgtEl>
                                          <p:spTgt spid="3">
                                            <p:txEl>
                                              <p:pRg st="0" end="0"/>
                                            </p:txEl>
                                          </p:spTgt>
                                        </p:tgtEl>
                                        <p:attrNameLst>
                                          <p:attrName>ppt_y</p:attrName>
                                        </p:attrNameLst>
                                      </p:cBhvr>
                                      <p:tavLst>
                                        <p:tav tm="0">
                                          <p:val>
                                            <p:strVal val="#ppt_y-.1"/>
                                          </p:val>
                                        </p:tav>
                                        <p:tav tm="100000">
                                          <p:val>
                                            <p:strVal val="#ppt_y"/>
                                          </p:val>
                                        </p:tav>
                                      </p:tavLst>
                                    </p:anim>
                                  </p:childTnLst>
                                </p:cTn>
                              </p:par>
                              <p:par>
                                <p:cTn id="19" presetID="31" presetClass="entr" presetSubtype="0" fill="hold" nodeType="withEffect">
                                  <p:stCondLst>
                                    <p:cond delay="0"/>
                                  </p:stCondLst>
                                  <p:iterate type="lt">
                                    <p:tmPct val="5000"/>
                                  </p:iterate>
                                  <p:childTnLst>
                                    <p:set>
                                      <p:cBhvr>
                                        <p:cTn id="20" dur="1" fill="hold">
                                          <p:stCondLst>
                                            <p:cond delay="0"/>
                                          </p:stCondLst>
                                        </p:cTn>
                                        <p:tgtEl>
                                          <p:spTgt spid="110596"/>
                                        </p:tgtEl>
                                        <p:attrNameLst>
                                          <p:attrName>style.visibility</p:attrName>
                                        </p:attrNameLst>
                                      </p:cBhvr>
                                      <p:to>
                                        <p:strVal val="visible"/>
                                      </p:to>
                                    </p:set>
                                    <p:anim calcmode="lin" valueType="num">
                                      <p:cBhvr>
                                        <p:cTn id="21" dur="1000" fill="hold"/>
                                        <p:tgtEl>
                                          <p:spTgt spid="110596"/>
                                        </p:tgtEl>
                                        <p:attrNameLst>
                                          <p:attrName>ppt_w</p:attrName>
                                        </p:attrNameLst>
                                      </p:cBhvr>
                                      <p:tavLst>
                                        <p:tav tm="0">
                                          <p:val>
                                            <p:fltVal val="0"/>
                                          </p:val>
                                        </p:tav>
                                        <p:tav tm="100000">
                                          <p:val>
                                            <p:strVal val="#ppt_w"/>
                                          </p:val>
                                        </p:tav>
                                      </p:tavLst>
                                    </p:anim>
                                    <p:anim calcmode="lin" valueType="num">
                                      <p:cBhvr>
                                        <p:cTn id="22" dur="1000" fill="hold"/>
                                        <p:tgtEl>
                                          <p:spTgt spid="110596"/>
                                        </p:tgtEl>
                                        <p:attrNameLst>
                                          <p:attrName>ppt_h</p:attrName>
                                        </p:attrNameLst>
                                      </p:cBhvr>
                                      <p:tavLst>
                                        <p:tav tm="0">
                                          <p:val>
                                            <p:fltVal val="0"/>
                                          </p:val>
                                        </p:tav>
                                        <p:tav tm="100000">
                                          <p:val>
                                            <p:strVal val="#ppt_h"/>
                                          </p:val>
                                        </p:tav>
                                      </p:tavLst>
                                    </p:anim>
                                    <p:anim calcmode="lin" valueType="num">
                                      <p:cBhvr>
                                        <p:cTn id="23" dur="1000" fill="hold"/>
                                        <p:tgtEl>
                                          <p:spTgt spid="110596"/>
                                        </p:tgtEl>
                                        <p:attrNameLst>
                                          <p:attrName>style.rotation</p:attrName>
                                        </p:attrNameLst>
                                      </p:cBhvr>
                                      <p:tavLst>
                                        <p:tav tm="0">
                                          <p:val>
                                            <p:fltVal val="90"/>
                                          </p:val>
                                        </p:tav>
                                        <p:tav tm="100000">
                                          <p:val>
                                            <p:fltVal val="0"/>
                                          </p:val>
                                        </p:tav>
                                      </p:tavLst>
                                    </p:anim>
                                    <p:animEffect transition="in" filter="fade">
                                      <p:cBhvr>
                                        <p:cTn id="24" dur="1000"/>
                                        <p:tgtEl>
                                          <p:spTgt spid="110596"/>
                                        </p:tgtEl>
                                      </p:cBhvr>
                                    </p:animEffect>
                                  </p:childTnLst>
                                </p:cTn>
                              </p:par>
                            </p:childTnLst>
                          </p:cTn>
                        </p:par>
                        <p:par>
                          <p:cTn id="25" fill="hold">
                            <p:stCondLst>
                              <p:cond delay="2000"/>
                            </p:stCondLst>
                            <p:childTnLst>
                              <p:par>
                                <p:cTn id="26" presetID="47" presetClass="entr" presetSubtype="0" fill="hold" nodeType="after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fade">
                                      <p:cBhvr>
                                        <p:cTn id="28" dur="500"/>
                                        <p:tgtEl>
                                          <p:spTgt spid="3">
                                            <p:txEl>
                                              <p:pRg st="1" end="1"/>
                                            </p:txEl>
                                          </p:spTgt>
                                        </p:tgtEl>
                                      </p:cBhvr>
                                    </p:animEffect>
                                    <p:anim calcmode="lin" valueType="num">
                                      <p:cBhvr>
                                        <p:cTn id="2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0"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7" presetClass="entr" presetSubtype="0" fill="hold" nodeType="afterEffect">
                                  <p:stCondLst>
                                    <p:cond delay="0"/>
                                  </p:stCondLst>
                                  <p:childTnLst>
                                    <p:set>
                                      <p:cBhvr>
                                        <p:cTn id="33" dur="1" fill="hold">
                                          <p:stCondLst>
                                            <p:cond delay="0"/>
                                          </p:stCondLst>
                                        </p:cTn>
                                        <p:tgtEl>
                                          <p:spTgt spid="3">
                                            <p:txEl>
                                              <p:pRg st="2" end="2"/>
                                            </p:txEl>
                                          </p:spTgt>
                                        </p:tgtEl>
                                        <p:attrNameLst>
                                          <p:attrName>style.visibility</p:attrName>
                                        </p:attrNameLst>
                                      </p:cBhvr>
                                      <p:to>
                                        <p:strVal val="visible"/>
                                      </p:to>
                                    </p:set>
                                    <p:animEffect transition="in" filter="fade">
                                      <p:cBhvr>
                                        <p:cTn id="34" dur="500"/>
                                        <p:tgtEl>
                                          <p:spTgt spid="3">
                                            <p:txEl>
                                              <p:pRg st="2" end="2"/>
                                            </p:txEl>
                                          </p:spTgt>
                                        </p:tgtEl>
                                      </p:cBhvr>
                                    </p:animEffect>
                                    <p:anim calcmode="lin" valueType="num">
                                      <p:cBhvr>
                                        <p:cTn id="3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7" presetClass="entr" presetSubtype="0" fill="hold" nodeType="after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animEffect transition="in" filter="fade">
                                      <p:cBhvr>
                                        <p:cTn id="40" dur="500"/>
                                        <p:tgtEl>
                                          <p:spTgt spid="3">
                                            <p:txEl>
                                              <p:pRg st="3" end="3"/>
                                            </p:txEl>
                                          </p:spTgt>
                                        </p:tgtEl>
                                      </p:cBhvr>
                                    </p:animEffect>
                                    <p:anim calcmode="lin" valueType="num">
                                      <p:cBhvr>
                                        <p:cTn id="4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2"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47" presetClass="entr" presetSubtype="0" fill="hold" nodeType="afterEffect">
                                  <p:stCondLst>
                                    <p:cond delay="0"/>
                                  </p:stCondLst>
                                  <p:childTnLst>
                                    <p:set>
                                      <p:cBhvr>
                                        <p:cTn id="45" dur="1" fill="hold">
                                          <p:stCondLst>
                                            <p:cond delay="0"/>
                                          </p:stCondLst>
                                        </p:cTn>
                                        <p:tgtEl>
                                          <p:spTgt spid="3">
                                            <p:txEl>
                                              <p:pRg st="4" end="4"/>
                                            </p:txEl>
                                          </p:spTgt>
                                        </p:tgtEl>
                                        <p:attrNameLst>
                                          <p:attrName>style.visibility</p:attrName>
                                        </p:attrNameLst>
                                      </p:cBhvr>
                                      <p:to>
                                        <p:strVal val="visible"/>
                                      </p:to>
                                    </p:set>
                                    <p:animEffect transition="in" filter="fade">
                                      <p:cBhvr>
                                        <p:cTn id="46" dur="500"/>
                                        <p:tgtEl>
                                          <p:spTgt spid="3">
                                            <p:txEl>
                                              <p:pRg st="4" end="4"/>
                                            </p:txEl>
                                          </p:spTgt>
                                        </p:tgtEl>
                                      </p:cBhvr>
                                    </p:animEffect>
                                    <p:anim calcmode="lin" valueType="num">
                                      <p:cBhvr>
                                        <p:cTn id="4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8"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49" fill="hold">
                            <p:stCondLst>
                              <p:cond delay="4000"/>
                            </p:stCondLst>
                            <p:childTnLst>
                              <p:par>
                                <p:cTn id="50" presetID="47" presetClass="entr" presetSubtype="0" fill="hold" nodeType="afterEffect">
                                  <p:stCondLst>
                                    <p:cond delay="0"/>
                                  </p:stCondLst>
                                  <p:childTnLst>
                                    <p:set>
                                      <p:cBhvr>
                                        <p:cTn id="51" dur="1" fill="hold">
                                          <p:stCondLst>
                                            <p:cond delay="0"/>
                                          </p:stCondLst>
                                        </p:cTn>
                                        <p:tgtEl>
                                          <p:spTgt spid="3">
                                            <p:txEl>
                                              <p:pRg st="5" end="5"/>
                                            </p:txEl>
                                          </p:spTgt>
                                        </p:tgtEl>
                                        <p:attrNameLst>
                                          <p:attrName>style.visibility</p:attrName>
                                        </p:attrNameLst>
                                      </p:cBhvr>
                                      <p:to>
                                        <p:strVal val="visible"/>
                                      </p:to>
                                    </p:set>
                                    <p:animEffect transition="in" filter="fade">
                                      <p:cBhvr>
                                        <p:cTn id="52" dur="500"/>
                                        <p:tgtEl>
                                          <p:spTgt spid="3">
                                            <p:txEl>
                                              <p:pRg st="5" end="5"/>
                                            </p:txEl>
                                          </p:spTgt>
                                        </p:tgtEl>
                                      </p:cBhvr>
                                    </p:animEffect>
                                    <p:anim calcmode="lin" valueType="num">
                                      <p:cBhvr>
                                        <p:cTn id="5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4" dur="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47" presetClass="entr" presetSubtype="0" fill="hold" nodeType="afterEffect">
                                  <p:stCondLst>
                                    <p:cond delay="0"/>
                                  </p:stCondLst>
                                  <p:childTnLst>
                                    <p:set>
                                      <p:cBhvr>
                                        <p:cTn id="57" dur="1" fill="hold">
                                          <p:stCondLst>
                                            <p:cond delay="0"/>
                                          </p:stCondLst>
                                        </p:cTn>
                                        <p:tgtEl>
                                          <p:spTgt spid="3">
                                            <p:txEl>
                                              <p:pRg st="6" end="6"/>
                                            </p:txEl>
                                          </p:spTgt>
                                        </p:tgtEl>
                                        <p:attrNameLst>
                                          <p:attrName>style.visibility</p:attrName>
                                        </p:attrNameLst>
                                      </p:cBhvr>
                                      <p:to>
                                        <p:strVal val="visible"/>
                                      </p:to>
                                    </p:set>
                                    <p:animEffect transition="in" filter="fade">
                                      <p:cBhvr>
                                        <p:cTn id="58" dur="500"/>
                                        <p:tgtEl>
                                          <p:spTgt spid="3">
                                            <p:txEl>
                                              <p:pRg st="6" end="6"/>
                                            </p:txEl>
                                          </p:spTgt>
                                        </p:tgtEl>
                                      </p:cBhvr>
                                    </p:animEffect>
                                    <p:anim calcmode="lin" valueType="num">
                                      <p:cBhvr>
                                        <p:cTn id="5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60" dur="5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4" grpId="0"/>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Picture 3" descr="e-learning.jpg"/>
          <p:cNvPicPr>
            <a:picLocks noChangeAspect="1"/>
          </p:cNvPicPr>
          <p:nvPr/>
        </p:nvPicPr>
        <p:blipFill>
          <a:blip r:embed="rId2" cstate="print"/>
          <a:srcRect l="3030" t="3996"/>
          <a:stretch>
            <a:fillRect/>
          </a:stretch>
        </p:blipFill>
        <p:spPr bwMode="auto">
          <a:xfrm>
            <a:off x="142875" y="4178300"/>
            <a:ext cx="3500438" cy="2679700"/>
          </a:xfrm>
          <a:prstGeom prst="rect">
            <a:avLst/>
          </a:prstGeom>
          <a:noFill/>
          <a:ln w="9525">
            <a:noFill/>
            <a:miter lim="800000"/>
            <a:headEnd/>
            <a:tailEnd/>
          </a:ln>
        </p:spPr>
      </p:pic>
      <p:sp>
        <p:nvSpPr>
          <p:cNvPr id="111619" name="Title 1"/>
          <p:cNvSpPr>
            <a:spLocks noGrp="1"/>
          </p:cNvSpPr>
          <p:nvPr>
            <p:ph type="title"/>
          </p:nvPr>
        </p:nvSpPr>
        <p:spPr/>
        <p:txBody>
          <a:bodyPr/>
          <a:lstStyle/>
          <a:p>
            <a:r>
              <a:rPr lang="fa-IR" sz="2800" dirty="0" smtClean="0"/>
              <a:t>معایب آموزش الکترونیک</a:t>
            </a:r>
            <a:endParaRPr lang="en-US" sz="2800" dirty="0" smtClean="0"/>
          </a:p>
        </p:txBody>
      </p:sp>
      <p:sp>
        <p:nvSpPr>
          <p:cNvPr id="111620" name="Content Placeholder 2"/>
          <p:cNvSpPr>
            <a:spLocks noGrp="1"/>
          </p:cNvSpPr>
          <p:nvPr>
            <p:ph idx="1"/>
          </p:nvPr>
        </p:nvSpPr>
        <p:spPr/>
        <p:txBody>
          <a:bodyPr/>
          <a:lstStyle/>
          <a:p>
            <a:r>
              <a:rPr lang="fa-IR" dirty="0" smtClean="0"/>
              <a:t>اتصال اینترنتی ممکن است قطع شده و دانشجو با مشکل مواجه شود.</a:t>
            </a:r>
          </a:p>
          <a:p>
            <a:r>
              <a:rPr lang="fa-IR" dirty="0" smtClean="0"/>
              <a:t>دانشجویان برای هر دقیقه اتصال به اینترنت باید هزینه پرداخت نمایند.</a:t>
            </a:r>
          </a:p>
          <a:p>
            <a:r>
              <a:rPr lang="fa-IR" dirty="0" smtClean="0"/>
              <a:t>فقدان عواطف انسانی و عدم آموزش رفتارهای اجتماعی</a:t>
            </a:r>
          </a:p>
          <a:p>
            <a:r>
              <a:rPr lang="fa-IR" dirty="0" smtClean="0"/>
              <a:t>سرعت اینترنت پایین بنابراین زمان دریافت اطلاعات بسیار زیاد است.</a:t>
            </a:r>
            <a:endParaRPr lang="en-US" dirty="0" smtClean="0"/>
          </a:p>
        </p:txBody>
      </p:sp>
    </p:spTree>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111619"/>
                                        </p:tgtEl>
                                        <p:attrNameLst>
                                          <p:attrName>style.visibility</p:attrName>
                                        </p:attrNameLst>
                                      </p:cBhvr>
                                      <p:to>
                                        <p:strVal val="visible"/>
                                      </p:to>
                                    </p:set>
                                    <p:animEffect transition="in" filter="fade">
                                      <p:cBhvr>
                                        <p:cTn id="7" dur="800" decel="100000"/>
                                        <p:tgtEl>
                                          <p:spTgt spid="111619"/>
                                        </p:tgtEl>
                                      </p:cBhvr>
                                    </p:animEffect>
                                    <p:anim calcmode="lin" valueType="num">
                                      <p:cBhvr>
                                        <p:cTn id="8" dur="800" decel="100000" fill="hold"/>
                                        <p:tgtEl>
                                          <p:spTgt spid="111619"/>
                                        </p:tgtEl>
                                        <p:attrNameLst>
                                          <p:attrName>style.rotation</p:attrName>
                                        </p:attrNameLst>
                                      </p:cBhvr>
                                      <p:tavLst>
                                        <p:tav tm="0">
                                          <p:val>
                                            <p:fltVal val="-90"/>
                                          </p:val>
                                        </p:tav>
                                        <p:tav tm="100000">
                                          <p:val>
                                            <p:fltVal val="0"/>
                                          </p:val>
                                        </p:tav>
                                      </p:tavLst>
                                    </p:anim>
                                    <p:anim calcmode="lin" valueType="num">
                                      <p:cBhvr>
                                        <p:cTn id="9" dur="800" decel="100000" fill="hold"/>
                                        <p:tgtEl>
                                          <p:spTgt spid="111619"/>
                                        </p:tgtEl>
                                        <p:attrNameLst>
                                          <p:attrName>ppt_x</p:attrName>
                                        </p:attrNameLst>
                                      </p:cBhvr>
                                      <p:tavLst>
                                        <p:tav tm="0">
                                          <p:val>
                                            <p:strVal val="#ppt_x+0.4"/>
                                          </p:val>
                                        </p:tav>
                                        <p:tav tm="100000">
                                          <p:val>
                                            <p:strVal val="#ppt_x-0.05"/>
                                          </p:val>
                                        </p:tav>
                                      </p:tavLst>
                                    </p:anim>
                                    <p:anim calcmode="lin" valueType="num">
                                      <p:cBhvr>
                                        <p:cTn id="10" dur="800" decel="100000" fill="hold"/>
                                        <p:tgtEl>
                                          <p:spTgt spid="111619"/>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11619"/>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11619"/>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111620">
                                            <p:txEl>
                                              <p:pRg st="0" end="0"/>
                                            </p:txEl>
                                          </p:spTgt>
                                        </p:tgtEl>
                                        <p:attrNameLst>
                                          <p:attrName>style.visibility</p:attrName>
                                        </p:attrNameLst>
                                      </p:cBhvr>
                                      <p:to>
                                        <p:strVal val="visible"/>
                                      </p:to>
                                    </p:set>
                                    <p:animEffect transition="in" filter="fade">
                                      <p:cBhvr>
                                        <p:cTn id="16" dur="500"/>
                                        <p:tgtEl>
                                          <p:spTgt spid="111620">
                                            <p:txEl>
                                              <p:pRg st="0" end="0"/>
                                            </p:txEl>
                                          </p:spTgt>
                                        </p:tgtEl>
                                      </p:cBhvr>
                                    </p:animEffect>
                                    <p:anim calcmode="lin" valueType="num">
                                      <p:cBhvr>
                                        <p:cTn id="17" dur="500" fill="hold"/>
                                        <p:tgtEl>
                                          <p:spTgt spid="111620">
                                            <p:txEl>
                                              <p:pRg st="0" end="0"/>
                                            </p:txEl>
                                          </p:spTgt>
                                        </p:tgtEl>
                                        <p:attrNameLst>
                                          <p:attrName>ppt_x</p:attrName>
                                        </p:attrNameLst>
                                      </p:cBhvr>
                                      <p:tavLst>
                                        <p:tav tm="0">
                                          <p:val>
                                            <p:strVal val="#ppt_x"/>
                                          </p:val>
                                        </p:tav>
                                        <p:tav tm="100000">
                                          <p:val>
                                            <p:strVal val="#ppt_x"/>
                                          </p:val>
                                        </p:tav>
                                      </p:tavLst>
                                    </p:anim>
                                    <p:anim calcmode="lin" valueType="num">
                                      <p:cBhvr>
                                        <p:cTn id="18" dur="500" fill="hold"/>
                                        <p:tgtEl>
                                          <p:spTgt spid="111620">
                                            <p:txEl>
                                              <p:pRg st="0" end="0"/>
                                            </p:txEl>
                                          </p:spTgt>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47" presetClass="entr" presetSubtype="0" fill="hold" nodeType="afterEffect">
                                  <p:stCondLst>
                                    <p:cond delay="0"/>
                                  </p:stCondLst>
                                  <p:childTnLst>
                                    <p:set>
                                      <p:cBhvr>
                                        <p:cTn id="21" dur="1" fill="hold">
                                          <p:stCondLst>
                                            <p:cond delay="0"/>
                                          </p:stCondLst>
                                        </p:cTn>
                                        <p:tgtEl>
                                          <p:spTgt spid="111620">
                                            <p:txEl>
                                              <p:pRg st="1" end="1"/>
                                            </p:txEl>
                                          </p:spTgt>
                                        </p:tgtEl>
                                        <p:attrNameLst>
                                          <p:attrName>style.visibility</p:attrName>
                                        </p:attrNameLst>
                                      </p:cBhvr>
                                      <p:to>
                                        <p:strVal val="visible"/>
                                      </p:to>
                                    </p:set>
                                    <p:animEffect transition="in" filter="fade">
                                      <p:cBhvr>
                                        <p:cTn id="22" dur="500"/>
                                        <p:tgtEl>
                                          <p:spTgt spid="111620">
                                            <p:txEl>
                                              <p:pRg st="1" end="1"/>
                                            </p:txEl>
                                          </p:spTgt>
                                        </p:tgtEl>
                                      </p:cBhvr>
                                    </p:animEffect>
                                    <p:anim calcmode="lin" valueType="num">
                                      <p:cBhvr>
                                        <p:cTn id="23" dur="500" fill="hold"/>
                                        <p:tgtEl>
                                          <p:spTgt spid="111620">
                                            <p:txEl>
                                              <p:pRg st="1" end="1"/>
                                            </p:txEl>
                                          </p:spTgt>
                                        </p:tgtEl>
                                        <p:attrNameLst>
                                          <p:attrName>ppt_x</p:attrName>
                                        </p:attrNameLst>
                                      </p:cBhvr>
                                      <p:tavLst>
                                        <p:tav tm="0">
                                          <p:val>
                                            <p:strVal val="#ppt_x"/>
                                          </p:val>
                                        </p:tav>
                                        <p:tav tm="100000">
                                          <p:val>
                                            <p:strVal val="#ppt_x"/>
                                          </p:val>
                                        </p:tav>
                                      </p:tavLst>
                                    </p:anim>
                                    <p:anim calcmode="lin" valueType="num">
                                      <p:cBhvr>
                                        <p:cTn id="24" dur="500" fill="hold"/>
                                        <p:tgtEl>
                                          <p:spTgt spid="111620">
                                            <p:txEl>
                                              <p:pRg st="1" end="1"/>
                                            </p:txEl>
                                          </p:spTgt>
                                        </p:tgtEl>
                                        <p:attrNameLst>
                                          <p:attrName>ppt_y</p:attrName>
                                        </p:attrNameLst>
                                      </p:cBhvr>
                                      <p:tavLst>
                                        <p:tav tm="0">
                                          <p:val>
                                            <p:strVal val="#ppt_y-.1"/>
                                          </p:val>
                                        </p:tav>
                                        <p:tav tm="100000">
                                          <p:val>
                                            <p:strVal val="#ppt_y"/>
                                          </p:val>
                                        </p:tav>
                                      </p:tavLst>
                                    </p:anim>
                                  </p:childTnLst>
                                </p:cTn>
                              </p:par>
                              <p:par>
                                <p:cTn id="25" presetID="31" presetClass="entr" presetSubtype="0" fill="hold" nodeType="withEffect">
                                  <p:stCondLst>
                                    <p:cond delay="0"/>
                                  </p:stCondLst>
                                  <p:iterate type="lt">
                                    <p:tmPct val="5000"/>
                                  </p:iterate>
                                  <p:childTnLst>
                                    <p:set>
                                      <p:cBhvr>
                                        <p:cTn id="26" dur="1" fill="hold">
                                          <p:stCondLst>
                                            <p:cond delay="0"/>
                                          </p:stCondLst>
                                        </p:cTn>
                                        <p:tgtEl>
                                          <p:spTgt spid="111618"/>
                                        </p:tgtEl>
                                        <p:attrNameLst>
                                          <p:attrName>style.visibility</p:attrName>
                                        </p:attrNameLst>
                                      </p:cBhvr>
                                      <p:to>
                                        <p:strVal val="visible"/>
                                      </p:to>
                                    </p:set>
                                    <p:anim calcmode="lin" valueType="num">
                                      <p:cBhvr>
                                        <p:cTn id="27" dur="1000" fill="hold"/>
                                        <p:tgtEl>
                                          <p:spTgt spid="111618"/>
                                        </p:tgtEl>
                                        <p:attrNameLst>
                                          <p:attrName>ppt_w</p:attrName>
                                        </p:attrNameLst>
                                      </p:cBhvr>
                                      <p:tavLst>
                                        <p:tav tm="0">
                                          <p:val>
                                            <p:fltVal val="0"/>
                                          </p:val>
                                        </p:tav>
                                        <p:tav tm="100000">
                                          <p:val>
                                            <p:strVal val="#ppt_w"/>
                                          </p:val>
                                        </p:tav>
                                      </p:tavLst>
                                    </p:anim>
                                    <p:anim calcmode="lin" valueType="num">
                                      <p:cBhvr>
                                        <p:cTn id="28" dur="1000" fill="hold"/>
                                        <p:tgtEl>
                                          <p:spTgt spid="111618"/>
                                        </p:tgtEl>
                                        <p:attrNameLst>
                                          <p:attrName>ppt_h</p:attrName>
                                        </p:attrNameLst>
                                      </p:cBhvr>
                                      <p:tavLst>
                                        <p:tav tm="0">
                                          <p:val>
                                            <p:fltVal val="0"/>
                                          </p:val>
                                        </p:tav>
                                        <p:tav tm="100000">
                                          <p:val>
                                            <p:strVal val="#ppt_h"/>
                                          </p:val>
                                        </p:tav>
                                      </p:tavLst>
                                    </p:anim>
                                    <p:anim calcmode="lin" valueType="num">
                                      <p:cBhvr>
                                        <p:cTn id="29" dur="1000" fill="hold"/>
                                        <p:tgtEl>
                                          <p:spTgt spid="111618"/>
                                        </p:tgtEl>
                                        <p:attrNameLst>
                                          <p:attrName>style.rotation</p:attrName>
                                        </p:attrNameLst>
                                      </p:cBhvr>
                                      <p:tavLst>
                                        <p:tav tm="0">
                                          <p:val>
                                            <p:fltVal val="90"/>
                                          </p:val>
                                        </p:tav>
                                        <p:tav tm="100000">
                                          <p:val>
                                            <p:fltVal val="0"/>
                                          </p:val>
                                        </p:tav>
                                      </p:tavLst>
                                    </p:anim>
                                    <p:animEffect transition="in" filter="fade">
                                      <p:cBhvr>
                                        <p:cTn id="30" dur="1000"/>
                                        <p:tgtEl>
                                          <p:spTgt spid="111618"/>
                                        </p:tgtEl>
                                      </p:cBhvr>
                                    </p:animEffect>
                                  </p:childTnLst>
                                </p:cTn>
                              </p:par>
                            </p:childTnLst>
                          </p:cTn>
                        </p:par>
                        <p:par>
                          <p:cTn id="31" fill="hold">
                            <p:stCondLst>
                              <p:cond delay="2500"/>
                            </p:stCondLst>
                            <p:childTnLst>
                              <p:par>
                                <p:cTn id="32" presetID="47" presetClass="entr" presetSubtype="0" fill="hold" nodeType="afterEffect">
                                  <p:stCondLst>
                                    <p:cond delay="0"/>
                                  </p:stCondLst>
                                  <p:childTnLst>
                                    <p:set>
                                      <p:cBhvr>
                                        <p:cTn id="33" dur="1" fill="hold">
                                          <p:stCondLst>
                                            <p:cond delay="0"/>
                                          </p:stCondLst>
                                        </p:cTn>
                                        <p:tgtEl>
                                          <p:spTgt spid="111620">
                                            <p:txEl>
                                              <p:pRg st="2" end="2"/>
                                            </p:txEl>
                                          </p:spTgt>
                                        </p:tgtEl>
                                        <p:attrNameLst>
                                          <p:attrName>style.visibility</p:attrName>
                                        </p:attrNameLst>
                                      </p:cBhvr>
                                      <p:to>
                                        <p:strVal val="visible"/>
                                      </p:to>
                                    </p:set>
                                    <p:animEffect transition="in" filter="fade">
                                      <p:cBhvr>
                                        <p:cTn id="34" dur="500"/>
                                        <p:tgtEl>
                                          <p:spTgt spid="111620">
                                            <p:txEl>
                                              <p:pRg st="2" end="2"/>
                                            </p:txEl>
                                          </p:spTgt>
                                        </p:tgtEl>
                                      </p:cBhvr>
                                    </p:animEffect>
                                    <p:anim calcmode="lin" valueType="num">
                                      <p:cBhvr>
                                        <p:cTn id="35" dur="500" fill="hold"/>
                                        <p:tgtEl>
                                          <p:spTgt spid="111620">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11620">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7" presetClass="entr" presetSubtype="0" fill="hold" nodeType="afterEffect">
                                  <p:stCondLst>
                                    <p:cond delay="0"/>
                                  </p:stCondLst>
                                  <p:childTnLst>
                                    <p:set>
                                      <p:cBhvr>
                                        <p:cTn id="39" dur="1" fill="hold">
                                          <p:stCondLst>
                                            <p:cond delay="0"/>
                                          </p:stCondLst>
                                        </p:cTn>
                                        <p:tgtEl>
                                          <p:spTgt spid="111620">
                                            <p:txEl>
                                              <p:pRg st="3" end="3"/>
                                            </p:txEl>
                                          </p:spTgt>
                                        </p:tgtEl>
                                        <p:attrNameLst>
                                          <p:attrName>style.visibility</p:attrName>
                                        </p:attrNameLst>
                                      </p:cBhvr>
                                      <p:to>
                                        <p:strVal val="visible"/>
                                      </p:to>
                                    </p:set>
                                    <p:animEffect transition="in" filter="fade">
                                      <p:cBhvr>
                                        <p:cTn id="40" dur="500"/>
                                        <p:tgtEl>
                                          <p:spTgt spid="111620">
                                            <p:txEl>
                                              <p:pRg st="3" end="3"/>
                                            </p:txEl>
                                          </p:spTgt>
                                        </p:tgtEl>
                                      </p:cBhvr>
                                    </p:animEffect>
                                    <p:anim calcmode="lin" valueType="num">
                                      <p:cBhvr>
                                        <p:cTn id="41" dur="500" fill="hold"/>
                                        <p:tgtEl>
                                          <p:spTgt spid="111620">
                                            <p:txEl>
                                              <p:pRg st="3" end="3"/>
                                            </p:txEl>
                                          </p:spTgt>
                                        </p:tgtEl>
                                        <p:attrNameLst>
                                          <p:attrName>ppt_x</p:attrName>
                                        </p:attrNameLst>
                                      </p:cBhvr>
                                      <p:tavLst>
                                        <p:tav tm="0">
                                          <p:val>
                                            <p:strVal val="#ppt_x"/>
                                          </p:val>
                                        </p:tav>
                                        <p:tav tm="100000">
                                          <p:val>
                                            <p:strVal val="#ppt_x"/>
                                          </p:val>
                                        </p:tav>
                                      </p:tavLst>
                                    </p:anim>
                                    <p:anim calcmode="lin" valueType="num">
                                      <p:cBhvr>
                                        <p:cTn id="42" dur="500" fill="hold"/>
                                        <p:tgtEl>
                                          <p:spTgt spid="111620">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1266" name="Title 2"/>
          <p:cNvSpPr>
            <a:spLocks noGrp="1"/>
          </p:cNvSpPr>
          <p:nvPr>
            <p:ph type="title"/>
          </p:nvPr>
        </p:nvSpPr>
        <p:spPr>
          <a:xfrm>
            <a:off x="1857356" y="642918"/>
            <a:ext cx="7000875" cy="1143000"/>
          </a:xfrm>
        </p:spPr>
        <p:txBody>
          <a:bodyPr anchor="ctr"/>
          <a:lstStyle/>
          <a:p>
            <a:pPr eaLnBrk="1" hangingPunct="1"/>
            <a:r>
              <a:rPr lang="fa-IR" dirty="0" smtClean="0">
                <a:solidFill>
                  <a:srgbClr val="000000"/>
                </a:solidFill>
              </a:rPr>
              <a:t>نمونه ای از مدرک </a:t>
            </a:r>
            <a:r>
              <a:rPr lang="en-US" sz="4000" b="1" dirty="0" smtClean="0">
                <a:solidFill>
                  <a:srgbClr val="000000"/>
                </a:solidFill>
                <a:latin typeface="Times New Roman" pitchFamily="18" charset="0"/>
                <a:cs typeface="Times New Roman" pitchFamily="18" charset="0"/>
              </a:rPr>
              <a:t>ICDL</a:t>
            </a:r>
            <a:r>
              <a:rPr lang="fa-IR" dirty="0" smtClean="0">
                <a:solidFill>
                  <a:srgbClr val="000000"/>
                </a:solidFill>
              </a:rPr>
              <a:t> بنیاد</a:t>
            </a:r>
            <a:endParaRPr lang="en-US" dirty="0" smtClean="0">
              <a:solidFill>
                <a:srgbClr val="000000"/>
              </a:solidFill>
            </a:endParaRPr>
          </a:p>
        </p:txBody>
      </p:sp>
      <p:pic>
        <p:nvPicPr>
          <p:cNvPr id="11267" name="Picture 4" descr="b62a5a7374c1427.jpg"/>
          <p:cNvPicPr>
            <a:picLocks noChangeAspect="1"/>
          </p:cNvPicPr>
          <p:nvPr/>
        </p:nvPicPr>
        <p:blipFill>
          <a:blip r:embed="rId3" cstate="print"/>
          <a:srcRect/>
          <a:stretch>
            <a:fillRect/>
          </a:stretch>
        </p:blipFill>
        <p:spPr bwMode="auto">
          <a:xfrm>
            <a:off x="1357313" y="2214563"/>
            <a:ext cx="6515100" cy="4429125"/>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8" presetClass="entr" presetSubtype="0" accel="100000" fill="hold" grpId="0" nodeType="afterEffect">
                                  <p:stCondLst>
                                    <p:cond delay="0"/>
                                  </p:stCondLst>
                                  <p:childTnLst>
                                    <p:set>
                                      <p:cBhvr>
                                        <p:cTn id="6" dur="1" fill="hold">
                                          <p:stCondLst>
                                            <p:cond delay="0"/>
                                          </p:stCondLst>
                                        </p:cTn>
                                        <p:tgtEl>
                                          <p:spTgt spid="11266"/>
                                        </p:tgtEl>
                                        <p:attrNameLst>
                                          <p:attrName>style.visibility</p:attrName>
                                        </p:attrNameLst>
                                      </p:cBhvr>
                                      <p:to>
                                        <p:strVal val="visible"/>
                                      </p:to>
                                    </p:set>
                                    <p:anim calcmode="lin" valueType="num">
                                      <p:cBhvr>
                                        <p:cTn id="7" dur="1000" fill="hold"/>
                                        <p:tgtEl>
                                          <p:spTgt spid="11266"/>
                                        </p:tgtEl>
                                        <p:attrNameLst>
                                          <p:attrName>ppt_w</p:attrName>
                                        </p:attrNameLst>
                                      </p:cBhvr>
                                      <p:tavLst>
                                        <p:tav tm="0">
                                          <p:val>
                                            <p:strVal val="#ppt_w*2.5"/>
                                          </p:val>
                                        </p:tav>
                                        <p:tav tm="100000">
                                          <p:val>
                                            <p:strVal val="#ppt_w"/>
                                          </p:val>
                                        </p:tav>
                                      </p:tavLst>
                                    </p:anim>
                                    <p:anim calcmode="lin" valueType="num">
                                      <p:cBhvr>
                                        <p:cTn id="8" dur="1000" fill="hold"/>
                                        <p:tgtEl>
                                          <p:spTgt spid="11266"/>
                                        </p:tgtEl>
                                        <p:attrNameLst>
                                          <p:attrName>ppt_h</p:attrName>
                                        </p:attrNameLst>
                                      </p:cBhvr>
                                      <p:tavLst>
                                        <p:tav tm="0">
                                          <p:val>
                                            <p:strVal val="#ppt_h*0.01"/>
                                          </p:val>
                                        </p:tav>
                                        <p:tav tm="100000">
                                          <p:val>
                                            <p:strVal val="#ppt_h"/>
                                          </p:val>
                                        </p:tav>
                                      </p:tavLst>
                                    </p:anim>
                                    <p:anim calcmode="lin" valueType="num">
                                      <p:cBhvr>
                                        <p:cTn id="9" dur="1000" fill="hold"/>
                                        <p:tgtEl>
                                          <p:spTgt spid="11266"/>
                                        </p:tgtEl>
                                        <p:attrNameLst>
                                          <p:attrName>ppt_x</p:attrName>
                                        </p:attrNameLst>
                                      </p:cBhvr>
                                      <p:tavLst>
                                        <p:tav tm="0">
                                          <p:val>
                                            <p:strVal val="#ppt_x"/>
                                          </p:val>
                                        </p:tav>
                                        <p:tav tm="100000">
                                          <p:val>
                                            <p:strVal val="#ppt_x"/>
                                          </p:val>
                                        </p:tav>
                                      </p:tavLst>
                                    </p:anim>
                                    <p:anim calcmode="lin" valueType="num">
                                      <p:cBhvr>
                                        <p:cTn id="10" dur="1000" fill="hold"/>
                                        <p:tgtEl>
                                          <p:spTgt spid="11266"/>
                                        </p:tgtEl>
                                        <p:attrNameLst>
                                          <p:attrName>ppt_y</p:attrName>
                                        </p:attrNameLst>
                                      </p:cBhvr>
                                      <p:tavLst>
                                        <p:tav tm="0">
                                          <p:val>
                                            <p:strVal val="#ppt_h+1"/>
                                          </p:val>
                                        </p:tav>
                                        <p:tav tm="100000">
                                          <p:val>
                                            <p:strVal val="#ppt_y"/>
                                          </p:val>
                                        </p:tav>
                                      </p:tavLst>
                                    </p:anim>
                                    <p:animEffect transition="in" filter="fade">
                                      <p:cBhvr>
                                        <p:cTn id="11" dur="1000"/>
                                        <p:tgtEl>
                                          <p:spTgt spid="11266"/>
                                        </p:tgtEl>
                                      </p:cBhvr>
                                    </p:animEffect>
                                  </p:childTnLst>
                                </p:cTn>
                              </p:par>
                            </p:childTnLst>
                          </p:cTn>
                        </p:par>
                        <p:par>
                          <p:cTn id="12" fill="hold">
                            <p:stCondLst>
                              <p:cond delay="1000"/>
                            </p:stCondLst>
                            <p:childTnLst>
                              <p:par>
                                <p:cTn id="13" presetID="30" presetClass="entr" presetSubtype="0" fill="hold" nodeType="afterEffect">
                                  <p:stCondLst>
                                    <p:cond delay="0"/>
                                  </p:stCondLst>
                                  <p:childTnLst>
                                    <p:set>
                                      <p:cBhvr>
                                        <p:cTn id="14" dur="1" fill="hold">
                                          <p:stCondLst>
                                            <p:cond delay="0"/>
                                          </p:stCondLst>
                                        </p:cTn>
                                        <p:tgtEl>
                                          <p:spTgt spid="11267"/>
                                        </p:tgtEl>
                                        <p:attrNameLst>
                                          <p:attrName>style.visibility</p:attrName>
                                        </p:attrNameLst>
                                      </p:cBhvr>
                                      <p:to>
                                        <p:strVal val="visible"/>
                                      </p:to>
                                    </p:set>
                                    <p:animEffect transition="in" filter="fade">
                                      <p:cBhvr>
                                        <p:cTn id="15" dur="800" decel="100000"/>
                                        <p:tgtEl>
                                          <p:spTgt spid="11267"/>
                                        </p:tgtEl>
                                      </p:cBhvr>
                                    </p:animEffect>
                                    <p:anim calcmode="lin" valueType="num">
                                      <p:cBhvr>
                                        <p:cTn id="16" dur="800" decel="100000" fill="hold"/>
                                        <p:tgtEl>
                                          <p:spTgt spid="11267"/>
                                        </p:tgtEl>
                                        <p:attrNameLst>
                                          <p:attrName>style.rotation</p:attrName>
                                        </p:attrNameLst>
                                      </p:cBhvr>
                                      <p:tavLst>
                                        <p:tav tm="0">
                                          <p:val>
                                            <p:fltVal val="-90"/>
                                          </p:val>
                                        </p:tav>
                                        <p:tav tm="100000">
                                          <p:val>
                                            <p:fltVal val="0"/>
                                          </p:val>
                                        </p:tav>
                                      </p:tavLst>
                                    </p:anim>
                                    <p:anim calcmode="lin" valueType="num">
                                      <p:cBhvr>
                                        <p:cTn id="17" dur="800" decel="100000" fill="hold"/>
                                        <p:tgtEl>
                                          <p:spTgt spid="11267"/>
                                        </p:tgtEl>
                                        <p:attrNameLst>
                                          <p:attrName>ppt_x</p:attrName>
                                        </p:attrNameLst>
                                      </p:cBhvr>
                                      <p:tavLst>
                                        <p:tav tm="0">
                                          <p:val>
                                            <p:strVal val="#ppt_x+0.4"/>
                                          </p:val>
                                        </p:tav>
                                        <p:tav tm="100000">
                                          <p:val>
                                            <p:strVal val="#ppt_x-0.05"/>
                                          </p:val>
                                        </p:tav>
                                      </p:tavLst>
                                    </p:anim>
                                    <p:anim calcmode="lin" valueType="num">
                                      <p:cBhvr>
                                        <p:cTn id="18" dur="800" decel="100000" fill="hold"/>
                                        <p:tgtEl>
                                          <p:spTgt spid="11267"/>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11267"/>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11267"/>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p:cNvSpPr>
            <a:spLocks noGrp="1"/>
          </p:cNvSpPr>
          <p:nvPr>
            <p:ph type="title"/>
          </p:nvPr>
        </p:nvSpPr>
        <p:spPr/>
        <p:txBody>
          <a:bodyPr/>
          <a:lstStyle/>
          <a:p>
            <a:r>
              <a:rPr lang="fa-IR" sz="2800" dirty="0" smtClean="0"/>
              <a:t>دورکاری</a:t>
            </a:r>
            <a:r>
              <a:rPr lang="en-US" sz="2800" dirty="0" smtClean="0"/>
              <a:t> </a:t>
            </a:r>
            <a:r>
              <a:rPr lang="fa-IR" sz="2800" dirty="0" smtClean="0"/>
              <a:t> </a:t>
            </a:r>
            <a:r>
              <a:rPr lang="en-US" sz="2800" b="1" dirty="0" smtClean="0">
                <a:latin typeface="Times New Roman" pitchFamily="18" charset="0"/>
                <a:cs typeface="Times New Roman" pitchFamily="18" charset="0"/>
              </a:rPr>
              <a:t>Tele working</a:t>
            </a:r>
            <a:endParaRPr lang="en-US" sz="2800" b="1" dirty="0" smtClean="0">
              <a:latin typeface="Times New Roman" pitchFamily="18" charset="0"/>
              <a:cs typeface="Times New Roman" pitchFamily="18" charset="0"/>
            </a:endParaRPr>
          </a:p>
        </p:txBody>
      </p:sp>
      <p:sp>
        <p:nvSpPr>
          <p:cNvPr id="112643" name="Content Placeholder 2"/>
          <p:cNvSpPr>
            <a:spLocks noGrp="1"/>
          </p:cNvSpPr>
          <p:nvPr>
            <p:ph idx="1"/>
          </p:nvPr>
        </p:nvSpPr>
        <p:spPr/>
        <p:txBody>
          <a:bodyPr/>
          <a:lstStyle/>
          <a:p>
            <a:r>
              <a:rPr lang="fa-IR" sz="2200" dirty="0" smtClean="0">
                <a:cs typeface="B Titr" pitchFamily="2" charset="-78"/>
              </a:rPr>
              <a:t>مزایای دورکاری</a:t>
            </a:r>
          </a:p>
          <a:p>
            <a:r>
              <a:rPr lang="fa-IR" dirty="0" smtClean="0"/>
              <a:t>حذف زمان رفت و برگشت بین منزل و محل کار</a:t>
            </a:r>
          </a:p>
          <a:p>
            <a:r>
              <a:rPr lang="fa-IR" dirty="0" smtClean="0"/>
              <a:t>امکان تمرکز بیشتر بر روی کار</a:t>
            </a:r>
          </a:p>
          <a:p>
            <a:r>
              <a:rPr lang="fa-IR" dirty="0" smtClean="0"/>
              <a:t>زمانبندی انعطاف پذیر</a:t>
            </a:r>
          </a:p>
          <a:p>
            <a:r>
              <a:rPr lang="fa-IR" dirty="0" smtClean="0"/>
              <a:t>کاهش نیاز به جا و مکان</a:t>
            </a:r>
            <a:endParaRPr lang="en-US" dirty="0" smtClean="0"/>
          </a:p>
        </p:txBody>
      </p:sp>
      <p:pic>
        <p:nvPicPr>
          <p:cNvPr id="4" name="Picture 3" descr="employers_teleworking.jpg"/>
          <p:cNvPicPr>
            <a:picLocks noChangeAspect="1"/>
          </p:cNvPicPr>
          <p:nvPr/>
        </p:nvPicPr>
        <p:blipFill>
          <a:blip r:embed="rId2" cstate="print"/>
          <a:stretch>
            <a:fillRect/>
          </a:stretch>
        </p:blipFill>
        <p:spPr>
          <a:xfrm>
            <a:off x="214283" y="3286124"/>
            <a:ext cx="4857784" cy="322328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112642"/>
                                        </p:tgtEl>
                                        <p:attrNameLst>
                                          <p:attrName>style.visibility</p:attrName>
                                        </p:attrNameLst>
                                      </p:cBhvr>
                                      <p:to>
                                        <p:strVal val="visible"/>
                                      </p:to>
                                    </p:set>
                                    <p:animEffect transition="in" filter="fade">
                                      <p:cBhvr>
                                        <p:cTn id="7" dur="800" decel="100000"/>
                                        <p:tgtEl>
                                          <p:spTgt spid="112642"/>
                                        </p:tgtEl>
                                      </p:cBhvr>
                                    </p:animEffect>
                                    <p:anim calcmode="lin" valueType="num">
                                      <p:cBhvr>
                                        <p:cTn id="8" dur="800" decel="100000" fill="hold"/>
                                        <p:tgtEl>
                                          <p:spTgt spid="112642"/>
                                        </p:tgtEl>
                                        <p:attrNameLst>
                                          <p:attrName>style.rotation</p:attrName>
                                        </p:attrNameLst>
                                      </p:cBhvr>
                                      <p:tavLst>
                                        <p:tav tm="0">
                                          <p:val>
                                            <p:fltVal val="-90"/>
                                          </p:val>
                                        </p:tav>
                                        <p:tav tm="100000">
                                          <p:val>
                                            <p:fltVal val="0"/>
                                          </p:val>
                                        </p:tav>
                                      </p:tavLst>
                                    </p:anim>
                                    <p:anim calcmode="lin" valueType="num">
                                      <p:cBhvr>
                                        <p:cTn id="9" dur="800" decel="100000" fill="hold"/>
                                        <p:tgtEl>
                                          <p:spTgt spid="112642"/>
                                        </p:tgtEl>
                                        <p:attrNameLst>
                                          <p:attrName>ppt_x</p:attrName>
                                        </p:attrNameLst>
                                      </p:cBhvr>
                                      <p:tavLst>
                                        <p:tav tm="0">
                                          <p:val>
                                            <p:strVal val="#ppt_x+0.4"/>
                                          </p:val>
                                        </p:tav>
                                        <p:tav tm="100000">
                                          <p:val>
                                            <p:strVal val="#ppt_x-0.05"/>
                                          </p:val>
                                        </p:tav>
                                      </p:tavLst>
                                    </p:anim>
                                    <p:anim calcmode="lin" valueType="num">
                                      <p:cBhvr>
                                        <p:cTn id="10" dur="800" decel="100000" fill="hold"/>
                                        <p:tgtEl>
                                          <p:spTgt spid="11264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1264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1264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112643">
                                            <p:txEl>
                                              <p:pRg st="0" end="0"/>
                                            </p:txEl>
                                          </p:spTgt>
                                        </p:tgtEl>
                                        <p:attrNameLst>
                                          <p:attrName>style.visibility</p:attrName>
                                        </p:attrNameLst>
                                      </p:cBhvr>
                                      <p:to>
                                        <p:strVal val="visible"/>
                                      </p:to>
                                    </p:set>
                                    <p:animEffect transition="in" filter="fade">
                                      <p:cBhvr>
                                        <p:cTn id="16" dur="500"/>
                                        <p:tgtEl>
                                          <p:spTgt spid="112643">
                                            <p:txEl>
                                              <p:pRg st="0" end="0"/>
                                            </p:txEl>
                                          </p:spTgt>
                                        </p:tgtEl>
                                      </p:cBhvr>
                                    </p:animEffect>
                                    <p:anim calcmode="lin" valueType="num">
                                      <p:cBhvr>
                                        <p:cTn id="17" dur="500" fill="hold"/>
                                        <p:tgtEl>
                                          <p:spTgt spid="112643">
                                            <p:txEl>
                                              <p:pRg st="0" end="0"/>
                                            </p:txEl>
                                          </p:spTgt>
                                        </p:tgtEl>
                                        <p:attrNameLst>
                                          <p:attrName>ppt_x</p:attrName>
                                        </p:attrNameLst>
                                      </p:cBhvr>
                                      <p:tavLst>
                                        <p:tav tm="0">
                                          <p:val>
                                            <p:strVal val="#ppt_x"/>
                                          </p:val>
                                        </p:tav>
                                        <p:tav tm="100000">
                                          <p:val>
                                            <p:strVal val="#ppt_x"/>
                                          </p:val>
                                        </p:tav>
                                      </p:tavLst>
                                    </p:anim>
                                    <p:anim calcmode="lin" valueType="num">
                                      <p:cBhvr>
                                        <p:cTn id="18" dur="500" fill="hold"/>
                                        <p:tgtEl>
                                          <p:spTgt spid="112643">
                                            <p:txEl>
                                              <p:pRg st="0" end="0"/>
                                            </p:txEl>
                                          </p:spTgt>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47" presetClass="entr" presetSubtype="0" fill="hold" nodeType="afterEffect">
                                  <p:stCondLst>
                                    <p:cond delay="0"/>
                                  </p:stCondLst>
                                  <p:childTnLst>
                                    <p:set>
                                      <p:cBhvr>
                                        <p:cTn id="21" dur="1" fill="hold">
                                          <p:stCondLst>
                                            <p:cond delay="0"/>
                                          </p:stCondLst>
                                        </p:cTn>
                                        <p:tgtEl>
                                          <p:spTgt spid="112643">
                                            <p:txEl>
                                              <p:pRg st="1" end="1"/>
                                            </p:txEl>
                                          </p:spTgt>
                                        </p:tgtEl>
                                        <p:attrNameLst>
                                          <p:attrName>style.visibility</p:attrName>
                                        </p:attrNameLst>
                                      </p:cBhvr>
                                      <p:to>
                                        <p:strVal val="visible"/>
                                      </p:to>
                                    </p:set>
                                    <p:animEffect transition="in" filter="fade">
                                      <p:cBhvr>
                                        <p:cTn id="22" dur="500"/>
                                        <p:tgtEl>
                                          <p:spTgt spid="112643">
                                            <p:txEl>
                                              <p:pRg st="1" end="1"/>
                                            </p:txEl>
                                          </p:spTgt>
                                        </p:tgtEl>
                                      </p:cBhvr>
                                    </p:animEffect>
                                    <p:anim calcmode="lin" valueType="num">
                                      <p:cBhvr>
                                        <p:cTn id="23" dur="500" fill="hold"/>
                                        <p:tgtEl>
                                          <p:spTgt spid="112643">
                                            <p:txEl>
                                              <p:pRg st="1" end="1"/>
                                            </p:txEl>
                                          </p:spTgt>
                                        </p:tgtEl>
                                        <p:attrNameLst>
                                          <p:attrName>ppt_x</p:attrName>
                                        </p:attrNameLst>
                                      </p:cBhvr>
                                      <p:tavLst>
                                        <p:tav tm="0">
                                          <p:val>
                                            <p:strVal val="#ppt_x"/>
                                          </p:val>
                                        </p:tav>
                                        <p:tav tm="100000">
                                          <p:val>
                                            <p:strVal val="#ppt_x"/>
                                          </p:val>
                                        </p:tav>
                                      </p:tavLst>
                                    </p:anim>
                                    <p:anim calcmode="lin" valueType="num">
                                      <p:cBhvr>
                                        <p:cTn id="24" dur="500" fill="hold"/>
                                        <p:tgtEl>
                                          <p:spTgt spid="112643">
                                            <p:txEl>
                                              <p:pRg st="1" end="1"/>
                                            </p:txEl>
                                          </p:spTgt>
                                        </p:tgtEl>
                                        <p:attrNameLst>
                                          <p:attrName>ppt_y</p:attrName>
                                        </p:attrNameLst>
                                      </p:cBhvr>
                                      <p:tavLst>
                                        <p:tav tm="0">
                                          <p:val>
                                            <p:strVal val="#ppt_y-.1"/>
                                          </p:val>
                                        </p:tav>
                                        <p:tav tm="100000">
                                          <p:val>
                                            <p:strVal val="#ppt_y"/>
                                          </p:val>
                                        </p:tav>
                                      </p:tavLst>
                                    </p:anim>
                                  </p:childTnLst>
                                </p:cTn>
                              </p:par>
                              <p:par>
                                <p:cTn id="25" presetID="34" presetClass="entr" presetSubtype="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 from="(-#ppt_w/2)" to="(#ppt_x)" calcmode="lin" valueType="num">
                                      <p:cBhvr>
                                        <p:cTn id="27" dur="600" fill="hold">
                                          <p:stCondLst>
                                            <p:cond delay="0"/>
                                          </p:stCondLst>
                                        </p:cTn>
                                        <p:tgtEl>
                                          <p:spTgt spid="4"/>
                                        </p:tgtEl>
                                        <p:attrNameLst>
                                          <p:attrName>ppt_x</p:attrName>
                                        </p:attrNameLst>
                                      </p:cBhvr>
                                    </p:anim>
                                    <p:anim from="0" to="-1.0" calcmode="lin" valueType="num">
                                      <p:cBhvr>
                                        <p:cTn id="28" dur="200" decel="50000" autoRev="1" fill="hold">
                                          <p:stCondLst>
                                            <p:cond delay="600"/>
                                          </p:stCondLst>
                                        </p:cTn>
                                        <p:tgtEl>
                                          <p:spTgt spid="4"/>
                                        </p:tgtEl>
                                        <p:attrNameLst>
                                          <p:attrName>xshear</p:attrName>
                                        </p:attrNameLst>
                                      </p:cBhvr>
                                    </p:anim>
                                    <p:animScale>
                                      <p:cBhvr>
                                        <p:cTn id="29" dur="200" decel="100000" autoRev="1" fill="hold">
                                          <p:stCondLst>
                                            <p:cond delay="600"/>
                                          </p:stCondLst>
                                        </p:cTn>
                                        <p:tgtEl>
                                          <p:spTgt spid="4"/>
                                        </p:tgtEl>
                                      </p:cBhvr>
                                      <p:from x="100000" y="100000"/>
                                      <p:to x="80000" y="100000"/>
                                    </p:animScale>
                                    <p:anim by="(#ppt_h/3+#ppt_w*0.1)" calcmode="lin" valueType="num">
                                      <p:cBhvr additive="sum">
                                        <p:cTn id="30" dur="200" decel="100000" autoRev="1" fill="hold">
                                          <p:stCondLst>
                                            <p:cond delay="600"/>
                                          </p:stCondLst>
                                        </p:cTn>
                                        <p:tgtEl>
                                          <p:spTgt spid="4"/>
                                        </p:tgtEl>
                                        <p:attrNameLst>
                                          <p:attrName>ppt_x</p:attrName>
                                        </p:attrNameLst>
                                      </p:cBhvr>
                                    </p:anim>
                                  </p:childTnLst>
                                </p:cTn>
                              </p:par>
                            </p:childTnLst>
                          </p:cTn>
                        </p:par>
                        <p:par>
                          <p:cTn id="31" fill="hold">
                            <p:stCondLst>
                              <p:cond delay="2500"/>
                            </p:stCondLst>
                            <p:childTnLst>
                              <p:par>
                                <p:cTn id="32" presetID="47" presetClass="entr" presetSubtype="0" fill="hold" nodeType="afterEffect">
                                  <p:stCondLst>
                                    <p:cond delay="0"/>
                                  </p:stCondLst>
                                  <p:childTnLst>
                                    <p:set>
                                      <p:cBhvr>
                                        <p:cTn id="33" dur="1" fill="hold">
                                          <p:stCondLst>
                                            <p:cond delay="0"/>
                                          </p:stCondLst>
                                        </p:cTn>
                                        <p:tgtEl>
                                          <p:spTgt spid="112643">
                                            <p:txEl>
                                              <p:pRg st="2" end="2"/>
                                            </p:txEl>
                                          </p:spTgt>
                                        </p:tgtEl>
                                        <p:attrNameLst>
                                          <p:attrName>style.visibility</p:attrName>
                                        </p:attrNameLst>
                                      </p:cBhvr>
                                      <p:to>
                                        <p:strVal val="visible"/>
                                      </p:to>
                                    </p:set>
                                    <p:animEffect transition="in" filter="fade">
                                      <p:cBhvr>
                                        <p:cTn id="34" dur="500"/>
                                        <p:tgtEl>
                                          <p:spTgt spid="112643">
                                            <p:txEl>
                                              <p:pRg st="2" end="2"/>
                                            </p:txEl>
                                          </p:spTgt>
                                        </p:tgtEl>
                                      </p:cBhvr>
                                    </p:animEffect>
                                    <p:anim calcmode="lin" valueType="num">
                                      <p:cBhvr>
                                        <p:cTn id="35" dur="500" fill="hold"/>
                                        <p:tgtEl>
                                          <p:spTgt spid="112643">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12643">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7" presetClass="entr" presetSubtype="0" fill="hold" nodeType="afterEffect">
                                  <p:stCondLst>
                                    <p:cond delay="0"/>
                                  </p:stCondLst>
                                  <p:childTnLst>
                                    <p:set>
                                      <p:cBhvr>
                                        <p:cTn id="39" dur="1" fill="hold">
                                          <p:stCondLst>
                                            <p:cond delay="0"/>
                                          </p:stCondLst>
                                        </p:cTn>
                                        <p:tgtEl>
                                          <p:spTgt spid="112643">
                                            <p:txEl>
                                              <p:pRg st="3" end="3"/>
                                            </p:txEl>
                                          </p:spTgt>
                                        </p:tgtEl>
                                        <p:attrNameLst>
                                          <p:attrName>style.visibility</p:attrName>
                                        </p:attrNameLst>
                                      </p:cBhvr>
                                      <p:to>
                                        <p:strVal val="visible"/>
                                      </p:to>
                                    </p:set>
                                    <p:animEffect transition="in" filter="fade">
                                      <p:cBhvr>
                                        <p:cTn id="40" dur="500"/>
                                        <p:tgtEl>
                                          <p:spTgt spid="112643">
                                            <p:txEl>
                                              <p:pRg st="3" end="3"/>
                                            </p:txEl>
                                          </p:spTgt>
                                        </p:tgtEl>
                                      </p:cBhvr>
                                    </p:animEffect>
                                    <p:anim calcmode="lin" valueType="num">
                                      <p:cBhvr>
                                        <p:cTn id="41" dur="500" fill="hold"/>
                                        <p:tgtEl>
                                          <p:spTgt spid="112643">
                                            <p:txEl>
                                              <p:pRg st="3" end="3"/>
                                            </p:txEl>
                                          </p:spTgt>
                                        </p:tgtEl>
                                        <p:attrNameLst>
                                          <p:attrName>ppt_x</p:attrName>
                                        </p:attrNameLst>
                                      </p:cBhvr>
                                      <p:tavLst>
                                        <p:tav tm="0">
                                          <p:val>
                                            <p:strVal val="#ppt_x"/>
                                          </p:val>
                                        </p:tav>
                                        <p:tav tm="100000">
                                          <p:val>
                                            <p:strVal val="#ppt_x"/>
                                          </p:val>
                                        </p:tav>
                                      </p:tavLst>
                                    </p:anim>
                                    <p:anim calcmode="lin" valueType="num">
                                      <p:cBhvr>
                                        <p:cTn id="42" dur="500" fill="hold"/>
                                        <p:tgtEl>
                                          <p:spTgt spid="112643">
                                            <p:txEl>
                                              <p:pRg st="3" end="3"/>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47" presetClass="entr" presetSubtype="0" fill="hold" nodeType="afterEffect">
                                  <p:stCondLst>
                                    <p:cond delay="0"/>
                                  </p:stCondLst>
                                  <p:childTnLst>
                                    <p:set>
                                      <p:cBhvr>
                                        <p:cTn id="45" dur="1" fill="hold">
                                          <p:stCondLst>
                                            <p:cond delay="0"/>
                                          </p:stCondLst>
                                        </p:cTn>
                                        <p:tgtEl>
                                          <p:spTgt spid="112643">
                                            <p:txEl>
                                              <p:pRg st="4" end="4"/>
                                            </p:txEl>
                                          </p:spTgt>
                                        </p:tgtEl>
                                        <p:attrNameLst>
                                          <p:attrName>style.visibility</p:attrName>
                                        </p:attrNameLst>
                                      </p:cBhvr>
                                      <p:to>
                                        <p:strVal val="visible"/>
                                      </p:to>
                                    </p:set>
                                    <p:animEffect transition="in" filter="fade">
                                      <p:cBhvr>
                                        <p:cTn id="46" dur="500"/>
                                        <p:tgtEl>
                                          <p:spTgt spid="112643">
                                            <p:txEl>
                                              <p:pRg st="4" end="4"/>
                                            </p:txEl>
                                          </p:spTgt>
                                        </p:tgtEl>
                                      </p:cBhvr>
                                    </p:animEffect>
                                    <p:anim calcmode="lin" valueType="num">
                                      <p:cBhvr>
                                        <p:cTn id="47" dur="500" fill="hold"/>
                                        <p:tgtEl>
                                          <p:spTgt spid="112643">
                                            <p:txEl>
                                              <p:pRg st="4" end="4"/>
                                            </p:txEl>
                                          </p:spTgt>
                                        </p:tgtEl>
                                        <p:attrNameLst>
                                          <p:attrName>ppt_x</p:attrName>
                                        </p:attrNameLst>
                                      </p:cBhvr>
                                      <p:tavLst>
                                        <p:tav tm="0">
                                          <p:val>
                                            <p:strVal val="#ppt_x"/>
                                          </p:val>
                                        </p:tav>
                                        <p:tav tm="100000">
                                          <p:val>
                                            <p:strVal val="#ppt_x"/>
                                          </p:val>
                                        </p:tav>
                                      </p:tavLst>
                                    </p:anim>
                                    <p:anim calcmode="lin" valueType="num">
                                      <p:cBhvr>
                                        <p:cTn id="48" dur="500" fill="hold"/>
                                        <p:tgtEl>
                                          <p:spTgt spid="11264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2" grpId="0"/>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1"/>
          <p:cNvSpPr>
            <a:spLocks noGrp="1"/>
          </p:cNvSpPr>
          <p:nvPr>
            <p:ph type="title"/>
          </p:nvPr>
        </p:nvSpPr>
        <p:spPr/>
        <p:txBody>
          <a:bodyPr/>
          <a:lstStyle/>
          <a:p>
            <a:r>
              <a:rPr lang="fa-IR" sz="2800" dirty="0" smtClean="0"/>
              <a:t>معایب دورکاری</a:t>
            </a:r>
            <a:endParaRPr lang="en-US" sz="2800" dirty="0" smtClean="0"/>
          </a:p>
        </p:txBody>
      </p:sp>
      <p:sp>
        <p:nvSpPr>
          <p:cNvPr id="113667" name="Content Placeholder 2"/>
          <p:cNvSpPr>
            <a:spLocks noGrp="1"/>
          </p:cNvSpPr>
          <p:nvPr>
            <p:ph idx="1"/>
          </p:nvPr>
        </p:nvSpPr>
        <p:spPr/>
        <p:txBody>
          <a:bodyPr/>
          <a:lstStyle/>
          <a:p>
            <a:pPr>
              <a:lnSpc>
                <a:spcPct val="200000"/>
              </a:lnSpc>
            </a:pPr>
            <a:r>
              <a:rPr lang="fa-IR" dirty="0" smtClean="0"/>
              <a:t>کاهش تماسهای انسانی</a:t>
            </a:r>
          </a:p>
          <a:p>
            <a:pPr>
              <a:lnSpc>
                <a:spcPct val="200000"/>
              </a:lnSpc>
            </a:pPr>
            <a:r>
              <a:rPr lang="fa-IR" dirty="0" smtClean="0"/>
              <a:t>تاثیر منفی بر روی کار گروهی</a:t>
            </a:r>
          </a:p>
          <a:p>
            <a:pPr>
              <a:lnSpc>
                <a:spcPct val="200000"/>
              </a:lnSpc>
            </a:pPr>
            <a:r>
              <a:rPr lang="fa-IR" dirty="0" smtClean="0"/>
              <a:t>سوء استفاده از کارمندان</a:t>
            </a:r>
            <a:endParaRPr lang="en-US" dirty="0" smtClean="0"/>
          </a:p>
        </p:txBody>
      </p:sp>
      <p:pic>
        <p:nvPicPr>
          <p:cNvPr id="5" name="Picture 4" descr="telework.jpg"/>
          <p:cNvPicPr>
            <a:picLocks noChangeAspect="1"/>
          </p:cNvPicPr>
          <p:nvPr/>
        </p:nvPicPr>
        <p:blipFill>
          <a:blip r:embed="rId2" cstate="print"/>
          <a:stretch>
            <a:fillRect/>
          </a:stretch>
        </p:blipFill>
        <p:spPr>
          <a:xfrm>
            <a:off x="785786" y="2857496"/>
            <a:ext cx="4368572" cy="342153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113666"/>
                                        </p:tgtEl>
                                        <p:attrNameLst>
                                          <p:attrName>style.visibility</p:attrName>
                                        </p:attrNameLst>
                                      </p:cBhvr>
                                      <p:to>
                                        <p:strVal val="visible"/>
                                      </p:to>
                                    </p:set>
                                    <p:animEffect transition="in" filter="fade">
                                      <p:cBhvr>
                                        <p:cTn id="7" dur="800" decel="100000"/>
                                        <p:tgtEl>
                                          <p:spTgt spid="113666"/>
                                        </p:tgtEl>
                                      </p:cBhvr>
                                    </p:animEffect>
                                    <p:anim calcmode="lin" valueType="num">
                                      <p:cBhvr>
                                        <p:cTn id="8" dur="800" decel="100000" fill="hold"/>
                                        <p:tgtEl>
                                          <p:spTgt spid="113666"/>
                                        </p:tgtEl>
                                        <p:attrNameLst>
                                          <p:attrName>style.rotation</p:attrName>
                                        </p:attrNameLst>
                                      </p:cBhvr>
                                      <p:tavLst>
                                        <p:tav tm="0">
                                          <p:val>
                                            <p:fltVal val="-90"/>
                                          </p:val>
                                        </p:tav>
                                        <p:tav tm="100000">
                                          <p:val>
                                            <p:fltVal val="0"/>
                                          </p:val>
                                        </p:tav>
                                      </p:tavLst>
                                    </p:anim>
                                    <p:anim calcmode="lin" valueType="num">
                                      <p:cBhvr>
                                        <p:cTn id="9" dur="800" decel="100000" fill="hold"/>
                                        <p:tgtEl>
                                          <p:spTgt spid="113666"/>
                                        </p:tgtEl>
                                        <p:attrNameLst>
                                          <p:attrName>ppt_x</p:attrName>
                                        </p:attrNameLst>
                                      </p:cBhvr>
                                      <p:tavLst>
                                        <p:tav tm="0">
                                          <p:val>
                                            <p:strVal val="#ppt_x+0.4"/>
                                          </p:val>
                                        </p:tav>
                                        <p:tav tm="100000">
                                          <p:val>
                                            <p:strVal val="#ppt_x-0.05"/>
                                          </p:val>
                                        </p:tav>
                                      </p:tavLst>
                                    </p:anim>
                                    <p:anim calcmode="lin" valueType="num">
                                      <p:cBhvr>
                                        <p:cTn id="10" dur="800" decel="100000" fill="hold"/>
                                        <p:tgtEl>
                                          <p:spTgt spid="11366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1366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13666"/>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113667">
                                            <p:txEl>
                                              <p:pRg st="0" end="0"/>
                                            </p:txEl>
                                          </p:spTgt>
                                        </p:tgtEl>
                                        <p:attrNameLst>
                                          <p:attrName>style.visibility</p:attrName>
                                        </p:attrNameLst>
                                      </p:cBhvr>
                                      <p:to>
                                        <p:strVal val="visible"/>
                                      </p:to>
                                    </p:set>
                                    <p:animEffect transition="in" filter="fade">
                                      <p:cBhvr>
                                        <p:cTn id="16" dur="500"/>
                                        <p:tgtEl>
                                          <p:spTgt spid="113667">
                                            <p:txEl>
                                              <p:pRg st="0" end="0"/>
                                            </p:txEl>
                                          </p:spTgt>
                                        </p:tgtEl>
                                      </p:cBhvr>
                                    </p:animEffect>
                                    <p:anim calcmode="lin" valueType="num">
                                      <p:cBhvr>
                                        <p:cTn id="17" dur="500" fill="hold"/>
                                        <p:tgtEl>
                                          <p:spTgt spid="113667">
                                            <p:txEl>
                                              <p:pRg st="0" end="0"/>
                                            </p:txEl>
                                          </p:spTgt>
                                        </p:tgtEl>
                                        <p:attrNameLst>
                                          <p:attrName>ppt_x</p:attrName>
                                        </p:attrNameLst>
                                      </p:cBhvr>
                                      <p:tavLst>
                                        <p:tav tm="0">
                                          <p:val>
                                            <p:strVal val="#ppt_x"/>
                                          </p:val>
                                        </p:tav>
                                        <p:tav tm="100000">
                                          <p:val>
                                            <p:strVal val="#ppt_x"/>
                                          </p:val>
                                        </p:tav>
                                      </p:tavLst>
                                    </p:anim>
                                    <p:anim calcmode="lin" valueType="num">
                                      <p:cBhvr>
                                        <p:cTn id="18" dur="500" fill="hold"/>
                                        <p:tgtEl>
                                          <p:spTgt spid="113667">
                                            <p:txEl>
                                              <p:pRg st="0" end="0"/>
                                            </p:txEl>
                                          </p:spTgt>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47" presetClass="entr" presetSubtype="0" fill="hold" nodeType="afterEffect">
                                  <p:stCondLst>
                                    <p:cond delay="0"/>
                                  </p:stCondLst>
                                  <p:childTnLst>
                                    <p:set>
                                      <p:cBhvr>
                                        <p:cTn id="21" dur="1" fill="hold">
                                          <p:stCondLst>
                                            <p:cond delay="0"/>
                                          </p:stCondLst>
                                        </p:cTn>
                                        <p:tgtEl>
                                          <p:spTgt spid="113667">
                                            <p:txEl>
                                              <p:pRg st="1" end="1"/>
                                            </p:txEl>
                                          </p:spTgt>
                                        </p:tgtEl>
                                        <p:attrNameLst>
                                          <p:attrName>style.visibility</p:attrName>
                                        </p:attrNameLst>
                                      </p:cBhvr>
                                      <p:to>
                                        <p:strVal val="visible"/>
                                      </p:to>
                                    </p:set>
                                    <p:animEffect transition="in" filter="fade">
                                      <p:cBhvr>
                                        <p:cTn id="22" dur="500"/>
                                        <p:tgtEl>
                                          <p:spTgt spid="113667">
                                            <p:txEl>
                                              <p:pRg st="1" end="1"/>
                                            </p:txEl>
                                          </p:spTgt>
                                        </p:tgtEl>
                                      </p:cBhvr>
                                    </p:animEffect>
                                    <p:anim calcmode="lin" valueType="num">
                                      <p:cBhvr>
                                        <p:cTn id="23" dur="500" fill="hold"/>
                                        <p:tgtEl>
                                          <p:spTgt spid="113667">
                                            <p:txEl>
                                              <p:pRg st="1" end="1"/>
                                            </p:txEl>
                                          </p:spTgt>
                                        </p:tgtEl>
                                        <p:attrNameLst>
                                          <p:attrName>ppt_x</p:attrName>
                                        </p:attrNameLst>
                                      </p:cBhvr>
                                      <p:tavLst>
                                        <p:tav tm="0">
                                          <p:val>
                                            <p:strVal val="#ppt_x"/>
                                          </p:val>
                                        </p:tav>
                                        <p:tav tm="100000">
                                          <p:val>
                                            <p:strVal val="#ppt_x"/>
                                          </p:val>
                                        </p:tav>
                                      </p:tavLst>
                                    </p:anim>
                                    <p:anim calcmode="lin" valueType="num">
                                      <p:cBhvr>
                                        <p:cTn id="24" dur="500" fill="hold"/>
                                        <p:tgtEl>
                                          <p:spTgt spid="113667">
                                            <p:txEl>
                                              <p:pRg st="1" end="1"/>
                                            </p:txEl>
                                          </p:spTgt>
                                        </p:tgtEl>
                                        <p:attrNameLst>
                                          <p:attrName>ppt_y</p:attrName>
                                        </p:attrNameLst>
                                      </p:cBhvr>
                                      <p:tavLst>
                                        <p:tav tm="0">
                                          <p:val>
                                            <p:strVal val="#ppt_y-.1"/>
                                          </p:val>
                                        </p:tav>
                                        <p:tav tm="100000">
                                          <p:val>
                                            <p:strVal val="#ppt_y"/>
                                          </p:val>
                                        </p:tav>
                                      </p:tavLst>
                                    </p:anim>
                                  </p:childTnLst>
                                </p:cTn>
                              </p:par>
                              <p:par>
                                <p:cTn id="25" presetID="48" presetClass="entr" presetSubtype="0" accel="5000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000" fill="hold"/>
                                        <p:tgtEl>
                                          <p:spTgt spid="5"/>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8" dur="1000" fill="hold"/>
                                        <p:tgtEl>
                                          <p:spTgt spid="5"/>
                                        </p:tgtEl>
                                        <p:attrNameLst>
                                          <p:attrName>ppt_x</p:attrName>
                                        </p:attrNameLst>
                                      </p:cBhvr>
                                      <p:tavLst>
                                        <p:tav tm="0">
                                          <p:val>
                                            <p:fltVal val="-1"/>
                                          </p:val>
                                        </p:tav>
                                        <p:tav tm="50000">
                                          <p:val>
                                            <p:fltVal val="0.95"/>
                                          </p:val>
                                        </p:tav>
                                        <p:tav tm="100000">
                                          <p:val>
                                            <p:strVal val="#ppt_x"/>
                                          </p:val>
                                        </p:tav>
                                      </p:tavLst>
                                    </p:anim>
                                    <p:anim calcmode="lin" valueType="num">
                                      <p:cBhvr>
                                        <p:cTn id="29" dur="1000" fill="hold"/>
                                        <p:tgtEl>
                                          <p:spTgt spid="5"/>
                                        </p:tgtEl>
                                        <p:attrNameLst>
                                          <p:attrName>ppt_y</p:attrName>
                                        </p:attrNameLst>
                                      </p:cBhvr>
                                      <p:tavLst>
                                        <p:tav tm="0">
                                          <p:val>
                                            <p:strVal val="#ppt_y"/>
                                          </p:val>
                                        </p:tav>
                                        <p:tav tm="100000">
                                          <p:val>
                                            <p:strVal val="#ppt_y"/>
                                          </p:val>
                                        </p:tav>
                                      </p:tavLst>
                                    </p:anim>
                                    <p:animEffect transition="in" filter="fade">
                                      <p:cBhvr>
                                        <p:cTn id="30" dur="1000"/>
                                        <p:tgtEl>
                                          <p:spTgt spid="5"/>
                                        </p:tgtEl>
                                      </p:cBhvr>
                                    </p:animEffect>
                                  </p:childTnLst>
                                </p:cTn>
                              </p:par>
                            </p:childTnLst>
                          </p:cTn>
                        </p:par>
                        <p:par>
                          <p:cTn id="31" fill="hold">
                            <p:stCondLst>
                              <p:cond delay="2500"/>
                            </p:stCondLst>
                            <p:childTnLst>
                              <p:par>
                                <p:cTn id="32" presetID="47" presetClass="entr" presetSubtype="0" fill="hold" nodeType="afterEffect">
                                  <p:stCondLst>
                                    <p:cond delay="0"/>
                                  </p:stCondLst>
                                  <p:childTnLst>
                                    <p:set>
                                      <p:cBhvr>
                                        <p:cTn id="33" dur="1" fill="hold">
                                          <p:stCondLst>
                                            <p:cond delay="0"/>
                                          </p:stCondLst>
                                        </p:cTn>
                                        <p:tgtEl>
                                          <p:spTgt spid="113667">
                                            <p:txEl>
                                              <p:pRg st="2" end="2"/>
                                            </p:txEl>
                                          </p:spTgt>
                                        </p:tgtEl>
                                        <p:attrNameLst>
                                          <p:attrName>style.visibility</p:attrName>
                                        </p:attrNameLst>
                                      </p:cBhvr>
                                      <p:to>
                                        <p:strVal val="visible"/>
                                      </p:to>
                                    </p:set>
                                    <p:animEffect transition="in" filter="fade">
                                      <p:cBhvr>
                                        <p:cTn id="34" dur="500"/>
                                        <p:tgtEl>
                                          <p:spTgt spid="113667">
                                            <p:txEl>
                                              <p:pRg st="2" end="2"/>
                                            </p:txEl>
                                          </p:spTgt>
                                        </p:tgtEl>
                                      </p:cBhvr>
                                    </p:animEffect>
                                    <p:anim calcmode="lin" valueType="num">
                                      <p:cBhvr>
                                        <p:cTn id="35" dur="500" fill="hold"/>
                                        <p:tgtEl>
                                          <p:spTgt spid="113667">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136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6" grpId="0"/>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1"/>
          <p:cNvSpPr>
            <a:spLocks noGrp="1"/>
          </p:cNvSpPr>
          <p:nvPr>
            <p:ph type="title"/>
          </p:nvPr>
        </p:nvSpPr>
        <p:spPr/>
        <p:txBody>
          <a:bodyPr/>
          <a:lstStyle/>
          <a:p>
            <a:r>
              <a:rPr lang="fa-IR" dirty="0" smtClean="0"/>
              <a:t>ارتباط الکترونیکی</a:t>
            </a:r>
            <a:endParaRPr lang="en-US" dirty="0" smtClean="0"/>
          </a:p>
        </p:txBody>
      </p:sp>
      <p:sp>
        <p:nvSpPr>
          <p:cNvPr id="114691" name="Content Placeholder 2"/>
          <p:cNvSpPr>
            <a:spLocks noGrp="1"/>
          </p:cNvSpPr>
          <p:nvPr>
            <p:ph idx="1"/>
          </p:nvPr>
        </p:nvSpPr>
        <p:spPr/>
        <p:txBody>
          <a:bodyPr/>
          <a:lstStyle/>
          <a:p>
            <a:r>
              <a:rPr lang="fa-IR" sz="2200" dirty="0" smtClean="0">
                <a:cs typeface="B Titr" pitchFamily="2" charset="-78"/>
              </a:rPr>
              <a:t>مزایای پست الکترونیک  </a:t>
            </a:r>
            <a:r>
              <a:rPr lang="en-US" sz="2200" b="1" dirty="0" smtClean="0">
                <a:latin typeface="Times New Roman" pitchFamily="18" charset="0"/>
                <a:cs typeface="Times New Roman" pitchFamily="18" charset="0"/>
              </a:rPr>
              <a:t>Email</a:t>
            </a:r>
            <a:endParaRPr lang="fa-IR" sz="2200" b="1" dirty="0" smtClean="0">
              <a:latin typeface="Times New Roman" pitchFamily="18" charset="0"/>
              <a:cs typeface="Times New Roman" pitchFamily="18" charset="0"/>
            </a:endParaRPr>
          </a:p>
          <a:p>
            <a:pPr lvl="1"/>
            <a:r>
              <a:rPr lang="fa-IR" sz="2400" dirty="0" smtClean="0">
                <a:latin typeface="Times New Roman" pitchFamily="18" charset="0"/>
              </a:rPr>
              <a:t>سرعت بالای ارسال و دریافت پیام</a:t>
            </a:r>
          </a:p>
          <a:p>
            <a:pPr lvl="1"/>
            <a:r>
              <a:rPr lang="fa-IR" sz="2400" dirty="0" smtClean="0">
                <a:latin typeface="Times New Roman" pitchFamily="18" charset="0"/>
              </a:rPr>
              <a:t>هزینه بسیار پایین</a:t>
            </a:r>
          </a:p>
          <a:p>
            <a:pPr lvl="1"/>
            <a:r>
              <a:rPr lang="fa-IR" sz="2400" dirty="0" smtClean="0">
                <a:latin typeface="Times New Roman" pitchFamily="18" charset="0"/>
              </a:rPr>
              <a:t>دسترسی نامحدود برای کاربران</a:t>
            </a:r>
          </a:p>
          <a:p>
            <a:pPr lvl="1"/>
            <a:r>
              <a:rPr lang="fa-IR" sz="2400" dirty="0" smtClean="0">
                <a:latin typeface="Times New Roman" pitchFamily="18" charset="0"/>
              </a:rPr>
              <a:t>عدم وابستگی به زمان</a:t>
            </a:r>
          </a:p>
          <a:p>
            <a:pPr lvl="1"/>
            <a:r>
              <a:rPr lang="fa-IR" sz="2400" dirty="0" smtClean="0">
                <a:latin typeface="Times New Roman" pitchFamily="18" charset="0"/>
              </a:rPr>
              <a:t>عدم وابستگی به مکان</a:t>
            </a:r>
            <a:endParaRPr lang="en-US" sz="2400" dirty="0" smtClean="0">
              <a:latin typeface="Times New Roman" pitchFamily="18" charset="0"/>
            </a:endParaRPr>
          </a:p>
          <a:p>
            <a:pPr lvl="1"/>
            <a:endParaRPr lang="en-US" sz="2200" b="1" dirty="0" smtClean="0">
              <a:latin typeface="Times New Roman" pitchFamily="18" charset="0"/>
              <a:cs typeface="Times New Roman" pitchFamily="18" charset="0"/>
            </a:endParaRPr>
          </a:p>
        </p:txBody>
      </p:sp>
      <p:pic>
        <p:nvPicPr>
          <p:cNvPr id="114692" name="Picture 3" descr="Thumbnail (32).jpg"/>
          <p:cNvPicPr>
            <a:picLocks noChangeAspect="1"/>
          </p:cNvPicPr>
          <p:nvPr/>
        </p:nvPicPr>
        <p:blipFill>
          <a:blip r:embed="rId2" cstate="print"/>
          <a:srcRect l="8333" t="5556" r="14999" b="11111"/>
          <a:stretch>
            <a:fillRect/>
          </a:stretch>
        </p:blipFill>
        <p:spPr bwMode="auto">
          <a:xfrm>
            <a:off x="428625" y="2724150"/>
            <a:ext cx="3714750" cy="3633788"/>
          </a:xfrm>
          <a:prstGeom prst="rect">
            <a:avLst/>
          </a:prstGeom>
          <a:noFill/>
          <a:ln w="9525">
            <a:noFill/>
            <a:miter lim="800000"/>
            <a:headEnd/>
            <a:tailEnd/>
          </a:ln>
        </p:spPr>
      </p:pic>
    </p:spTree>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114690"/>
                                        </p:tgtEl>
                                        <p:attrNameLst>
                                          <p:attrName>style.visibility</p:attrName>
                                        </p:attrNameLst>
                                      </p:cBhvr>
                                      <p:to>
                                        <p:strVal val="visible"/>
                                      </p:to>
                                    </p:set>
                                    <p:animEffect transition="in" filter="fade">
                                      <p:cBhvr>
                                        <p:cTn id="7" dur="800" decel="100000"/>
                                        <p:tgtEl>
                                          <p:spTgt spid="114690"/>
                                        </p:tgtEl>
                                      </p:cBhvr>
                                    </p:animEffect>
                                    <p:anim calcmode="lin" valueType="num">
                                      <p:cBhvr>
                                        <p:cTn id="8" dur="800" decel="100000" fill="hold"/>
                                        <p:tgtEl>
                                          <p:spTgt spid="114690"/>
                                        </p:tgtEl>
                                        <p:attrNameLst>
                                          <p:attrName>style.rotation</p:attrName>
                                        </p:attrNameLst>
                                      </p:cBhvr>
                                      <p:tavLst>
                                        <p:tav tm="0">
                                          <p:val>
                                            <p:fltVal val="-90"/>
                                          </p:val>
                                        </p:tav>
                                        <p:tav tm="100000">
                                          <p:val>
                                            <p:fltVal val="0"/>
                                          </p:val>
                                        </p:tav>
                                      </p:tavLst>
                                    </p:anim>
                                    <p:anim calcmode="lin" valueType="num">
                                      <p:cBhvr>
                                        <p:cTn id="9" dur="800" decel="100000" fill="hold"/>
                                        <p:tgtEl>
                                          <p:spTgt spid="114690"/>
                                        </p:tgtEl>
                                        <p:attrNameLst>
                                          <p:attrName>ppt_x</p:attrName>
                                        </p:attrNameLst>
                                      </p:cBhvr>
                                      <p:tavLst>
                                        <p:tav tm="0">
                                          <p:val>
                                            <p:strVal val="#ppt_x+0.4"/>
                                          </p:val>
                                        </p:tav>
                                        <p:tav tm="100000">
                                          <p:val>
                                            <p:strVal val="#ppt_x-0.05"/>
                                          </p:val>
                                        </p:tav>
                                      </p:tavLst>
                                    </p:anim>
                                    <p:anim calcmode="lin" valueType="num">
                                      <p:cBhvr>
                                        <p:cTn id="10" dur="800" decel="100000" fill="hold"/>
                                        <p:tgtEl>
                                          <p:spTgt spid="114690"/>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14690"/>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14690"/>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114691">
                                            <p:txEl>
                                              <p:pRg st="0" end="0"/>
                                            </p:txEl>
                                          </p:spTgt>
                                        </p:tgtEl>
                                        <p:attrNameLst>
                                          <p:attrName>style.visibility</p:attrName>
                                        </p:attrNameLst>
                                      </p:cBhvr>
                                      <p:to>
                                        <p:strVal val="visible"/>
                                      </p:to>
                                    </p:set>
                                    <p:animEffect transition="in" filter="fade">
                                      <p:cBhvr>
                                        <p:cTn id="16" dur="500"/>
                                        <p:tgtEl>
                                          <p:spTgt spid="114691">
                                            <p:txEl>
                                              <p:pRg st="0" end="0"/>
                                            </p:txEl>
                                          </p:spTgt>
                                        </p:tgtEl>
                                      </p:cBhvr>
                                    </p:animEffect>
                                    <p:anim calcmode="lin" valueType="num">
                                      <p:cBhvr>
                                        <p:cTn id="17" dur="500" fill="hold"/>
                                        <p:tgtEl>
                                          <p:spTgt spid="114691">
                                            <p:txEl>
                                              <p:pRg st="0" end="0"/>
                                            </p:txEl>
                                          </p:spTgt>
                                        </p:tgtEl>
                                        <p:attrNameLst>
                                          <p:attrName>ppt_x</p:attrName>
                                        </p:attrNameLst>
                                      </p:cBhvr>
                                      <p:tavLst>
                                        <p:tav tm="0">
                                          <p:val>
                                            <p:strVal val="#ppt_x"/>
                                          </p:val>
                                        </p:tav>
                                        <p:tav tm="100000">
                                          <p:val>
                                            <p:strVal val="#ppt_x"/>
                                          </p:val>
                                        </p:tav>
                                      </p:tavLst>
                                    </p:anim>
                                    <p:anim calcmode="lin" valueType="num">
                                      <p:cBhvr>
                                        <p:cTn id="18" dur="500" fill="hold"/>
                                        <p:tgtEl>
                                          <p:spTgt spid="114691">
                                            <p:txEl>
                                              <p:pRg st="0" end="0"/>
                                            </p:txEl>
                                          </p:spTgt>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47" presetClass="entr" presetSubtype="0" fill="hold" nodeType="afterEffect">
                                  <p:stCondLst>
                                    <p:cond delay="0"/>
                                  </p:stCondLst>
                                  <p:childTnLst>
                                    <p:set>
                                      <p:cBhvr>
                                        <p:cTn id="21" dur="1" fill="hold">
                                          <p:stCondLst>
                                            <p:cond delay="0"/>
                                          </p:stCondLst>
                                        </p:cTn>
                                        <p:tgtEl>
                                          <p:spTgt spid="114691">
                                            <p:txEl>
                                              <p:pRg st="1" end="1"/>
                                            </p:txEl>
                                          </p:spTgt>
                                        </p:tgtEl>
                                        <p:attrNameLst>
                                          <p:attrName>style.visibility</p:attrName>
                                        </p:attrNameLst>
                                      </p:cBhvr>
                                      <p:to>
                                        <p:strVal val="visible"/>
                                      </p:to>
                                    </p:set>
                                    <p:animEffect transition="in" filter="fade">
                                      <p:cBhvr>
                                        <p:cTn id="22" dur="500"/>
                                        <p:tgtEl>
                                          <p:spTgt spid="114691">
                                            <p:txEl>
                                              <p:pRg st="1" end="1"/>
                                            </p:txEl>
                                          </p:spTgt>
                                        </p:tgtEl>
                                      </p:cBhvr>
                                    </p:animEffect>
                                    <p:anim calcmode="lin" valueType="num">
                                      <p:cBhvr>
                                        <p:cTn id="23" dur="500" fill="hold"/>
                                        <p:tgtEl>
                                          <p:spTgt spid="114691">
                                            <p:txEl>
                                              <p:pRg st="1" end="1"/>
                                            </p:txEl>
                                          </p:spTgt>
                                        </p:tgtEl>
                                        <p:attrNameLst>
                                          <p:attrName>ppt_x</p:attrName>
                                        </p:attrNameLst>
                                      </p:cBhvr>
                                      <p:tavLst>
                                        <p:tav tm="0">
                                          <p:val>
                                            <p:strVal val="#ppt_x"/>
                                          </p:val>
                                        </p:tav>
                                        <p:tav tm="100000">
                                          <p:val>
                                            <p:strVal val="#ppt_x"/>
                                          </p:val>
                                        </p:tav>
                                      </p:tavLst>
                                    </p:anim>
                                    <p:anim calcmode="lin" valueType="num">
                                      <p:cBhvr>
                                        <p:cTn id="24" dur="500" fill="hold"/>
                                        <p:tgtEl>
                                          <p:spTgt spid="114691">
                                            <p:txEl>
                                              <p:pRg st="1" end="1"/>
                                            </p:txEl>
                                          </p:spTgt>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47" presetClass="entr" presetSubtype="0" fill="hold" nodeType="afterEffect">
                                  <p:stCondLst>
                                    <p:cond delay="0"/>
                                  </p:stCondLst>
                                  <p:childTnLst>
                                    <p:set>
                                      <p:cBhvr>
                                        <p:cTn id="27" dur="1" fill="hold">
                                          <p:stCondLst>
                                            <p:cond delay="0"/>
                                          </p:stCondLst>
                                        </p:cTn>
                                        <p:tgtEl>
                                          <p:spTgt spid="114691">
                                            <p:txEl>
                                              <p:pRg st="2" end="2"/>
                                            </p:txEl>
                                          </p:spTgt>
                                        </p:tgtEl>
                                        <p:attrNameLst>
                                          <p:attrName>style.visibility</p:attrName>
                                        </p:attrNameLst>
                                      </p:cBhvr>
                                      <p:to>
                                        <p:strVal val="visible"/>
                                      </p:to>
                                    </p:set>
                                    <p:animEffect transition="in" filter="fade">
                                      <p:cBhvr>
                                        <p:cTn id="28" dur="500"/>
                                        <p:tgtEl>
                                          <p:spTgt spid="114691">
                                            <p:txEl>
                                              <p:pRg st="2" end="2"/>
                                            </p:txEl>
                                          </p:spTgt>
                                        </p:tgtEl>
                                      </p:cBhvr>
                                    </p:animEffect>
                                    <p:anim calcmode="lin" valueType="num">
                                      <p:cBhvr>
                                        <p:cTn id="29" dur="500" fill="hold"/>
                                        <p:tgtEl>
                                          <p:spTgt spid="114691">
                                            <p:txEl>
                                              <p:pRg st="2" end="2"/>
                                            </p:txEl>
                                          </p:spTgt>
                                        </p:tgtEl>
                                        <p:attrNameLst>
                                          <p:attrName>ppt_x</p:attrName>
                                        </p:attrNameLst>
                                      </p:cBhvr>
                                      <p:tavLst>
                                        <p:tav tm="0">
                                          <p:val>
                                            <p:strVal val="#ppt_x"/>
                                          </p:val>
                                        </p:tav>
                                        <p:tav tm="100000">
                                          <p:val>
                                            <p:strVal val="#ppt_x"/>
                                          </p:val>
                                        </p:tav>
                                      </p:tavLst>
                                    </p:anim>
                                    <p:anim calcmode="lin" valueType="num">
                                      <p:cBhvr>
                                        <p:cTn id="30" dur="500" fill="hold"/>
                                        <p:tgtEl>
                                          <p:spTgt spid="114691">
                                            <p:txEl>
                                              <p:pRg st="2" end="2"/>
                                            </p:txEl>
                                          </p:spTgt>
                                        </p:tgtEl>
                                        <p:attrNameLst>
                                          <p:attrName>ppt_y</p:attrName>
                                        </p:attrNameLst>
                                      </p:cBhvr>
                                      <p:tavLst>
                                        <p:tav tm="0">
                                          <p:val>
                                            <p:strVal val="#ppt_y-.1"/>
                                          </p:val>
                                        </p:tav>
                                        <p:tav tm="100000">
                                          <p:val>
                                            <p:strVal val="#ppt_y"/>
                                          </p:val>
                                        </p:tav>
                                      </p:tavLst>
                                    </p:anim>
                                  </p:childTnLst>
                                </p:cTn>
                              </p:par>
                              <p:par>
                                <p:cTn id="31" presetID="34" presetClass="entr" presetSubtype="0" fill="hold" nodeType="withEffect">
                                  <p:stCondLst>
                                    <p:cond delay="0"/>
                                  </p:stCondLst>
                                  <p:childTnLst>
                                    <p:set>
                                      <p:cBhvr>
                                        <p:cTn id="32" dur="1" fill="hold">
                                          <p:stCondLst>
                                            <p:cond delay="0"/>
                                          </p:stCondLst>
                                        </p:cTn>
                                        <p:tgtEl>
                                          <p:spTgt spid="114692"/>
                                        </p:tgtEl>
                                        <p:attrNameLst>
                                          <p:attrName>style.visibility</p:attrName>
                                        </p:attrNameLst>
                                      </p:cBhvr>
                                      <p:to>
                                        <p:strVal val="visible"/>
                                      </p:to>
                                    </p:set>
                                    <p:anim from="(-#ppt_w/2)" to="(#ppt_x)" calcmode="lin" valueType="num">
                                      <p:cBhvr>
                                        <p:cTn id="33" dur="600" fill="hold">
                                          <p:stCondLst>
                                            <p:cond delay="0"/>
                                          </p:stCondLst>
                                        </p:cTn>
                                        <p:tgtEl>
                                          <p:spTgt spid="114692"/>
                                        </p:tgtEl>
                                        <p:attrNameLst>
                                          <p:attrName>ppt_x</p:attrName>
                                        </p:attrNameLst>
                                      </p:cBhvr>
                                    </p:anim>
                                    <p:anim from="0" to="-1.0" calcmode="lin" valueType="num">
                                      <p:cBhvr>
                                        <p:cTn id="34" dur="200" decel="50000" autoRev="1" fill="hold">
                                          <p:stCondLst>
                                            <p:cond delay="600"/>
                                          </p:stCondLst>
                                        </p:cTn>
                                        <p:tgtEl>
                                          <p:spTgt spid="114692"/>
                                        </p:tgtEl>
                                        <p:attrNameLst>
                                          <p:attrName>xshear</p:attrName>
                                        </p:attrNameLst>
                                      </p:cBhvr>
                                    </p:anim>
                                    <p:animScale>
                                      <p:cBhvr>
                                        <p:cTn id="35" dur="200" decel="100000" autoRev="1" fill="hold">
                                          <p:stCondLst>
                                            <p:cond delay="600"/>
                                          </p:stCondLst>
                                        </p:cTn>
                                        <p:tgtEl>
                                          <p:spTgt spid="114692"/>
                                        </p:tgtEl>
                                      </p:cBhvr>
                                      <p:from x="100000" y="100000"/>
                                      <p:to x="80000" y="100000"/>
                                    </p:animScale>
                                    <p:anim by="(#ppt_h/3+#ppt_w*0.1)" calcmode="lin" valueType="num">
                                      <p:cBhvr additive="sum">
                                        <p:cTn id="36" dur="200" decel="100000" autoRev="1" fill="hold">
                                          <p:stCondLst>
                                            <p:cond delay="600"/>
                                          </p:stCondLst>
                                        </p:cTn>
                                        <p:tgtEl>
                                          <p:spTgt spid="114692"/>
                                        </p:tgtEl>
                                        <p:attrNameLst>
                                          <p:attrName>ppt_x</p:attrName>
                                        </p:attrNameLst>
                                      </p:cBhvr>
                                    </p:anim>
                                  </p:childTnLst>
                                </p:cTn>
                              </p:par>
                            </p:childTnLst>
                          </p:cTn>
                        </p:par>
                        <p:par>
                          <p:cTn id="37" fill="hold">
                            <p:stCondLst>
                              <p:cond delay="3000"/>
                            </p:stCondLst>
                            <p:childTnLst>
                              <p:par>
                                <p:cTn id="38" presetID="47" presetClass="entr" presetSubtype="0" fill="hold" nodeType="afterEffect">
                                  <p:stCondLst>
                                    <p:cond delay="0"/>
                                  </p:stCondLst>
                                  <p:childTnLst>
                                    <p:set>
                                      <p:cBhvr>
                                        <p:cTn id="39" dur="1" fill="hold">
                                          <p:stCondLst>
                                            <p:cond delay="0"/>
                                          </p:stCondLst>
                                        </p:cTn>
                                        <p:tgtEl>
                                          <p:spTgt spid="114691">
                                            <p:txEl>
                                              <p:pRg st="3" end="3"/>
                                            </p:txEl>
                                          </p:spTgt>
                                        </p:tgtEl>
                                        <p:attrNameLst>
                                          <p:attrName>style.visibility</p:attrName>
                                        </p:attrNameLst>
                                      </p:cBhvr>
                                      <p:to>
                                        <p:strVal val="visible"/>
                                      </p:to>
                                    </p:set>
                                    <p:animEffect transition="in" filter="fade">
                                      <p:cBhvr>
                                        <p:cTn id="40" dur="500"/>
                                        <p:tgtEl>
                                          <p:spTgt spid="114691">
                                            <p:txEl>
                                              <p:pRg st="3" end="3"/>
                                            </p:txEl>
                                          </p:spTgt>
                                        </p:tgtEl>
                                      </p:cBhvr>
                                    </p:animEffect>
                                    <p:anim calcmode="lin" valueType="num">
                                      <p:cBhvr>
                                        <p:cTn id="41" dur="500" fill="hold"/>
                                        <p:tgtEl>
                                          <p:spTgt spid="114691">
                                            <p:txEl>
                                              <p:pRg st="3" end="3"/>
                                            </p:txEl>
                                          </p:spTgt>
                                        </p:tgtEl>
                                        <p:attrNameLst>
                                          <p:attrName>ppt_x</p:attrName>
                                        </p:attrNameLst>
                                      </p:cBhvr>
                                      <p:tavLst>
                                        <p:tav tm="0">
                                          <p:val>
                                            <p:strVal val="#ppt_x"/>
                                          </p:val>
                                        </p:tav>
                                        <p:tav tm="100000">
                                          <p:val>
                                            <p:strVal val="#ppt_x"/>
                                          </p:val>
                                        </p:tav>
                                      </p:tavLst>
                                    </p:anim>
                                    <p:anim calcmode="lin" valueType="num">
                                      <p:cBhvr>
                                        <p:cTn id="42" dur="500" fill="hold"/>
                                        <p:tgtEl>
                                          <p:spTgt spid="114691">
                                            <p:txEl>
                                              <p:pRg st="3" end="3"/>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47" presetClass="entr" presetSubtype="0" fill="hold" nodeType="afterEffect">
                                  <p:stCondLst>
                                    <p:cond delay="0"/>
                                  </p:stCondLst>
                                  <p:childTnLst>
                                    <p:set>
                                      <p:cBhvr>
                                        <p:cTn id="45" dur="1" fill="hold">
                                          <p:stCondLst>
                                            <p:cond delay="0"/>
                                          </p:stCondLst>
                                        </p:cTn>
                                        <p:tgtEl>
                                          <p:spTgt spid="114691">
                                            <p:txEl>
                                              <p:pRg st="4" end="4"/>
                                            </p:txEl>
                                          </p:spTgt>
                                        </p:tgtEl>
                                        <p:attrNameLst>
                                          <p:attrName>style.visibility</p:attrName>
                                        </p:attrNameLst>
                                      </p:cBhvr>
                                      <p:to>
                                        <p:strVal val="visible"/>
                                      </p:to>
                                    </p:set>
                                    <p:animEffect transition="in" filter="fade">
                                      <p:cBhvr>
                                        <p:cTn id="46" dur="500"/>
                                        <p:tgtEl>
                                          <p:spTgt spid="114691">
                                            <p:txEl>
                                              <p:pRg st="4" end="4"/>
                                            </p:txEl>
                                          </p:spTgt>
                                        </p:tgtEl>
                                      </p:cBhvr>
                                    </p:animEffect>
                                    <p:anim calcmode="lin" valueType="num">
                                      <p:cBhvr>
                                        <p:cTn id="47" dur="500" fill="hold"/>
                                        <p:tgtEl>
                                          <p:spTgt spid="114691">
                                            <p:txEl>
                                              <p:pRg st="4" end="4"/>
                                            </p:txEl>
                                          </p:spTgt>
                                        </p:tgtEl>
                                        <p:attrNameLst>
                                          <p:attrName>ppt_x</p:attrName>
                                        </p:attrNameLst>
                                      </p:cBhvr>
                                      <p:tavLst>
                                        <p:tav tm="0">
                                          <p:val>
                                            <p:strVal val="#ppt_x"/>
                                          </p:val>
                                        </p:tav>
                                        <p:tav tm="100000">
                                          <p:val>
                                            <p:strVal val="#ppt_x"/>
                                          </p:val>
                                        </p:tav>
                                      </p:tavLst>
                                    </p:anim>
                                    <p:anim calcmode="lin" valueType="num">
                                      <p:cBhvr>
                                        <p:cTn id="48" dur="500" fill="hold"/>
                                        <p:tgtEl>
                                          <p:spTgt spid="114691">
                                            <p:txEl>
                                              <p:pRg st="4" end="4"/>
                                            </p:txEl>
                                          </p:spTgt>
                                        </p:tgtEl>
                                        <p:attrNameLst>
                                          <p:attrName>ppt_y</p:attrName>
                                        </p:attrNameLst>
                                      </p:cBhvr>
                                      <p:tavLst>
                                        <p:tav tm="0">
                                          <p:val>
                                            <p:strVal val="#ppt_y-.1"/>
                                          </p:val>
                                        </p:tav>
                                        <p:tav tm="100000">
                                          <p:val>
                                            <p:strVal val="#ppt_y"/>
                                          </p:val>
                                        </p:tav>
                                      </p:tavLst>
                                    </p:anim>
                                  </p:childTnLst>
                                </p:cTn>
                              </p:par>
                            </p:childTnLst>
                          </p:cTn>
                        </p:par>
                        <p:par>
                          <p:cTn id="49" fill="hold">
                            <p:stCondLst>
                              <p:cond delay="4000"/>
                            </p:stCondLst>
                            <p:childTnLst>
                              <p:par>
                                <p:cTn id="50" presetID="47" presetClass="entr" presetSubtype="0" fill="hold" nodeType="afterEffect">
                                  <p:stCondLst>
                                    <p:cond delay="0"/>
                                  </p:stCondLst>
                                  <p:childTnLst>
                                    <p:set>
                                      <p:cBhvr>
                                        <p:cTn id="51" dur="1" fill="hold">
                                          <p:stCondLst>
                                            <p:cond delay="0"/>
                                          </p:stCondLst>
                                        </p:cTn>
                                        <p:tgtEl>
                                          <p:spTgt spid="114691">
                                            <p:txEl>
                                              <p:pRg st="5" end="5"/>
                                            </p:txEl>
                                          </p:spTgt>
                                        </p:tgtEl>
                                        <p:attrNameLst>
                                          <p:attrName>style.visibility</p:attrName>
                                        </p:attrNameLst>
                                      </p:cBhvr>
                                      <p:to>
                                        <p:strVal val="visible"/>
                                      </p:to>
                                    </p:set>
                                    <p:animEffect transition="in" filter="fade">
                                      <p:cBhvr>
                                        <p:cTn id="52" dur="500"/>
                                        <p:tgtEl>
                                          <p:spTgt spid="114691">
                                            <p:txEl>
                                              <p:pRg st="5" end="5"/>
                                            </p:txEl>
                                          </p:spTgt>
                                        </p:tgtEl>
                                      </p:cBhvr>
                                    </p:animEffect>
                                    <p:anim calcmode="lin" valueType="num">
                                      <p:cBhvr>
                                        <p:cTn id="53" dur="500" fill="hold"/>
                                        <p:tgtEl>
                                          <p:spTgt spid="114691">
                                            <p:txEl>
                                              <p:pRg st="5" end="5"/>
                                            </p:txEl>
                                          </p:spTgt>
                                        </p:tgtEl>
                                        <p:attrNameLst>
                                          <p:attrName>ppt_x</p:attrName>
                                        </p:attrNameLst>
                                      </p:cBhvr>
                                      <p:tavLst>
                                        <p:tav tm="0">
                                          <p:val>
                                            <p:strVal val="#ppt_x"/>
                                          </p:val>
                                        </p:tav>
                                        <p:tav tm="100000">
                                          <p:val>
                                            <p:strVal val="#ppt_x"/>
                                          </p:val>
                                        </p:tav>
                                      </p:tavLst>
                                    </p:anim>
                                    <p:anim calcmode="lin" valueType="num">
                                      <p:cBhvr>
                                        <p:cTn id="54" dur="500" fill="hold"/>
                                        <p:tgtEl>
                                          <p:spTgt spid="11469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0" grpId="0"/>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itle 1"/>
          <p:cNvSpPr>
            <a:spLocks noGrp="1"/>
          </p:cNvSpPr>
          <p:nvPr>
            <p:ph type="title"/>
          </p:nvPr>
        </p:nvSpPr>
        <p:spPr/>
        <p:txBody>
          <a:bodyPr/>
          <a:lstStyle/>
          <a:p>
            <a:r>
              <a:rPr lang="fa-IR" dirty="0" smtClean="0"/>
              <a:t>پیام سریع   </a:t>
            </a:r>
            <a:r>
              <a:rPr lang="en-US" b="1" dirty="0" smtClean="0">
                <a:latin typeface="Times New Roman" pitchFamily="18" charset="0"/>
                <a:cs typeface="Times New Roman" pitchFamily="18" charset="0"/>
              </a:rPr>
              <a:t>IM</a:t>
            </a:r>
          </a:p>
        </p:txBody>
      </p:sp>
      <p:sp>
        <p:nvSpPr>
          <p:cNvPr id="115715" name="Content Placeholder 2"/>
          <p:cNvSpPr>
            <a:spLocks noGrp="1"/>
          </p:cNvSpPr>
          <p:nvPr>
            <p:ph idx="1"/>
          </p:nvPr>
        </p:nvSpPr>
        <p:spPr/>
        <p:txBody>
          <a:bodyPr/>
          <a:lstStyle/>
          <a:p>
            <a:r>
              <a:rPr lang="fa-IR" dirty="0" smtClean="0"/>
              <a:t>مکالمه همزمان بین دو نفر در اینترنت</a:t>
            </a:r>
          </a:p>
          <a:p>
            <a:r>
              <a:rPr lang="fa-IR" dirty="0" smtClean="0"/>
              <a:t>نرم افزار معروف </a:t>
            </a:r>
            <a:r>
              <a:rPr lang="en-US" dirty="0" smtClean="0">
                <a:latin typeface="Times New Roman" pitchFamily="18" charset="0"/>
                <a:cs typeface="Times New Roman" pitchFamily="18" charset="0"/>
              </a:rPr>
              <a:t>Yahoo Messenger</a:t>
            </a:r>
          </a:p>
          <a:p>
            <a:r>
              <a:rPr lang="fa-IR" dirty="0" smtClean="0">
                <a:latin typeface="Times New Roman" pitchFamily="18" charset="0"/>
              </a:rPr>
              <a:t>گفتگوی </a:t>
            </a:r>
            <a:r>
              <a:rPr lang="en-US" dirty="0" smtClean="0">
                <a:latin typeface="Times New Roman" pitchFamily="18" charset="0"/>
                <a:cs typeface="Times New Roman" pitchFamily="18" charset="0"/>
              </a:rPr>
              <a:t>Online</a:t>
            </a:r>
            <a:r>
              <a:rPr lang="fa-IR" dirty="0" smtClean="0">
                <a:latin typeface="Times New Roman" pitchFamily="18" charset="0"/>
                <a:cs typeface="Times New Roman" pitchFamily="18" charset="0"/>
              </a:rPr>
              <a:t> </a:t>
            </a:r>
            <a:endParaRPr lang="en-US" dirty="0" smtClean="0">
              <a:latin typeface="Times New Roman" pitchFamily="18" charset="0"/>
              <a:cs typeface="Times New Roman" pitchFamily="18" charset="0"/>
            </a:endParaRPr>
          </a:p>
        </p:txBody>
      </p:sp>
      <p:pic>
        <p:nvPicPr>
          <p:cNvPr id="115716" name="Picture 3" descr="feature_chatroom.jpg"/>
          <p:cNvPicPr>
            <a:picLocks noChangeAspect="1"/>
          </p:cNvPicPr>
          <p:nvPr/>
        </p:nvPicPr>
        <p:blipFill>
          <a:blip r:embed="rId2" cstate="print"/>
          <a:srcRect/>
          <a:stretch>
            <a:fillRect/>
          </a:stretch>
        </p:blipFill>
        <p:spPr bwMode="auto">
          <a:xfrm>
            <a:off x="1143000" y="3071813"/>
            <a:ext cx="3028950" cy="3000375"/>
          </a:xfrm>
          <a:prstGeom prst="rect">
            <a:avLst/>
          </a:prstGeom>
          <a:noFill/>
          <a:ln w="9525">
            <a:noFill/>
            <a:miter lim="800000"/>
            <a:headEnd/>
            <a:tailEnd/>
          </a:ln>
        </p:spPr>
      </p:pic>
    </p:spTree>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115714"/>
                                        </p:tgtEl>
                                        <p:attrNameLst>
                                          <p:attrName>style.visibility</p:attrName>
                                        </p:attrNameLst>
                                      </p:cBhvr>
                                      <p:to>
                                        <p:strVal val="visible"/>
                                      </p:to>
                                    </p:set>
                                    <p:animEffect transition="in" filter="fade">
                                      <p:cBhvr>
                                        <p:cTn id="7" dur="800" decel="100000"/>
                                        <p:tgtEl>
                                          <p:spTgt spid="115714"/>
                                        </p:tgtEl>
                                      </p:cBhvr>
                                    </p:animEffect>
                                    <p:anim calcmode="lin" valueType="num">
                                      <p:cBhvr>
                                        <p:cTn id="8" dur="800" decel="100000" fill="hold"/>
                                        <p:tgtEl>
                                          <p:spTgt spid="115714"/>
                                        </p:tgtEl>
                                        <p:attrNameLst>
                                          <p:attrName>style.rotation</p:attrName>
                                        </p:attrNameLst>
                                      </p:cBhvr>
                                      <p:tavLst>
                                        <p:tav tm="0">
                                          <p:val>
                                            <p:fltVal val="-90"/>
                                          </p:val>
                                        </p:tav>
                                        <p:tav tm="100000">
                                          <p:val>
                                            <p:fltVal val="0"/>
                                          </p:val>
                                        </p:tav>
                                      </p:tavLst>
                                    </p:anim>
                                    <p:anim calcmode="lin" valueType="num">
                                      <p:cBhvr>
                                        <p:cTn id="9" dur="800" decel="100000" fill="hold"/>
                                        <p:tgtEl>
                                          <p:spTgt spid="115714"/>
                                        </p:tgtEl>
                                        <p:attrNameLst>
                                          <p:attrName>ppt_x</p:attrName>
                                        </p:attrNameLst>
                                      </p:cBhvr>
                                      <p:tavLst>
                                        <p:tav tm="0">
                                          <p:val>
                                            <p:strVal val="#ppt_x+0.4"/>
                                          </p:val>
                                        </p:tav>
                                        <p:tav tm="100000">
                                          <p:val>
                                            <p:strVal val="#ppt_x-0.05"/>
                                          </p:val>
                                        </p:tav>
                                      </p:tavLst>
                                    </p:anim>
                                    <p:anim calcmode="lin" valueType="num">
                                      <p:cBhvr>
                                        <p:cTn id="10" dur="800" decel="100000" fill="hold"/>
                                        <p:tgtEl>
                                          <p:spTgt spid="11571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1571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15714"/>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115715">
                                            <p:txEl>
                                              <p:pRg st="0" end="0"/>
                                            </p:txEl>
                                          </p:spTgt>
                                        </p:tgtEl>
                                        <p:attrNameLst>
                                          <p:attrName>style.visibility</p:attrName>
                                        </p:attrNameLst>
                                      </p:cBhvr>
                                      <p:to>
                                        <p:strVal val="visible"/>
                                      </p:to>
                                    </p:set>
                                    <p:animEffect transition="in" filter="fade">
                                      <p:cBhvr>
                                        <p:cTn id="16" dur="500"/>
                                        <p:tgtEl>
                                          <p:spTgt spid="115715">
                                            <p:txEl>
                                              <p:pRg st="0" end="0"/>
                                            </p:txEl>
                                          </p:spTgt>
                                        </p:tgtEl>
                                      </p:cBhvr>
                                    </p:animEffect>
                                    <p:anim calcmode="lin" valueType="num">
                                      <p:cBhvr>
                                        <p:cTn id="17" dur="500" fill="hold"/>
                                        <p:tgtEl>
                                          <p:spTgt spid="115715">
                                            <p:txEl>
                                              <p:pRg st="0" end="0"/>
                                            </p:txEl>
                                          </p:spTgt>
                                        </p:tgtEl>
                                        <p:attrNameLst>
                                          <p:attrName>ppt_x</p:attrName>
                                        </p:attrNameLst>
                                      </p:cBhvr>
                                      <p:tavLst>
                                        <p:tav tm="0">
                                          <p:val>
                                            <p:strVal val="#ppt_x"/>
                                          </p:val>
                                        </p:tav>
                                        <p:tav tm="100000">
                                          <p:val>
                                            <p:strVal val="#ppt_x"/>
                                          </p:val>
                                        </p:tav>
                                      </p:tavLst>
                                    </p:anim>
                                    <p:anim calcmode="lin" valueType="num">
                                      <p:cBhvr>
                                        <p:cTn id="18" dur="500" fill="hold"/>
                                        <p:tgtEl>
                                          <p:spTgt spid="115715">
                                            <p:txEl>
                                              <p:pRg st="0" end="0"/>
                                            </p:txEl>
                                          </p:spTgt>
                                        </p:tgtEl>
                                        <p:attrNameLst>
                                          <p:attrName>ppt_y</p:attrName>
                                        </p:attrNameLst>
                                      </p:cBhvr>
                                      <p:tavLst>
                                        <p:tav tm="0">
                                          <p:val>
                                            <p:strVal val="#ppt_y-.1"/>
                                          </p:val>
                                        </p:tav>
                                        <p:tav tm="100000">
                                          <p:val>
                                            <p:strVal val="#ppt_y"/>
                                          </p:val>
                                        </p:tav>
                                      </p:tavLst>
                                    </p:anim>
                                  </p:childTnLst>
                                </p:cTn>
                              </p:par>
                              <p:par>
                                <p:cTn id="19" presetID="48" presetClass="entr" presetSubtype="0" accel="50000" fill="hold" nodeType="withEffect">
                                  <p:stCondLst>
                                    <p:cond delay="0"/>
                                  </p:stCondLst>
                                  <p:childTnLst>
                                    <p:set>
                                      <p:cBhvr>
                                        <p:cTn id="20" dur="1" fill="hold">
                                          <p:stCondLst>
                                            <p:cond delay="0"/>
                                          </p:stCondLst>
                                        </p:cTn>
                                        <p:tgtEl>
                                          <p:spTgt spid="115716"/>
                                        </p:tgtEl>
                                        <p:attrNameLst>
                                          <p:attrName>style.visibility</p:attrName>
                                        </p:attrNameLst>
                                      </p:cBhvr>
                                      <p:to>
                                        <p:strVal val="visible"/>
                                      </p:to>
                                    </p:set>
                                    <p:anim calcmode="lin" valueType="num">
                                      <p:cBhvr>
                                        <p:cTn id="21" dur="1000" fill="hold"/>
                                        <p:tgtEl>
                                          <p:spTgt spid="115716"/>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2" dur="1000" fill="hold"/>
                                        <p:tgtEl>
                                          <p:spTgt spid="115716"/>
                                        </p:tgtEl>
                                        <p:attrNameLst>
                                          <p:attrName>ppt_x</p:attrName>
                                        </p:attrNameLst>
                                      </p:cBhvr>
                                      <p:tavLst>
                                        <p:tav tm="0">
                                          <p:val>
                                            <p:fltVal val="-1"/>
                                          </p:val>
                                        </p:tav>
                                        <p:tav tm="50000">
                                          <p:val>
                                            <p:fltVal val="0.95"/>
                                          </p:val>
                                        </p:tav>
                                        <p:tav tm="100000">
                                          <p:val>
                                            <p:strVal val="#ppt_x"/>
                                          </p:val>
                                        </p:tav>
                                      </p:tavLst>
                                    </p:anim>
                                    <p:anim calcmode="lin" valueType="num">
                                      <p:cBhvr>
                                        <p:cTn id="23" dur="1000" fill="hold"/>
                                        <p:tgtEl>
                                          <p:spTgt spid="115716"/>
                                        </p:tgtEl>
                                        <p:attrNameLst>
                                          <p:attrName>ppt_y</p:attrName>
                                        </p:attrNameLst>
                                      </p:cBhvr>
                                      <p:tavLst>
                                        <p:tav tm="0">
                                          <p:val>
                                            <p:strVal val="#ppt_y"/>
                                          </p:val>
                                        </p:tav>
                                        <p:tav tm="100000">
                                          <p:val>
                                            <p:strVal val="#ppt_y"/>
                                          </p:val>
                                        </p:tav>
                                      </p:tavLst>
                                    </p:anim>
                                    <p:animEffect transition="in" filter="fade">
                                      <p:cBhvr>
                                        <p:cTn id="24" dur="1000"/>
                                        <p:tgtEl>
                                          <p:spTgt spid="115716"/>
                                        </p:tgtEl>
                                      </p:cBhvr>
                                    </p:animEffect>
                                  </p:childTnLst>
                                </p:cTn>
                              </p:par>
                            </p:childTnLst>
                          </p:cTn>
                        </p:par>
                        <p:par>
                          <p:cTn id="25" fill="hold">
                            <p:stCondLst>
                              <p:cond delay="2000"/>
                            </p:stCondLst>
                            <p:childTnLst>
                              <p:par>
                                <p:cTn id="26" presetID="47" presetClass="entr" presetSubtype="0" fill="hold" nodeType="afterEffect">
                                  <p:stCondLst>
                                    <p:cond delay="0"/>
                                  </p:stCondLst>
                                  <p:childTnLst>
                                    <p:set>
                                      <p:cBhvr>
                                        <p:cTn id="27" dur="1" fill="hold">
                                          <p:stCondLst>
                                            <p:cond delay="0"/>
                                          </p:stCondLst>
                                        </p:cTn>
                                        <p:tgtEl>
                                          <p:spTgt spid="115715">
                                            <p:txEl>
                                              <p:pRg st="1" end="1"/>
                                            </p:txEl>
                                          </p:spTgt>
                                        </p:tgtEl>
                                        <p:attrNameLst>
                                          <p:attrName>style.visibility</p:attrName>
                                        </p:attrNameLst>
                                      </p:cBhvr>
                                      <p:to>
                                        <p:strVal val="visible"/>
                                      </p:to>
                                    </p:set>
                                    <p:animEffect transition="in" filter="fade">
                                      <p:cBhvr>
                                        <p:cTn id="28" dur="500"/>
                                        <p:tgtEl>
                                          <p:spTgt spid="115715">
                                            <p:txEl>
                                              <p:pRg st="1" end="1"/>
                                            </p:txEl>
                                          </p:spTgt>
                                        </p:tgtEl>
                                      </p:cBhvr>
                                    </p:animEffect>
                                    <p:anim calcmode="lin" valueType="num">
                                      <p:cBhvr>
                                        <p:cTn id="29" dur="500" fill="hold"/>
                                        <p:tgtEl>
                                          <p:spTgt spid="115715">
                                            <p:txEl>
                                              <p:pRg st="1" end="1"/>
                                            </p:txEl>
                                          </p:spTgt>
                                        </p:tgtEl>
                                        <p:attrNameLst>
                                          <p:attrName>ppt_x</p:attrName>
                                        </p:attrNameLst>
                                      </p:cBhvr>
                                      <p:tavLst>
                                        <p:tav tm="0">
                                          <p:val>
                                            <p:strVal val="#ppt_x"/>
                                          </p:val>
                                        </p:tav>
                                        <p:tav tm="100000">
                                          <p:val>
                                            <p:strVal val="#ppt_x"/>
                                          </p:val>
                                        </p:tav>
                                      </p:tavLst>
                                    </p:anim>
                                    <p:anim calcmode="lin" valueType="num">
                                      <p:cBhvr>
                                        <p:cTn id="30" dur="500" fill="hold"/>
                                        <p:tgtEl>
                                          <p:spTgt spid="115715">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7" presetClass="entr" presetSubtype="0" fill="hold" nodeType="afterEffect">
                                  <p:stCondLst>
                                    <p:cond delay="0"/>
                                  </p:stCondLst>
                                  <p:childTnLst>
                                    <p:set>
                                      <p:cBhvr>
                                        <p:cTn id="33" dur="1" fill="hold">
                                          <p:stCondLst>
                                            <p:cond delay="0"/>
                                          </p:stCondLst>
                                        </p:cTn>
                                        <p:tgtEl>
                                          <p:spTgt spid="115715">
                                            <p:txEl>
                                              <p:pRg st="2" end="2"/>
                                            </p:txEl>
                                          </p:spTgt>
                                        </p:tgtEl>
                                        <p:attrNameLst>
                                          <p:attrName>style.visibility</p:attrName>
                                        </p:attrNameLst>
                                      </p:cBhvr>
                                      <p:to>
                                        <p:strVal val="visible"/>
                                      </p:to>
                                    </p:set>
                                    <p:animEffect transition="in" filter="fade">
                                      <p:cBhvr>
                                        <p:cTn id="34" dur="500"/>
                                        <p:tgtEl>
                                          <p:spTgt spid="115715">
                                            <p:txEl>
                                              <p:pRg st="2" end="2"/>
                                            </p:txEl>
                                          </p:spTgt>
                                        </p:tgtEl>
                                      </p:cBhvr>
                                    </p:animEffect>
                                    <p:anim calcmode="lin" valueType="num">
                                      <p:cBhvr>
                                        <p:cTn id="35" dur="500" fill="hold"/>
                                        <p:tgtEl>
                                          <p:spTgt spid="115715">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1571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4" grpId="0"/>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8" name="Picture 3" descr="VoIPaaaa.jpg"/>
          <p:cNvPicPr>
            <a:picLocks noChangeAspect="1"/>
          </p:cNvPicPr>
          <p:nvPr/>
        </p:nvPicPr>
        <p:blipFill>
          <a:blip r:embed="rId2" cstate="print"/>
          <a:srcRect/>
          <a:stretch>
            <a:fillRect/>
          </a:stretch>
        </p:blipFill>
        <p:spPr bwMode="auto">
          <a:xfrm>
            <a:off x="0" y="2616200"/>
            <a:ext cx="5461000" cy="4241800"/>
          </a:xfrm>
          <a:prstGeom prst="rect">
            <a:avLst/>
          </a:prstGeom>
          <a:noFill/>
          <a:ln w="9525">
            <a:noFill/>
            <a:miter lim="800000"/>
            <a:headEnd/>
            <a:tailEnd/>
          </a:ln>
        </p:spPr>
      </p:pic>
      <p:sp>
        <p:nvSpPr>
          <p:cNvPr id="116739" name="Title 1"/>
          <p:cNvSpPr>
            <a:spLocks noGrp="1"/>
          </p:cNvSpPr>
          <p:nvPr>
            <p:ph type="title"/>
          </p:nvPr>
        </p:nvSpPr>
        <p:spPr/>
        <p:txBody>
          <a:bodyPr/>
          <a:lstStyle/>
          <a:p>
            <a:r>
              <a:rPr lang="fa-IR" sz="2800" dirty="0" smtClean="0"/>
              <a:t>مکالمه تلفنی در اینترنت</a:t>
            </a:r>
            <a:r>
              <a:rPr lang="en-US" sz="2800" dirty="0" smtClean="0"/>
              <a:t>  </a:t>
            </a:r>
            <a:r>
              <a:rPr lang="fa-IR" sz="2800" dirty="0" smtClean="0"/>
              <a:t> </a:t>
            </a:r>
            <a:r>
              <a:rPr lang="en-US" sz="2800" b="1" dirty="0" smtClean="0">
                <a:latin typeface="Times New Roman" pitchFamily="18" charset="0"/>
                <a:cs typeface="Times New Roman" pitchFamily="18" charset="0"/>
              </a:rPr>
              <a:t>VOIP</a:t>
            </a:r>
          </a:p>
        </p:txBody>
      </p:sp>
      <p:sp>
        <p:nvSpPr>
          <p:cNvPr id="116740" name="Content Placeholder 2"/>
          <p:cNvSpPr>
            <a:spLocks noGrp="1"/>
          </p:cNvSpPr>
          <p:nvPr>
            <p:ph idx="1"/>
          </p:nvPr>
        </p:nvSpPr>
        <p:spPr/>
        <p:txBody>
          <a:bodyPr/>
          <a:lstStyle/>
          <a:p>
            <a:r>
              <a:rPr lang="fa-IR" dirty="0" smtClean="0"/>
              <a:t>در این روش از ارتباط اینترنتی برای مکالمات تلفنی استفاده می شود.</a:t>
            </a:r>
          </a:p>
          <a:p>
            <a:r>
              <a:rPr lang="en-US" dirty="0" smtClean="0">
                <a:latin typeface="Times New Roman" pitchFamily="18" charset="0"/>
                <a:cs typeface="Times New Roman" pitchFamily="18" charset="0"/>
              </a:rPr>
              <a:t>VOIP</a:t>
            </a:r>
            <a:r>
              <a:rPr lang="fa-IR" dirty="0" smtClean="0"/>
              <a:t> از فن آوری دیجیتال استفاده می کند.</a:t>
            </a:r>
          </a:p>
          <a:p>
            <a:r>
              <a:rPr lang="fa-IR" dirty="0" smtClean="0"/>
              <a:t>به اتصال باند پهن نیاز دارد.</a:t>
            </a:r>
            <a:endParaRPr lang="en-US" dirty="0" smtClean="0"/>
          </a:p>
        </p:txBody>
      </p:sp>
    </p:spTree>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116739"/>
                                        </p:tgtEl>
                                        <p:attrNameLst>
                                          <p:attrName>style.visibility</p:attrName>
                                        </p:attrNameLst>
                                      </p:cBhvr>
                                      <p:to>
                                        <p:strVal val="visible"/>
                                      </p:to>
                                    </p:set>
                                    <p:animEffect transition="in" filter="fade">
                                      <p:cBhvr>
                                        <p:cTn id="7" dur="800" decel="100000"/>
                                        <p:tgtEl>
                                          <p:spTgt spid="116739"/>
                                        </p:tgtEl>
                                      </p:cBhvr>
                                    </p:animEffect>
                                    <p:anim calcmode="lin" valueType="num">
                                      <p:cBhvr>
                                        <p:cTn id="8" dur="800" decel="100000" fill="hold"/>
                                        <p:tgtEl>
                                          <p:spTgt spid="116739"/>
                                        </p:tgtEl>
                                        <p:attrNameLst>
                                          <p:attrName>style.rotation</p:attrName>
                                        </p:attrNameLst>
                                      </p:cBhvr>
                                      <p:tavLst>
                                        <p:tav tm="0">
                                          <p:val>
                                            <p:fltVal val="-90"/>
                                          </p:val>
                                        </p:tav>
                                        <p:tav tm="100000">
                                          <p:val>
                                            <p:fltVal val="0"/>
                                          </p:val>
                                        </p:tav>
                                      </p:tavLst>
                                    </p:anim>
                                    <p:anim calcmode="lin" valueType="num">
                                      <p:cBhvr>
                                        <p:cTn id="9" dur="800" decel="100000" fill="hold"/>
                                        <p:tgtEl>
                                          <p:spTgt spid="116739"/>
                                        </p:tgtEl>
                                        <p:attrNameLst>
                                          <p:attrName>ppt_x</p:attrName>
                                        </p:attrNameLst>
                                      </p:cBhvr>
                                      <p:tavLst>
                                        <p:tav tm="0">
                                          <p:val>
                                            <p:strVal val="#ppt_x+0.4"/>
                                          </p:val>
                                        </p:tav>
                                        <p:tav tm="100000">
                                          <p:val>
                                            <p:strVal val="#ppt_x-0.05"/>
                                          </p:val>
                                        </p:tav>
                                      </p:tavLst>
                                    </p:anim>
                                    <p:anim calcmode="lin" valueType="num">
                                      <p:cBhvr>
                                        <p:cTn id="10" dur="800" decel="100000" fill="hold"/>
                                        <p:tgtEl>
                                          <p:spTgt spid="116739"/>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16739"/>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16739"/>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116740">
                                            <p:txEl>
                                              <p:pRg st="0" end="0"/>
                                            </p:txEl>
                                          </p:spTgt>
                                        </p:tgtEl>
                                        <p:attrNameLst>
                                          <p:attrName>style.visibility</p:attrName>
                                        </p:attrNameLst>
                                      </p:cBhvr>
                                      <p:to>
                                        <p:strVal val="visible"/>
                                      </p:to>
                                    </p:set>
                                    <p:animEffect transition="in" filter="fade">
                                      <p:cBhvr>
                                        <p:cTn id="16" dur="500"/>
                                        <p:tgtEl>
                                          <p:spTgt spid="116740">
                                            <p:txEl>
                                              <p:pRg st="0" end="0"/>
                                            </p:txEl>
                                          </p:spTgt>
                                        </p:tgtEl>
                                      </p:cBhvr>
                                    </p:animEffect>
                                    <p:anim calcmode="lin" valueType="num">
                                      <p:cBhvr>
                                        <p:cTn id="17" dur="500" fill="hold"/>
                                        <p:tgtEl>
                                          <p:spTgt spid="116740">
                                            <p:txEl>
                                              <p:pRg st="0" end="0"/>
                                            </p:txEl>
                                          </p:spTgt>
                                        </p:tgtEl>
                                        <p:attrNameLst>
                                          <p:attrName>ppt_x</p:attrName>
                                        </p:attrNameLst>
                                      </p:cBhvr>
                                      <p:tavLst>
                                        <p:tav tm="0">
                                          <p:val>
                                            <p:strVal val="#ppt_x"/>
                                          </p:val>
                                        </p:tav>
                                        <p:tav tm="100000">
                                          <p:val>
                                            <p:strVal val="#ppt_x"/>
                                          </p:val>
                                        </p:tav>
                                      </p:tavLst>
                                    </p:anim>
                                    <p:anim calcmode="lin" valueType="num">
                                      <p:cBhvr>
                                        <p:cTn id="18" dur="500" fill="hold"/>
                                        <p:tgtEl>
                                          <p:spTgt spid="116740">
                                            <p:txEl>
                                              <p:pRg st="0" end="0"/>
                                            </p:txEl>
                                          </p:spTgt>
                                        </p:tgtEl>
                                        <p:attrNameLst>
                                          <p:attrName>ppt_y</p:attrName>
                                        </p:attrNameLst>
                                      </p:cBhvr>
                                      <p:tavLst>
                                        <p:tav tm="0">
                                          <p:val>
                                            <p:strVal val="#ppt_y-.1"/>
                                          </p:val>
                                        </p:tav>
                                        <p:tav tm="100000">
                                          <p:val>
                                            <p:strVal val="#ppt_y"/>
                                          </p:val>
                                        </p:tav>
                                      </p:tavLst>
                                    </p:anim>
                                  </p:childTnLst>
                                </p:cTn>
                              </p:par>
                              <p:par>
                                <p:cTn id="19" presetID="31" presetClass="entr" presetSubtype="0" fill="hold" nodeType="withEffect">
                                  <p:stCondLst>
                                    <p:cond delay="0"/>
                                  </p:stCondLst>
                                  <p:iterate type="lt">
                                    <p:tmPct val="5000"/>
                                  </p:iterate>
                                  <p:childTnLst>
                                    <p:set>
                                      <p:cBhvr>
                                        <p:cTn id="20" dur="1" fill="hold">
                                          <p:stCondLst>
                                            <p:cond delay="0"/>
                                          </p:stCondLst>
                                        </p:cTn>
                                        <p:tgtEl>
                                          <p:spTgt spid="116738"/>
                                        </p:tgtEl>
                                        <p:attrNameLst>
                                          <p:attrName>style.visibility</p:attrName>
                                        </p:attrNameLst>
                                      </p:cBhvr>
                                      <p:to>
                                        <p:strVal val="visible"/>
                                      </p:to>
                                    </p:set>
                                    <p:anim calcmode="lin" valueType="num">
                                      <p:cBhvr>
                                        <p:cTn id="21" dur="1000" fill="hold"/>
                                        <p:tgtEl>
                                          <p:spTgt spid="116738"/>
                                        </p:tgtEl>
                                        <p:attrNameLst>
                                          <p:attrName>ppt_w</p:attrName>
                                        </p:attrNameLst>
                                      </p:cBhvr>
                                      <p:tavLst>
                                        <p:tav tm="0">
                                          <p:val>
                                            <p:fltVal val="0"/>
                                          </p:val>
                                        </p:tav>
                                        <p:tav tm="100000">
                                          <p:val>
                                            <p:strVal val="#ppt_w"/>
                                          </p:val>
                                        </p:tav>
                                      </p:tavLst>
                                    </p:anim>
                                    <p:anim calcmode="lin" valueType="num">
                                      <p:cBhvr>
                                        <p:cTn id="22" dur="1000" fill="hold"/>
                                        <p:tgtEl>
                                          <p:spTgt spid="116738"/>
                                        </p:tgtEl>
                                        <p:attrNameLst>
                                          <p:attrName>ppt_h</p:attrName>
                                        </p:attrNameLst>
                                      </p:cBhvr>
                                      <p:tavLst>
                                        <p:tav tm="0">
                                          <p:val>
                                            <p:fltVal val="0"/>
                                          </p:val>
                                        </p:tav>
                                        <p:tav tm="100000">
                                          <p:val>
                                            <p:strVal val="#ppt_h"/>
                                          </p:val>
                                        </p:tav>
                                      </p:tavLst>
                                    </p:anim>
                                    <p:anim calcmode="lin" valueType="num">
                                      <p:cBhvr>
                                        <p:cTn id="23" dur="1000" fill="hold"/>
                                        <p:tgtEl>
                                          <p:spTgt spid="116738"/>
                                        </p:tgtEl>
                                        <p:attrNameLst>
                                          <p:attrName>style.rotation</p:attrName>
                                        </p:attrNameLst>
                                      </p:cBhvr>
                                      <p:tavLst>
                                        <p:tav tm="0">
                                          <p:val>
                                            <p:fltVal val="90"/>
                                          </p:val>
                                        </p:tav>
                                        <p:tav tm="100000">
                                          <p:val>
                                            <p:fltVal val="0"/>
                                          </p:val>
                                        </p:tav>
                                      </p:tavLst>
                                    </p:anim>
                                    <p:animEffect transition="in" filter="fade">
                                      <p:cBhvr>
                                        <p:cTn id="24" dur="1000"/>
                                        <p:tgtEl>
                                          <p:spTgt spid="116738"/>
                                        </p:tgtEl>
                                      </p:cBhvr>
                                    </p:animEffect>
                                  </p:childTnLst>
                                </p:cTn>
                              </p:par>
                            </p:childTnLst>
                          </p:cTn>
                        </p:par>
                        <p:par>
                          <p:cTn id="25" fill="hold">
                            <p:stCondLst>
                              <p:cond delay="2000"/>
                            </p:stCondLst>
                            <p:childTnLst>
                              <p:par>
                                <p:cTn id="26" presetID="47" presetClass="entr" presetSubtype="0" fill="hold" nodeType="afterEffect">
                                  <p:stCondLst>
                                    <p:cond delay="0"/>
                                  </p:stCondLst>
                                  <p:childTnLst>
                                    <p:set>
                                      <p:cBhvr>
                                        <p:cTn id="27" dur="1" fill="hold">
                                          <p:stCondLst>
                                            <p:cond delay="0"/>
                                          </p:stCondLst>
                                        </p:cTn>
                                        <p:tgtEl>
                                          <p:spTgt spid="116740">
                                            <p:txEl>
                                              <p:pRg st="1" end="1"/>
                                            </p:txEl>
                                          </p:spTgt>
                                        </p:tgtEl>
                                        <p:attrNameLst>
                                          <p:attrName>style.visibility</p:attrName>
                                        </p:attrNameLst>
                                      </p:cBhvr>
                                      <p:to>
                                        <p:strVal val="visible"/>
                                      </p:to>
                                    </p:set>
                                    <p:animEffect transition="in" filter="fade">
                                      <p:cBhvr>
                                        <p:cTn id="28" dur="500"/>
                                        <p:tgtEl>
                                          <p:spTgt spid="116740">
                                            <p:txEl>
                                              <p:pRg st="1" end="1"/>
                                            </p:txEl>
                                          </p:spTgt>
                                        </p:tgtEl>
                                      </p:cBhvr>
                                    </p:animEffect>
                                    <p:anim calcmode="lin" valueType="num">
                                      <p:cBhvr>
                                        <p:cTn id="29" dur="500" fill="hold"/>
                                        <p:tgtEl>
                                          <p:spTgt spid="116740">
                                            <p:txEl>
                                              <p:pRg st="1" end="1"/>
                                            </p:txEl>
                                          </p:spTgt>
                                        </p:tgtEl>
                                        <p:attrNameLst>
                                          <p:attrName>ppt_x</p:attrName>
                                        </p:attrNameLst>
                                      </p:cBhvr>
                                      <p:tavLst>
                                        <p:tav tm="0">
                                          <p:val>
                                            <p:strVal val="#ppt_x"/>
                                          </p:val>
                                        </p:tav>
                                        <p:tav tm="100000">
                                          <p:val>
                                            <p:strVal val="#ppt_x"/>
                                          </p:val>
                                        </p:tav>
                                      </p:tavLst>
                                    </p:anim>
                                    <p:anim calcmode="lin" valueType="num">
                                      <p:cBhvr>
                                        <p:cTn id="30" dur="500" fill="hold"/>
                                        <p:tgtEl>
                                          <p:spTgt spid="11674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7" presetClass="entr" presetSubtype="0" fill="hold" nodeType="afterEffect">
                                  <p:stCondLst>
                                    <p:cond delay="0"/>
                                  </p:stCondLst>
                                  <p:childTnLst>
                                    <p:set>
                                      <p:cBhvr>
                                        <p:cTn id="33" dur="1" fill="hold">
                                          <p:stCondLst>
                                            <p:cond delay="0"/>
                                          </p:stCondLst>
                                        </p:cTn>
                                        <p:tgtEl>
                                          <p:spTgt spid="116740">
                                            <p:txEl>
                                              <p:pRg st="2" end="2"/>
                                            </p:txEl>
                                          </p:spTgt>
                                        </p:tgtEl>
                                        <p:attrNameLst>
                                          <p:attrName>style.visibility</p:attrName>
                                        </p:attrNameLst>
                                      </p:cBhvr>
                                      <p:to>
                                        <p:strVal val="visible"/>
                                      </p:to>
                                    </p:set>
                                    <p:animEffect transition="in" filter="fade">
                                      <p:cBhvr>
                                        <p:cTn id="34" dur="500"/>
                                        <p:tgtEl>
                                          <p:spTgt spid="116740">
                                            <p:txEl>
                                              <p:pRg st="2" end="2"/>
                                            </p:txEl>
                                          </p:spTgt>
                                        </p:tgtEl>
                                      </p:cBhvr>
                                    </p:animEffect>
                                    <p:anim calcmode="lin" valueType="num">
                                      <p:cBhvr>
                                        <p:cTn id="35" dur="500" fill="hold"/>
                                        <p:tgtEl>
                                          <p:spTgt spid="116740">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1674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39" grpId="0"/>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itle 1"/>
          <p:cNvSpPr>
            <a:spLocks noGrp="1"/>
          </p:cNvSpPr>
          <p:nvPr>
            <p:ph type="title"/>
          </p:nvPr>
        </p:nvSpPr>
        <p:spPr/>
        <p:txBody>
          <a:bodyPr/>
          <a:lstStyle/>
          <a:p>
            <a:r>
              <a:rPr lang="fa-IR" sz="2700" dirty="0" smtClean="0"/>
              <a:t>آشنایی با خوراک خبری  </a:t>
            </a:r>
            <a:r>
              <a:rPr lang="en-US" sz="2700" b="1" dirty="0" smtClean="0">
                <a:latin typeface="Times New Roman" pitchFamily="18" charset="0"/>
                <a:cs typeface="Times New Roman" pitchFamily="18" charset="0"/>
              </a:rPr>
              <a:t>RSS</a:t>
            </a:r>
          </a:p>
        </p:txBody>
      </p:sp>
      <p:sp>
        <p:nvSpPr>
          <p:cNvPr id="3" name="Content Placeholder 2"/>
          <p:cNvSpPr>
            <a:spLocks noGrp="1"/>
          </p:cNvSpPr>
          <p:nvPr>
            <p:ph idx="1"/>
          </p:nvPr>
        </p:nvSpPr>
        <p:spPr>
          <a:xfrm>
            <a:off x="457200" y="1600201"/>
            <a:ext cx="8229600" cy="2471742"/>
          </a:xfrm>
        </p:spPr>
        <p:txBody>
          <a:bodyPr/>
          <a:lstStyle/>
          <a:p>
            <a:pPr>
              <a:defRPr/>
            </a:pPr>
            <a:r>
              <a:rPr lang="en-US" dirty="0" smtClean="0">
                <a:latin typeface="Times New Roman" pitchFamily="18" charset="0"/>
                <a:cs typeface="Times New Roman" pitchFamily="18" charset="0"/>
              </a:rPr>
              <a:t>Really</a:t>
            </a:r>
            <a:r>
              <a:rPr lang="en-US" dirty="0" smtClean="0">
                <a:cs typeface="+mj-cs"/>
              </a:rPr>
              <a:t> </a:t>
            </a:r>
            <a:r>
              <a:rPr lang="en-US" dirty="0" smtClean="0">
                <a:latin typeface="Times New Roman" pitchFamily="18" charset="0"/>
                <a:cs typeface="Times New Roman" pitchFamily="18" charset="0"/>
              </a:rPr>
              <a:t>Simple</a:t>
            </a:r>
            <a:r>
              <a:rPr lang="en-US" dirty="0" smtClean="0">
                <a:cs typeface="+mj-cs"/>
              </a:rPr>
              <a:t> </a:t>
            </a:r>
            <a:r>
              <a:rPr lang="en-US" dirty="0" smtClean="0">
                <a:latin typeface="Times New Roman" pitchFamily="18" charset="0"/>
                <a:cs typeface="Times New Roman" pitchFamily="18" charset="0"/>
              </a:rPr>
              <a:t>Syndication</a:t>
            </a:r>
            <a:r>
              <a:rPr lang="fa-IR" dirty="0" smtClean="0">
                <a:cs typeface="+mj-cs"/>
              </a:rPr>
              <a:t> </a:t>
            </a:r>
            <a:r>
              <a:rPr lang="fa-IR" sz="3200" dirty="0" smtClean="0">
                <a:sym typeface="Wingdings"/>
              </a:rPr>
              <a:t>:</a:t>
            </a:r>
            <a:r>
              <a:rPr lang="fa-IR" dirty="0" smtClean="0"/>
              <a:t> ایجاد ارتباط ساده</a:t>
            </a:r>
          </a:p>
          <a:p>
            <a:pPr>
              <a:defRPr/>
            </a:pPr>
            <a:r>
              <a:rPr lang="fa-IR" dirty="0" smtClean="0"/>
              <a:t>با استفاده از </a:t>
            </a:r>
            <a:r>
              <a:rPr lang="en-US" dirty="0" smtClean="0"/>
              <a:t>RSS</a:t>
            </a:r>
            <a:r>
              <a:rPr lang="fa-IR" dirty="0" smtClean="0"/>
              <a:t> بدون مراجعه به وب سایت ها، می توانیم اطلاعات و آخرین اخبار موردنظر را از سایت های مختلف به طور یکجا مشاهده کنیم.</a:t>
            </a:r>
            <a:endParaRPr lang="en-US" dirty="0"/>
          </a:p>
        </p:txBody>
      </p:sp>
      <p:pic>
        <p:nvPicPr>
          <p:cNvPr id="117764" name="Picture 3" descr="cccccfff.bmp"/>
          <p:cNvPicPr>
            <a:picLocks noChangeAspect="1"/>
          </p:cNvPicPr>
          <p:nvPr/>
        </p:nvPicPr>
        <p:blipFill>
          <a:blip r:embed="rId2" cstate="print"/>
          <a:srcRect l="20102" r="11856"/>
          <a:stretch>
            <a:fillRect/>
          </a:stretch>
        </p:blipFill>
        <p:spPr bwMode="auto">
          <a:xfrm>
            <a:off x="142875" y="3500438"/>
            <a:ext cx="3143250" cy="3209925"/>
          </a:xfrm>
          <a:prstGeom prst="rect">
            <a:avLst/>
          </a:prstGeom>
          <a:noFill/>
          <a:ln w="9525">
            <a:noFill/>
            <a:miter lim="800000"/>
            <a:headEnd/>
            <a:tailEnd/>
          </a:ln>
        </p:spPr>
      </p:pic>
      <p:pic>
        <p:nvPicPr>
          <p:cNvPr id="117765" name="Picture 4" descr="rss-icon.jpg"/>
          <p:cNvPicPr>
            <a:picLocks noChangeAspect="1"/>
          </p:cNvPicPr>
          <p:nvPr/>
        </p:nvPicPr>
        <p:blipFill>
          <a:blip r:embed="rId3" cstate="print"/>
          <a:srcRect/>
          <a:stretch>
            <a:fillRect/>
          </a:stretch>
        </p:blipFill>
        <p:spPr bwMode="auto">
          <a:xfrm>
            <a:off x="3286125" y="4071938"/>
            <a:ext cx="1392238" cy="928687"/>
          </a:xfrm>
          <a:prstGeom prst="rect">
            <a:avLst/>
          </a:prstGeom>
          <a:noFill/>
          <a:ln w="9525">
            <a:noFill/>
            <a:miter lim="800000"/>
            <a:headEnd/>
            <a:tailEnd/>
          </a:ln>
        </p:spPr>
      </p:pic>
    </p:spTree>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117762"/>
                                        </p:tgtEl>
                                        <p:attrNameLst>
                                          <p:attrName>style.visibility</p:attrName>
                                        </p:attrNameLst>
                                      </p:cBhvr>
                                      <p:to>
                                        <p:strVal val="visible"/>
                                      </p:to>
                                    </p:set>
                                    <p:animEffect transition="in" filter="fade">
                                      <p:cBhvr>
                                        <p:cTn id="7" dur="800" decel="100000"/>
                                        <p:tgtEl>
                                          <p:spTgt spid="117762"/>
                                        </p:tgtEl>
                                      </p:cBhvr>
                                    </p:animEffect>
                                    <p:anim calcmode="lin" valueType="num">
                                      <p:cBhvr>
                                        <p:cTn id="8" dur="800" decel="100000" fill="hold"/>
                                        <p:tgtEl>
                                          <p:spTgt spid="117762"/>
                                        </p:tgtEl>
                                        <p:attrNameLst>
                                          <p:attrName>style.rotation</p:attrName>
                                        </p:attrNameLst>
                                      </p:cBhvr>
                                      <p:tavLst>
                                        <p:tav tm="0">
                                          <p:val>
                                            <p:fltVal val="-90"/>
                                          </p:val>
                                        </p:tav>
                                        <p:tav tm="100000">
                                          <p:val>
                                            <p:fltVal val="0"/>
                                          </p:val>
                                        </p:tav>
                                      </p:tavLst>
                                    </p:anim>
                                    <p:anim calcmode="lin" valueType="num">
                                      <p:cBhvr>
                                        <p:cTn id="9" dur="800" decel="100000" fill="hold"/>
                                        <p:tgtEl>
                                          <p:spTgt spid="117762"/>
                                        </p:tgtEl>
                                        <p:attrNameLst>
                                          <p:attrName>ppt_x</p:attrName>
                                        </p:attrNameLst>
                                      </p:cBhvr>
                                      <p:tavLst>
                                        <p:tav tm="0">
                                          <p:val>
                                            <p:strVal val="#ppt_x+0.4"/>
                                          </p:val>
                                        </p:tav>
                                        <p:tav tm="100000">
                                          <p:val>
                                            <p:strVal val="#ppt_x-0.05"/>
                                          </p:val>
                                        </p:tav>
                                      </p:tavLst>
                                    </p:anim>
                                    <p:anim calcmode="lin" valueType="num">
                                      <p:cBhvr>
                                        <p:cTn id="10" dur="800" decel="100000" fill="hold"/>
                                        <p:tgtEl>
                                          <p:spTgt spid="11776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1776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1776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500"/>
                                        <p:tgtEl>
                                          <p:spTgt spid="3">
                                            <p:txEl>
                                              <p:pRg st="0" end="0"/>
                                            </p:txEl>
                                          </p:spTgt>
                                        </p:tgtEl>
                                      </p:cBhvr>
                                    </p:animEffect>
                                    <p:anim calcmode="lin" valueType="num">
                                      <p:cBhvr>
                                        <p:cTn id="1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8"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47" presetClass="entr" presetSubtype="0" fill="hold" nodeType="after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500"/>
                                        <p:tgtEl>
                                          <p:spTgt spid="3">
                                            <p:txEl>
                                              <p:pRg st="1" end="1"/>
                                            </p:txEl>
                                          </p:spTgt>
                                        </p:tgtEl>
                                      </p:cBhvr>
                                    </p:animEffect>
                                    <p:anim calcmode="lin" valueType="num">
                                      <p:cBhvr>
                                        <p:cTn id="2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4"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48" presetClass="entr" presetSubtype="0" accel="50000" fill="hold" nodeType="afterEffect">
                                  <p:stCondLst>
                                    <p:cond delay="0"/>
                                  </p:stCondLst>
                                  <p:childTnLst>
                                    <p:set>
                                      <p:cBhvr>
                                        <p:cTn id="27" dur="1" fill="hold">
                                          <p:stCondLst>
                                            <p:cond delay="0"/>
                                          </p:stCondLst>
                                        </p:cTn>
                                        <p:tgtEl>
                                          <p:spTgt spid="117764"/>
                                        </p:tgtEl>
                                        <p:attrNameLst>
                                          <p:attrName>style.visibility</p:attrName>
                                        </p:attrNameLst>
                                      </p:cBhvr>
                                      <p:to>
                                        <p:strVal val="visible"/>
                                      </p:to>
                                    </p:set>
                                    <p:anim calcmode="lin" valueType="num">
                                      <p:cBhvr>
                                        <p:cTn id="28" dur="1000" fill="hold"/>
                                        <p:tgtEl>
                                          <p:spTgt spid="117764"/>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9" dur="1000" fill="hold"/>
                                        <p:tgtEl>
                                          <p:spTgt spid="117764"/>
                                        </p:tgtEl>
                                        <p:attrNameLst>
                                          <p:attrName>ppt_x</p:attrName>
                                        </p:attrNameLst>
                                      </p:cBhvr>
                                      <p:tavLst>
                                        <p:tav tm="0">
                                          <p:val>
                                            <p:fltVal val="-1"/>
                                          </p:val>
                                        </p:tav>
                                        <p:tav tm="50000">
                                          <p:val>
                                            <p:fltVal val="0.95"/>
                                          </p:val>
                                        </p:tav>
                                        <p:tav tm="100000">
                                          <p:val>
                                            <p:strVal val="#ppt_x"/>
                                          </p:val>
                                        </p:tav>
                                      </p:tavLst>
                                    </p:anim>
                                    <p:anim calcmode="lin" valueType="num">
                                      <p:cBhvr>
                                        <p:cTn id="30" dur="1000" fill="hold"/>
                                        <p:tgtEl>
                                          <p:spTgt spid="117764"/>
                                        </p:tgtEl>
                                        <p:attrNameLst>
                                          <p:attrName>ppt_y</p:attrName>
                                        </p:attrNameLst>
                                      </p:cBhvr>
                                      <p:tavLst>
                                        <p:tav tm="0">
                                          <p:val>
                                            <p:strVal val="#ppt_y"/>
                                          </p:val>
                                        </p:tav>
                                        <p:tav tm="100000">
                                          <p:val>
                                            <p:strVal val="#ppt_y"/>
                                          </p:val>
                                        </p:tav>
                                      </p:tavLst>
                                    </p:anim>
                                    <p:animEffect transition="in" filter="fade">
                                      <p:cBhvr>
                                        <p:cTn id="31" dur="1000"/>
                                        <p:tgtEl>
                                          <p:spTgt spid="117764"/>
                                        </p:tgtEl>
                                      </p:cBhvr>
                                    </p:animEffect>
                                  </p:childTnLst>
                                </p:cTn>
                              </p:par>
                            </p:childTnLst>
                          </p:cTn>
                        </p:par>
                        <p:par>
                          <p:cTn id="32" fill="hold">
                            <p:stCondLst>
                              <p:cond delay="3000"/>
                            </p:stCondLst>
                            <p:childTnLst>
                              <p:par>
                                <p:cTn id="33" presetID="26" presetClass="entr" presetSubtype="0" fill="hold" nodeType="afterEffect">
                                  <p:stCondLst>
                                    <p:cond delay="0"/>
                                  </p:stCondLst>
                                  <p:childTnLst>
                                    <p:set>
                                      <p:cBhvr>
                                        <p:cTn id="34" dur="1" fill="hold">
                                          <p:stCondLst>
                                            <p:cond delay="0"/>
                                          </p:stCondLst>
                                        </p:cTn>
                                        <p:tgtEl>
                                          <p:spTgt spid="117765"/>
                                        </p:tgtEl>
                                        <p:attrNameLst>
                                          <p:attrName>style.visibility</p:attrName>
                                        </p:attrNameLst>
                                      </p:cBhvr>
                                      <p:to>
                                        <p:strVal val="visible"/>
                                      </p:to>
                                    </p:set>
                                    <p:animEffect transition="in" filter="wipe(down)">
                                      <p:cBhvr>
                                        <p:cTn id="35" dur="290">
                                          <p:stCondLst>
                                            <p:cond delay="0"/>
                                          </p:stCondLst>
                                        </p:cTn>
                                        <p:tgtEl>
                                          <p:spTgt spid="117765"/>
                                        </p:tgtEl>
                                      </p:cBhvr>
                                    </p:animEffect>
                                    <p:anim calcmode="lin" valueType="num">
                                      <p:cBhvr>
                                        <p:cTn id="36" dur="911" tmFilter="0,0; 0.14,0.36; 0.43,0.73; 0.71,0.91; 1.0,1.0">
                                          <p:stCondLst>
                                            <p:cond delay="0"/>
                                          </p:stCondLst>
                                        </p:cTn>
                                        <p:tgtEl>
                                          <p:spTgt spid="117765"/>
                                        </p:tgtEl>
                                        <p:attrNameLst>
                                          <p:attrName>ppt_x</p:attrName>
                                        </p:attrNameLst>
                                      </p:cBhvr>
                                      <p:tavLst>
                                        <p:tav tm="0">
                                          <p:val>
                                            <p:strVal val="#ppt_x-0.25"/>
                                          </p:val>
                                        </p:tav>
                                        <p:tav tm="100000">
                                          <p:val>
                                            <p:strVal val="#ppt_x"/>
                                          </p:val>
                                        </p:tav>
                                      </p:tavLst>
                                    </p:anim>
                                    <p:anim calcmode="lin" valueType="num">
                                      <p:cBhvr>
                                        <p:cTn id="37" dur="332" tmFilter="0.0,0.0; 0.25,0.07; 0.50,0.2; 0.75,0.467; 1.0,1.0">
                                          <p:stCondLst>
                                            <p:cond delay="0"/>
                                          </p:stCondLst>
                                        </p:cTn>
                                        <p:tgtEl>
                                          <p:spTgt spid="117765"/>
                                        </p:tgtEl>
                                        <p:attrNameLst>
                                          <p:attrName>ppt_y</p:attrName>
                                        </p:attrNameLst>
                                      </p:cBhvr>
                                      <p:tavLst>
                                        <p:tav tm="0" fmla="#ppt_y-sin(pi*$)/3">
                                          <p:val>
                                            <p:fltVal val="0.5"/>
                                          </p:val>
                                        </p:tav>
                                        <p:tav tm="100000">
                                          <p:val>
                                            <p:fltVal val="1"/>
                                          </p:val>
                                        </p:tav>
                                      </p:tavLst>
                                    </p:anim>
                                    <p:anim calcmode="lin" valueType="num">
                                      <p:cBhvr>
                                        <p:cTn id="38" dur="332" tmFilter="0, 0; 0.125,0.2665; 0.25,0.4; 0.375,0.465; 0.5,0.5;  0.625,0.535; 0.75,0.6; 0.875,0.7335; 1,1">
                                          <p:stCondLst>
                                            <p:cond delay="332"/>
                                          </p:stCondLst>
                                        </p:cTn>
                                        <p:tgtEl>
                                          <p:spTgt spid="117765"/>
                                        </p:tgtEl>
                                        <p:attrNameLst>
                                          <p:attrName>ppt_y</p:attrName>
                                        </p:attrNameLst>
                                      </p:cBhvr>
                                      <p:tavLst>
                                        <p:tav tm="0" fmla="#ppt_y-sin(pi*$)/9">
                                          <p:val>
                                            <p:fltVal val="0"/>
                                          </p:val>
                                        </p:tav>
                                        <p:tav tm="100000">
                                          <p:val>
                                            <p:fltVal val="1"/>
                                          </p:val>
                                        </p:tav>
                                      </p:tavLst>
                                    </p:anim>
                                    <p:anim calcmode="lin" valueType="num">
                                      <p:cBhvr>
                                        <p:cTn id="39" dur="166" tmFilter="0, 0; 0.125,0.2665; 0.25,0.4; 0.375,0.465; 0.5,0.5;  0.625,0.535; 0.75,0.6; 0.875,0.7335; 1,1">
                                          <p:stCondLst>
                                            <p:cond delay="662"/>
                                          </p:stCondLst>
                                        </p:cTn>
                                        <p:tgtEl>
                                          <p:spTgt spid="117765"/>
                                        </p:tgtEl>
                                        <p:attrNameLst>
                                          <p:attrName>ppt_y</p:attrName>
                                        </p:attrNameLst>
                                      </p:cBhvr>
                                      <p:tavLst>
                                        <p:tav tm="0" fmla="#ppt_y-sin(pi*$)/27">
                                          <p:val>
                                            <p:fltVal val="0"/>
                                          </p:val>
                                        </p:tav>
                                        <p:tav tm="100000">
                                          <p:val>
                                            <p:fltVal val="1"/>
                                          </p:val>
                                        </p:tav>
                                      </p:tavLst>
                                    </p:anim>
                                    <p:anim calcmode="lin" valueType="num">
                                      <p:cBhvr>
                                        <p:cTn id="40" dur="82" tmFilter="0, 0; 0.125,0.2665; 0.25,0.4; 0.375,0.465; 0.5,0.5;  0.625,0.535; 0.75,0.6; 0.875,0.7335; 1,1">
                                          <p:stCondLst>
                                            <p:cond delay="828"/>
                                          </p:stCondLst>
                                        </p:cTn>
                                        <p:tgtEl>
                                          <p:spTgt spid="117765"/>
                                        </p:tgtEl>
                                        <p:attrNameLst>
                                          <p:attrName>ppt_y</p:attrName>
                                        </p:attrNameLst>
                                      </p:cBhvr>
                                      <p:tavLst>
                                        <p:tav tm="0" fmla="#ppt_y-sin(pi*$)/81">
                                          <p:val>
                                            <p:fltVal val="0"/>
                                          </p:val>
                                        </p:tav>
                                        <p:tav tm="100000">
                                          <p:val>
                                            <p:fltVal val="1"/>
                                          </p:val>
                                        </p:tav>
                                      </p:tavLst>
                                    </p:anim>
                                    <p:animScale>
                                      <p:cBhvr>
                                        <p:cTn id="41" dur="13">
                                          <p:stCondLst>
                                            <p:cond delay="325"/>
                                          </p:stCondLst>
                                        </p:cTn>
                                        <p:tgtEl>
                                          <p:spTgt spid="117765"/>
                                        </p:tgtEl>
                                      </p:cBhvr>
                                      <p:to x="100000" y="60000"/>
                                    </p:animScale>
                                    <p:animScale>
                                      <p:cBhvr>
                                        <p:cTn id="42" dur="83" decel="50000">
                                          <p:stCondLst>
                                            <p:cond delay="338"/>
                                          </p:stCondLst>
                                        </p:cTn>
                                        <p:tgtEl>
                                          <p:spTgt spid="117765"/>
                                        </p:tgtEl>
                                      </p:cBhvr>
                                      <p:to x="100000" y="100000"/>
                                    </p:animScale>
                                    <p:animScale>
                                      <p:cBhvr>
                                        <p:cTn id="43" dur="13">
                                          <p:stCondLst>
                                            <p:cond delay="656"/>
                                          </p:stCondLst>
                                        </p:cTn>
                                        <p:tgtEl>
                                          <p:spTgt spid="117765"/>
                                        </p:tgtEl>
                                      </p:cBhvr>
                                      <p:to x="100000" y="80000"/>
                                    </p:animScale>
                                    <p:animScale>
                                      <p:cBhvr>
                                        <p:cTn id="44" dur="83" decel="50000">
                                          <p:stCondLst>
                                            <p:cond delay="669"/>
                                          </p:stCondLst>
                                        </p:cTn>
                                        <p:tgtEl>
                                          <p:spTgt spid="117765"/>
                                        </p:tgtEl>
                                      </p:cBhvr>
                                      <p:to x="100000" y="100000"/>
                                    </p:animScale>
                                    <p:animScale>
                                      <p:cBhvr>
                                        <p:cTn id="45" dur="13">
                                          <p:stCondLst>
                                            <p:cond delay="821"/>
                                          </p:stCondLst>
                                        </p:cTn>
                                        <p:tgtEl>
                                          <p:spTgt spid="117765"/>
                                        </p:tgtEl>
                                      </p:cBhvr>
                                      <p:to x="100000" y="90000"/>
                                    </p:animScale>
                                    <p:animScale>
                                      <p:cBhvr>
                                        <p:cTn id="46" dur="83" decel="50000">
                                          <p:stCondLst>
                                            <p:cond delay="834"/>
                                          </p:stCondLst>
                                        </p:cTn>
                                        <p:tgtEl>
                                          <p:spTgt spid="117765"/>
                                        </p:tgtEl>
                                      </p:cBhvr>
                                      <p:to x="100000" y="100000"/>
                                    </p:animScale>
                                    <p:animScale>
                                      <p:cBhvr>
                                        <p:cTn id="47" dur="13">
                                          <p:stCondLst>
                                            <p:cond delay="904"/>
                                          </p:stCondLst>
                                        </p:cTn>
                                        <p:tgtEl>
                                          <p:spTgt spid="117765"/>
                                        </p:tgtEl>
                                      </p:cBhvr>
                                      <p:to x="100000" y="95000"/>
                                    </p:animScale>
                                    <p:animScale>
                                      <p:cBhvr>
                                        <p:cTn id="48" dur="83" decel="50000">
                                          <p:stCondLst>
                                            <p:cond delay="917"/>
                                          </p:stCondLst>
                                        </p:cTn>
                                        <p:tgtEl>
                                          <p:spTgt spid="11776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2" grpId="0"/>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1"/>
          <p:cNvSpPr>
            <a:spLocks noGrp="1"/>
          </p:cNvSpPr>
          <p:nvPr>
            <p:ph type="title"/>
          </p:nvPr>
        </p:nvSpPr>
        <p:spPr/>
        <p:txBody>
          <a:bodyPr/>
          <a:lstStyle/>
          <a:p>
            <a:r>
              <a:rPr lang="fa-IR" dirty="0" smtClean="0"/>
              <a:t>وبلاگ  </a:t>
            </a:r>
            <a:r>
              <a:rPr lang="en-US" b="1" dirty="0" smtClean="0">
                <a:latin typeface="Times New Roman" pitchFamily="18" charset="0"/>
                <a:cs typeface="Times New Roman" pitchFamily="18" charset="0"/>
              </a:rPr>
              <a:t>Weblog</a:t>
            </a:r>
          </a:p>
        </p:txBody>
      </p:sp>
      <p:sp>
        <p:nvSpPr>
          <p:cNvPr id="118787" name="Content Placeholder 2"/>
          <p:cNvSpPr>
            <a:spLocks noGrp="1"/>
          </p:cNvSpPr>
          <p:nvPr>
            <p:ph idx="1"/>
          </p:nvPr>
        </p:nvSpPr>
        <p:spPr/>
        <p:txBody>
          <a:bodyPr/>
          <a:lstStyle/>
          <a:p>
            <a:r>
              <a:rPr lang="fa-IR" dirty="0" smtClean="0"/>
              <a:t>وبلاگ به یادداشت هایی گفته می شود که توسط یک یا چند نفر به صورت روزانه ، هفتگی یا گاه به گاه نوشته شده و در شبکه اینترنت قرار می گیرد.</a:t>
            </a:r>
            <a:endParaRPr lang="en-US" dirty="0" smtClean="0"/>
          </a:p>
        </p:txBody>
      </p:sp>
      <p:pic>
        <p:nvPicPr>
          <p:cNvPr id="4" name="Picture 3" descr="weblog.jpg"/>
          <p:cNvPicPr>
            <a:picLocks noChangeAspect="1"/>
          </p:cNvPicPr>
          <p:nvPr/>
        </p:nvPicPr>
        <p:blipFill>
          <a:blip r:embed="rId2" cstate="print"/>
          <a:stretch>
            <a:fillRect/>
          </a:stretch>
        </p:blipFill>
        <p:spPr>
          <a:xfrm>
            <a:off x="857224" y="3357562"/>
            <a:ext cx="4012662" cy="267158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118786"/>
                                        </p:tgtEl>
                                        <p:attrNameLst>
                                          <p:attrName>style.visibility</p:attrName>
                                        </p:attrNameLst>
                                      </p:cBhvr>
                                      <p:to>
                                        <p:strVal val="visible"/>
                                      </p:to>
                                    </p:set>
                                    <p:animEffect transition="in" filter="fade">
                                      <p:cBhvr>
                                        <p:cTn id="7" dur="800" decel="100000"/>
                                        <p:tgtEl>
                                          <p:spTgt spid="118786"/>
                                        </p:tgtEl>
                                      </p:cBhvr>
                                    </p:animEffect>
                                    <p:anim calcmode="lin" valueType="num">
                                      <p:cBhvr>
                                        <p:cTn id="8" dur="800" decel="100000" fill="hold"/>
                                        <p:tgtEl>
                                          <p:spTgt spid="118786"/>
                                        </p:tgtEl>
                                        <p:attrNameLst>
                                          <p:attrName>style.rotation</p:attrName>
                                        </p:attrNameLst>
                                      </p:cBhvr>
                                      <p:tavLst>
                                        <p:tav tm="0">
                                          <p:val>
                                            <p:fltVal val="-90"/>
                                          </p:val>
                                        </p:tav>
                                        <p:tav tm="100000">
                                          <p:val>
                                            <p:fltVal val="0"/>
                                          </p:val>
                                        </p:tav>
                                      </p:tavLst>
                                    </p:anim>
                                    <p:anim calcmode="lin" valueType="num">
                                      <p:cBhvr>
                                        <p:cTn id="9" dur="800" decel="100000" fill="hold"/>
                                        <p:tgtEl>
                                          <p:spTgt spid="118786"/>
                                        </p:tgtEl>
                                        <p:attrNameLst>
                                          <p:attrName>ppt_x</p:attrName>
                                        </p:attrNameLst>
                                      </p:cBhvr>
                                      <p:tavLst>
                                        <p:tav tm="0">
                                          <p:val>
                                            <p:strVal val="#ppt_x+0.4"/>
                                          </p:val>
                                        </p:tav>
                                        <p:tav tm="100000">
                                          <p:val>
                                            <p:strVal val="#ppt_x-0.05"/>
                                          </p:val>
                                        </p:tav>
                                      </p:tavLst>
                                    </p:anim>
                                    <p:anim calcmode="lin" valueType="num">
                                      <p:cBhvr>
                                        <p:cTn id="10" dur="800" decel="100000" fill="hold"/>
                                        <p:tgtEl>
                                          <p:spTgt spid="11878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1878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18786"/>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118787">
                                            <p:txEl>
                                              <p:pRg st="0" end="0"/>
                                            </p:txEl>
                                          </p:spTgt>
                                        </p:tgtEl>
                                        <p:attrNameLst>
                                          <p:attrName>style.visibility</p:attrName>
                                        </p:attrNameLst>
                                      </p:cBhvr>
                                      <p:to>
                                        <p:strVal val="visible"/>
                                      </p:to>
                                    </p:set>
                                    <p:animEffect transition="in" filter="fade">
                                      <p:cBhvr>
                                        <p:cTn id="16" dur="500"/>
                                        <p:tgtEl>
                                          <p:spTgt spid="118787">
                                            <p:txEl>
                                              <p:pRg st="0" end="0"/>
                                            </p:txEl>
                                          </p:spTgt>
                                        </p:tgtEl>
                                      </p:cBhvr>
                                    </p:animEffect>
                                    <p:anim calcmode="lin" valueType="num">
                                      <p:cBhvr>
                                        <p:cTn id="17" dur="500" fill="hold"/>
                                        <p:tgtEl>
                                          <p:spTgt spid="118787">
                                            <p:txEl>
                                              <p:pRg st="0" end="0"/>
                                            </p:txEl>
                                          </p:spTgt>
                                        </p:tgtEl>
                                        <p:attrNameLst>
                                          <p:attrName>ppt_x</p:attrName>
                                        </p:attrNameLst>
                                      </p:cBhvr>
                                      <p:tavLst>
                                        <p:tav tm="0">
                                          <p:val>
                                            <p:strVal val="#ppt_x"/>
                                          </p:val>
                                        </p:tav>
                                        <p:tav tm="100000">
                                          <p:val>
                                            <p:strVal val="#ppt_x"/>
                                          </p:val>
                                        </p:tav>
                                      </p:tavLst>
                                    </p:anim>
                                    <p:anim calcmode="lin" valueType="num">
                                      <p:cBhvr>
                                        <p:cTn id="18" dur="500" fill="hold"/>
                                        <p:tgtEl>
                                          <p:spTgt spid="118787">
                                            <p:txEl>
                                              <p:pRg st="0" end="0"/>
                                            </p:txEl>
                                          </p:spTgt>
                                        </p:tgtEl>
                                        <p:attrNameLst>
                                          <p:attrName>ppt_y</p:attrName>
                                        </p:attrNameLst>
                                      </p:cBhvr>
                                      <p:tavLst>
                                        <p:tav tm="0">
                                          <p:val>
                                            <p:strVal val="#ppt_y-.1"/>
                                          </p:val>
                                        </p:tav>
                                        <p:tav tm="100000">
                                          <p:val>
                                            <p:strVal val="#ppt_y"/>
                                          </p:val>
                                        </p:tav>
                                      </p:tavLst>
                                    </p:anim>
                                  </p:childTnLst>
                                </p:cTn>
                              </p:par>
                              <p:par>
                                <p:cTn id="19" presetID="34"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from="(-#ppt_w/2)" to="(#ppt_x)" calcmode="lin" valueType="num">
                                      <p:cBhvr>
                                        <p:cTn id="21" dur="600" fill="hold">
                                          <p:stCondLst>
                                            <p:cond delay="0"/>
                                          </p:stCondLst>
                                        </p:cTn>
                                        <p:tgtEl>
                                          <p:spTgt spid="4"/>
                                        </p:tgtEl>
                                        <p:attrNameLst>
                                          <p:attrName>ppt_x</p:attrName>
                                        </p:attrNameLst>
                                      </p:cBhvr>
                                    </p:anim>
                                    <p:anim from="0" to="-1.0" calcmode="lin" valueType="num">
                                      <p:cBhvr>
                                        <p:cTn id="22" dur="200" decel="50000" autoRev="1" fill="hold">
                                          <p:stCondLst>
                                            <p:cond delay="600"/>
                                          </p:stCondLst>
                                        </p:cTn>
                                        <p:tgtEl>
                                          <p:spTgt spid="4"/>
                                        </p:tgtEl>
                                        <p:attrNameLst>
                                          <p:attrName>xshear</p:attrName>
                                        </p:attrNameLst>
                                      </p:cBhvr>
                                    </p:anim>
                                    <p:animScale>
                                      <p:cBhvr>
                                        <p:cTn id="23" dur="200" decel="100000" autoRev="1" fill="hold">
                                          <p:stCondLst>
                                            <p:cond delay="600"/>
                                          </p:stCondLst>
                                        </p:cTn>
                                        <p:tgtEl>
                                          <p:spTgt spid="4"/>
                                        </p:tgtEl>
                                      </p:cBhvr>
                                      <p:from x="100000" y="100000"/>
                                      <p:to x="80000" y="100000"/>
                                    </p:animScale>
                                    <p:anim by="(#ppt_h/3+#ppt_w*0.1)" calcmode="lin" valueType="num">
                                      <p:cBhvr additive="sum">
                                        <p:cTn id="24" dur="200" decel="100000" autoRev="1" fill="hold">
                                          <p:stCondLst>
                                            <p:cond delay="600"/>
                                          </p:stCondLst>
                                        </p:cTn>
                                        <p:tgtEl>
                                          <p:spTgt spid="4"/>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6" grpId="0"/>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itle 1"/>
          <p:cNvSpPr>
            <a:spLocks noGrp="1"/>
          </p:cNvSpPr>
          <p:nvPr>
            <p:ph type="title"/>
          </p:nvPr>
        </p:nvSpPr>
        <p:spPr/>
        <p:txBody>
          <a:bodyPr/>
          <a:lstStyle/>
          <a:p>
            <a:r>
              <a:rPr lang="fa-IR" sz="2800" dirty="0" smtClean="0"/>
              <a:t>آشنایی با پادکست </a:t>
            </a:r>
            <a:r>
              <a:rPr lang="en-US" sz="2800" b="1" dirty="0" smtClean="0">
                <a:latin typeface="Times New Roman" pitchFamily="18" charset="0"/>
                <a:cs typeface="Times New Roman" pitchFamily="18" charset="0"/>
              </a:rPr>
              <a:t>Podcast</a:t>
            </a:r>
          </a:p>
        </p:txBody>
      </p:sp>
      <p:sp>
        <p:nvSpPr>
          <p:cNvPr id="119811" name="Content Placeholder 2"/>
          <p:cNvSpPr>
            <a:spLocks noGrp="1"/>
          </p:cNvSpPr>
          <p:nvPr>
            <p:ph idx="1"/>
          </p:nvPr>
        </p:nvSpPr>
        <p:spPr/>
        <p:txBody>
          <a:bodyPr/>
          <a:lstStyle/>
          <a:p>
            <a:r>
              <a:rPr lang="fa-IR" dirty="0" smtClean="0"/>
              <a:t>پادکست یک فایل صوتی دیجیتال است که به وسیله افراد در اینترنت توزیع شده</a:t>
            </a:r>
          </a:p>
          <a:p>
            <a:r>
              <a:rPr lang="fa-IR" dirty="0" smtClean="0"/>
              <a:t>پادکست یک روش جدید ارائه مطالب در اینترنت است که معمولا بر مبنای فایل های صوتی (نظیر </a:t>
            </a:r>
            <a:r>
              <a:rPr lang="en-US" dirty="0" smtClean="0">
                <a:latin typeface="Times New Roman" pitchFamily="18" charset="0"/>
                <a:cs typeface="Times New Roman" pitchFamily="18" charset="0"/>
              </a:rPr>
              <a:t>MP3</a:t>
            </a:r>
            <a:r>
              <a:rPr lang="fa-IR" dirty="0" smtClean="0"/>
              <a:t> ) کار می کند.</a:t>
            </a:r>
            <a:endParaRPr lang="en-US" dirty="0" smtClean="0"/>
          </a:p>
        </p:txBody>
      </p:sp>
      <p:pic>
        <p:nvPicPr>
          <p:cNvPr id="119812" name="Picture 3" descr="podcast2.jpg"/>
          <p:cNvPicPr>
            <a:picLocks noChangeAspect="1"/>
          </p:cNvPicPr>
          <p:nvPr/>
        </p:nvPicPr>
        <p:blipFill>
          <a:blip r:embed="rId2" cstate="print"/>
          <a:srcRect/>
          <a:stretch>
            <a:fillRect/>
          </a:stretch>
        </p:blipFill>
        <p:spPr bwMode="auto">
          <a:xfrm>
            <a:off x="438150" y="2884488"/>
            <a:ext cx="3348038" cy="3757612"/>
          </a:xfrm>
          <a:prstGeom prst="rect">
            <a:avLst/>
          </a:prstGeom>
          <a:noFill/>
          <a:ln w="9525">
            <a:noFill/>
            <a:miter lim="800000"/>
            <a:headEnd/>
            <a:tailEnd/>
          </a:ln>
        </p:spPr>
      </p:pic>
      <p:pic>
        <p:nvPicPr>
          <p:cNvPr id="119813" name="Picture 4" descr="podcast-icon.png"/>
          <p:cNvPicPr>
            <a:picLocks noChangeAspect="1"/>
          </p:cNvPicPr>
          <p:nvPr/>
        </p:nvPicPr>
        <p:blipFill>
          <a:blip r:embed="rId3" cstate="print"/>
          <a:srcRect/>
          <a:stretch>
            <a:fillRect/>
          </a:stretch>
        </p:blipFill>
        <p:spPr bwMode="auto">
          <a:xfrm>
            <a:off x="3786188" y="811213"/>
            <a:ext cx="1071562" cy="974725"/>
          </a:xfrm>
          <a:prstGeom prst="rect">
            <a:avLst/>
          </a:prstGeom>
          <a:noFill/>
          <a:ln w="9525">
            <a:noFill/>
            <a:miter lim="800000"/>
            <a:headEnd/>
            <a:tailEnd/>
          </a:ln>
        </p:spPr>
      </p:pic>
    </p:spTree>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119810"/>
                                        </p:tgtEl>
                                        <p:attrNameLst>
                                          <p:attrName>style.visibility</p:attrName>
                                        </p:attrNameLst>
                                      </p:cBhvr>
                                      <p:to>
                                        <p:strVal val="visible"/>
                                      </p:to>
                                    </p:set>
                                    <p:animEffect transition="in" filter="fade">
                                      <p:cBhvr>
                                        <p:cTn id="7" dur="800" decel="100000"/>
                                        <p:tgtEl>
                                          <p:spTgt spid="119810"/>
                                        </p:tgtEl>
                                      </p:cBhvr>
                                    </p:animEffect>
                                    <p:anim calcmode="lin" valueType="num">
                                      <p:cBhvr>
                                        <p:cTn id="8" dur="800" decel="100000" fill="hold"/>
                                        <p:tgtEl>
                                          <p:spTgt spid="119810"/>
                                        </p:tgtEl>
                                        <p:attrNameLst>
                                          <p:attrName>style.rotation</p:attrName>
                                        </p:attrNameLst>
                                      </p:cBhvr>
                                      <p:tavLst>
                                        <p:tav tm="0">
                                          <p:val>
                                            <p:fltVal val="-90"/>
                                          </p:val>
                                        </p:tav>
                                        <p:tav tm="100000">
                                          <p:val>
                                            <p:fltVal val="0"/>
                                          </p:val>
                                        </p:tav>
                                      </p:tavLst>
                                    </p:anim>
                                    <p:anim calcmode="lin" valueType="num">
                                      <p:cBhvr>
                                        <p:cTn id="9" dur="800" decel="100000" fill="hold"/>
                                        <p:tgtEl>
                                          <p:spTgt spid="119810"/>
                                        </p:tgtEl>
                                        <p:attrNameLst>
                                          <p:attrName>ppt_x</p:attrName>
                                        </p:attrNameLst>
                                      </p:cBhvr>
                                      <p:tavLst>
                                        <p:tav tm="0">
                                          <p:val>
                                            <p:strVal val="#ppt_x+0.4"/>
                                          </p:val>
                                        </p:tav>
                                        <p:tav tm="100000">
                                          <p:val>
                                            <p:strVal val="#ppt_x-0.05"/>
                                          </p:val>
                                        </p:tav>
                                      </p:tavLst>
                                    </p:anim>
                                    <p:anim calcmode="lin" valueType="num">
                                      <p:cBhvr>
                                        <p:cTn id="10" dur="800" decel="100000" fill="hold"/>
                                        <p:tgtEl>
                                          <p:spTgt spid="119810"/>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19810"/>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19810"/>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119811">
                                            <p:txEl>
                                              <p:pRg st="0" end="0"/>
                                            </p:txEl>
                                          </p:spTgt>
                                        </p:tgtEl>
                                        <p:attrNameLst>
                                          <p:attrName>style.visibility</p:attrName>
                                        </p:attrNameLst>
                                      </p:cBhvr>
                                      <p:to>
                                        <p:strVal val="visible"/>
                                      </p:to>
                                    </p:set>
                                    <p:animEffect transition="in" filter="fade">
                                      <p:cBhvr>
                                        <p:cTn id="16" dur="500"/>
                                        <p:tgtEl>
                                          <p:spTgt spid="119811">
                                            <p:txEl>
                                              <p:pRg st="0" end="0"/>
                                            </p:txEl>
                                          </p:spTgt>
                                        </p:tgtEl>
                                      </p:cBhvr>
                                    </p:animEffect>
                                    <p:anim calcmode="lin" valueType="num">
                                      <p:cBhvr>
                                        <p:cTn id="17" dur="500" fill="hold"/>
                                        <p:tgtEl>
                                          <p:spTgt spid="119811">
                                            <p:txEl>
                                              <p:pRg st="0" end="0"/>
                                            </p:txEl>
                                          </p:spTgt>
                                        </p:tgtEl>
                                        <p:attrNameLst>
                                          <p:attrName>ppt_x</p:attrName>
                                        </p:attrNameLst>
                                      </p:cBhvr>
                                      <p:tavLst>
                                        <p:tav tm="0">
                                          <p:val>
                                            <p:strVal val="#ppt_x"/>
                                          </p:val>
                                        </p:tav>
                                        <p:tav tm="100000">
                                          <p:val>
                                            <p:strVal val="#ppt_x"/>
                                          </p:val>
                                        </p:tav>
                                      </p:tavLst>
                                    </p:anim>
                                    <p:anim calcmode="lin" valueType="num">
                                      <p:cBhvr>
                                        <p:cTn id="18" dur="500" fill="hold"/>
                                        <p:tgtEl>
                                          <p:spTgt spid="119811">
                                            <p:txEl>
                                              <p:pRg st="0" end="0"/>
                                            </p:txEl>
                                          </p:spTgt>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47" presetClass="entr" presetSubtype="0" fill="hold" nodeType="afterEffect">
                                  <p:stCondLst>
                                    <p:cond delay="0"/>
                                  </p:stCondLst>
                                  <p:childTnLst>
                                    <p:set>
                                      <p:cBhvr>
                                        <p:cTn id="21" dur="1" fill="hold">
                                          <p:stCondLst>
                                            <p:cond delay="0"/>
                                          </p:stCondLst>
                                        </p:cTn>
                                        <p:tgtEl>
                                          <p:spTgt spid="119811">
                                            <p:txEl>
                                              <p:pRg st="1" end="1"/>
                                            </p:txEl>
                                          </p:spTgt>
                                        </p:tgtEl>
                                        <p:attrNameLst>
                                          <p:attrName>style.visibility</p:attrName>
                                        </p:attrNameLst>
                                      </p:cBhvr>
                                      <p:to>
                                        <p:strVal val="visible"/>
                                      </p:to>
                                    </p:set>
                                    <p:animEffect transition="in" filter="fade">
                                      <p:cBhvr>
                                        <p:cTn id="22" dur="500"/>
                                        <p:tgtEl>
                                          <p:spTgt spid="119811">
                                            <p:txEl>
                                              <p:pRg st="1" end="1"/>
                                            </p:txEl>
                                          </p:spTgt>
                                        </p:tgtEl>
                                      </p:cBhvr>
                                    </p:animEffect>
                                    <p:anim calcmode="lin" valueType="num">
                                      <p:cBhvr>
                                        <p:cTn id="23" dur="500" fill="hold"/>
                                        <p:tgtEl>
                                          <p:spTgt spid="119811">
                                            <p:txEl>
                                              <p:pRg st="1" end="1"/>
                                            </p:txEl>
                                          </p:spTgt>
                                        </p:tgtEl>
                                        <p:attrNameLst>
                                          <p:attrName>ppt_x</p:attrName>
                                        </p:attrNameLst>
                                      </p:cBhvr>
                                      <p:tavLst>
                                        <p:tav tm="0">
                                          <p:val>
                                            <p:strVal val="#ppt_x"/>
                                          </p:val>
                                        </p:tav>
                                        <p:tav tm="100000">
                                          <p:val>
                                            <p:strVal val="#ppt_x"/>
                                          </p:val>
                                        </p:tav>
                                      </p:tavLst>
                                    </p:anim>
                                    <p:anim calcmode="lin" valueType="num">
                                      <p:cBhvr>
                                        <p:cTn id="24" dur="500" fill="hold"/>
                                        <p:tgtEl>
                                          <p:spTgt spid="119811">
                                            <p:txEl>
                                              <p:pRg st="1" end="1"/>
                                            </p:txEl>
                                          </p:spTgt>
                                        </p:tgtEl>
                                        <p:attrNameLst>
                                          <p:attrName>ppt_y</p:attrName>
                                        </p:attrNameLst>
                                      </p:cBhvr>
                                      <p:tavLst>
                                        <p:tav tm="0">
                                          <p:val>
                                            <p:strVal val="#ppt_y-.1"/>
                                          </p:val>
                                        </p:tav>
                                        <p:tav tm="100000">
                                          <p:val>
                                            <p:strVal val="#ppt_y"/>
                                          </p:val>
                                        </p:tav>
                                      </p:tavLst>
                                    </p:anim>
                                  </p:childTnLst>
                                </p:cTn>
                              </p:par>
                              <p:par>
                                <p:cTn id="25" presetID="34" presetClass="entr" presetSubtype="0" fill="hold" nodeType="withEffect">
                                  <p:stCondLst>
                                    <p:cond delay="0"/>
                                  </p:stCondLst>
                                  <p:childTnLst>
                                    <p:set>
                                      <p:cBhvr>
                                        <p:cTn id="26" dur="1" fill="hold">
                                          <p:stCondLst>
                                            <p:cond delay="0"/>
                                          </p:stCondLst>
                                        </p:cTn>
                                        <p:tgtEl>
                                          <p:spTgt spid="119813"/>
                                        </p:tgtEl>
                                        <p:attrNameLst>
                                          <p:attrName>style.visibility</p:attrName>
                                        </p:attrNameLst>
                                      </p:cBhvr>
                                      <p:to>
                                        <p:strVal val="visible"/>
                                      </p:to>
                                    </p:set>
                                    <p:anim from="(-#ppt_w/2)" to="(#ppt_x)" calcmode="lin" valueType="num">
                                      <p:cBhvr>
                                        <p:cTn id="27" dur="600" fill="hold">
                                          <p:stCondLst>
                                            <p:cond delay="0"/>
                                          </p:stCondLst>
                                        </p:cTn>
                                        <p:tgtEl>
                                          <p:spTgt spid="119813"/>
                                        </p:tgtEl>
                                        <p:attrNameLst>
                                          <p:attrName>ppt_x</p:attrName>
                                        </p:attrNameLst>
                                      </p:cBhvr>
                                    </p:anim>
                                    <p:anim from="0" to="-1.0" calcmode="lin" valueType="num">
                                      <p:cBhvr>
                                        <p:cTn id="28" dur="200" decel="50000" autoRev="1" fill="hold">
                                          <p:stCondLst>
                                            <p:cond delay="600"/>
                                          </p:stCondLst>
                                        </p:cTn>
                                        <p:tgtEl>
                                          <p:spTgt spid="119813"/>
                                        </p:tgtEl>
                                        <p:attrNameLst>
                                          <p:attrName>xshear</p:attrName>
                                        </p:attrNameLst>
                                      </p:cBhvr>
                                    </p:anim>
                                    <p:animScale>
                                      <p:cBhvr>
                                        <p:cTn id="29" dur="200" decel="100000" autoRev="1" fill="hold">
                                          <p:stCondLst>
                                            <p:cond delay="600"/>
                                          </p:stCondLst>
                                        </p:cTn>
                                        <p:tgtEl>
                                          <p:spTgt spid="119813"/>
                                        </p:tgtEl>
                                      </p:cBhvr>
                                      <p:from x="100000" y="100000"/>
                                      <p:to x="80000" y="100000"/>
                                    </p:animScale>
                                    <p:anim by="(#ppt_h/3+#ppt_w*0.1)" calcmode="lin" valueType="num">
                                      <p:cBhvr additive="sum">
                                        <p:cTn id="30" dur="200" decel="100000" autoRev="1" fill="hold">
                                          <p:stCondLst>
                                            <p:cond delay="600"/>
                                          </p:stCondLst>
                                        </p:cTn>
                                        <p:tgtEl>
                                          <p:spTgt spid="119813"/>
                                        </p:tgtEl>
                                        <p:attrNameLst>
                                          <p:attrName>ppt_x</p:attrName>
                                        </p:attrNameLst>
                                      </p:cBhvr>
                                    </p:anim>
                                  </p:childTnLst>
                                </p:cTn>
                              </p:par>
                            </p:childTnLst>
                          </p:cTn>
                        </p:par>
                        <p:par>
                          <p:cTn id="31" fill="hold">
                            <p:stCondLst>
                              <p:cond delay="2500"/>
                            </p:stCondLst>
                            <p:childTnLst>
                              <p:par>
                                <p:cTn id="32" presetID="37" presetClass="entr" presetSubtype="0" fill="hold" nodeType="afterEffect">
                                  <p:stCondLst>
                                    <p:cond delay="0"/>
                                  </p:stCondLst>
                                  <p:childTnLst>
                                    <p:set>
                                      <p:cBhvr>
                                        <p:cTn id="33" dur="1" fill="hold">
                                          <p:stCondLst>
                                            <p:cond delay="0"/>
                                          </p:stCondLst>
                                        </p:cTn>
                                        <p:tgtEl>
                                          <p:spTgt spid="119812"/>
                                        </p:tgtEl>
                                        <p:attrNameLst>
                                          <p:attrName>style.visibility</p:attrName>
                                        </p:attrNameLst>
                                      </p:cBhvr>
                                      <p:to>
                                        <p:strVal val="visible"/>
                                      </p:to>
                                    </p:set>
                                    <p:animEffect transition="in" filter="fade">
                                      <p:cBhvr>
                                        <p:cTn id="34" dur="1000"/>
                                        <p:tgtEl>
                                          <p:spTgt spid="119812"/>
                                        </p:tgtEl>
                                      </p:cBhvr>
                                    </p:animEffect>
                                    <p:anim calcmode="lin" valueType="num">
                                      <p:cBhvr>
                                        <p:cTn id="35" dur="1000" fill="hold"/>
                                        <p:tgtEl>
                                          <p:spTgt spid="119812"/>
                                        </p:tgtEl>
                                        <p:attrNameLst>
                                          <p:attrName>ppt_x</p:attrName>
                                        </p:attrNameLst>
                                      </p:cBhvr>
                                      <p:tavLst>
                                        <p:tav tm="0">
                                          <p:val>
                                            <p:strVal val="#ppt_x"/>
                                          </p:val>
                                        </p:tav>
                                        <p:tav tm="100000">
                                          <p:val>
                                            <p:strVal val="#ppt_x"/>
                                          </p:val>
                                        </p:tav>
                                      </p:tavLst>
                                    </p:anim>
                                    <p:anim calcmode="lin" valueType="num">
                                      <p:cBhvr>
                                        <p:cTn id="36" dur="900" decel="100000" fill="hold"/>
                                        <p:tgtEl>
                                          <p:spTgt spid="119812"/>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98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0" grpId="0"/>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4" name="Picture 3" descr="workstation3.gif"/>
          <p:cNvPicPr>
            <a:picLocks noChangeAspect="1"/>
          </p:cNvPicPr>
          <p:nvPr/>
        </p:nvPicPr>
        <p:blipFill>
          <a:blip r:embed="rId2" cstate="print"/>
          <a:srcRect/>
          <a:stretch>
            <a:fillRect/>
          </a:stretch>
        </p:blipFill>
        <p:spPr bwMode="auto">
          <a:xfrm>
            <a:off x="142875" y="3071813"/>
            <a:ext cx="2817813" cy="3409950"/>
          </a:xfrm>
          <a:prstGeom prst="rect">
            <a:avLst/>
          </a:prstGeom>
          <a:noFill/>
          <a:ln w="9525">
            <a:noFill/>
            <a:miter lim="800000"/>
            <a:headEnd/>
            <a:tailEnd/>
          </a:ln>
        </p:spPr>
      </p:pic>
      <p:sp>
        <p:nvSpPr>
          <p:cNvPr id="120835" name="Title 1"/>
          <p:cNvSpPr>
            <a:spLocks noGrp="1"/>
          </p:cNvSpPr>
          <p:nvPr>
            <p:ph type="title"/>
          </p:nvPr>
        </p:nvSpPr>
        <p:spPr/>
        <p:txBody>
          <a:bodyPr/>
          <a:lstStyle/>
          <a:p>
            <a:r>
              <a:rPr lang="fa-IR" sz="2800" dirty="0" smtClean="0"/>
              <a:t>ارگونومی  </a:t>
            </a:r>
            <a:r>
              <a:rPr lang="en-US" sz="2800" b="1" dirty="0" smtClean="0">
                <a:latin typeface="Times New Roman" pitchFamily="18" charset="0"/>
                <a:cs typeface="Times New Roman" pitchFamily="18" charset="0"/>
              </a:rPr>
              <a:t>Ergonomics</a:t>
            </a:r>
          </a:p>
        </p:txBody>
      </p:sp>
      <p:sp>
        <p:nvSpPr>
          <p:cNvPr id="3" name="Content Placeholder 2"/>
          <p:cNvSpPr>
            <a:spLocks noGrp="1"/>
          </p:cNvSpPr>
          <p:nvPr>
            <p:ph idx="1"/>
          </p:nvPr>
        </p:nvSpPr>
        <p:spPr/>
        <p:txBody>
          <a:bodyPr/>
          <a:lstStyle/>
          <a:p>
            <a:pPr>
              <a:lnSpc>
                <a:spcPct val="200000"/>
              </a:lnSpc>
              <a:spcAft>
                <a:spcPts val="600"/>
              </a:spcAft>
              <a:defRPr/>
            </a:pPr>
            <a:r>
              <a:rPr lang="fa-IR" dirty="0" smtClean="0"/>
              <a:t>علمی که در مورد ایمنی و سلامت انسان در محیط کار می پردازد.</a:t>
            </a:r>
          </a:p>
          <a:p>
            <a:pPr>
              <a:lnSpc>
                <a:spcPct val="200000"/>
              </a:lnSpc>
              <a:defRPr/>
            </a:pPr>
            <a:r>
              <a:rPr lang="fa-IR" sz="2100" dirty="0" smtClean="0">
                <a:cs typeface="B Titr" pitchFamily="2" charset="-78"/>
              </a:rPr>
              <a:t>مهمترین آسیب های ناشی از کار با کامپیوتر</a:t>
            </a:r>
          </a:p>
          <a:p>
            <a:pPr marL="520700" lvl="1">
              <a:lnSpc>
                <a:spcPct val="200000"/>
              </a:lnSpc>
              <a:defRPr/>
            </a:pPr>
            <a:r>
              <a:rPr lang="fa-IR" sz="2400" dirty="0" smtClean="0">
                <a:latin typeface="Times New Roman" pitchFamily="18" charset="0"/>
              </a:rPr>
              <a:t>آسیب های ناشی از کار مداوم </a:t>
            </a:r>
            <a:r>
              <a:rPr lang="en-US" sz="2400" dirty="0" smtClean="0">
                <a:latin typeface="Times New Roman" pitchFamily="18" charset="0"/>
              </a:rPr>
              <a:t>RSI</a:t>
            </a:r>
          </a:p>
          <a:p>
            <a:pPr marL="520700" lvl="1">
              <a:lnSpc>
                <a:spcPct val="200000"/>
              </a:lnSpc>
              <a:defRPr/>
            </a:pPr>
            <a:r>
              <a:rPr lang="fa-IR" sz="2400" dirty="0" smtClean="0">
                <a:latin typeface="Times New Roman" pitchFamily="18" charset="0"/>
              </a:rPr>
              <a:t>آسیب های ناشی از بدنشستن</a:t>
            </a:r>
          </a:p>
          <a:p>
            <a:pPr marL="520700" lvl="1">
              <a:lnSpc>
                <a:spcPct val="200000"/>
              </a:lnSpc>
              <a:defRPr/>
            </a:pPr>
            <a:r>
              <a:rPr lang="fa-IR" sz="2400" dirty="0" smtClean="0">
                <a:latin typeface="Times New Roman" pitchFamily="18" charset="0"/>
              </a:rPr>
              <a:t>آسیب های ناشی از تشعشعات بیش از حد صفحه نمایش</a:t>
            </a:r>
          </a:p>
          <a:p>
            <a:pPr lvl="1">
              <a:defRPr/>
            </a:pPr>
            <a:endParaRPr lang="en-US" sz="2400" dirty="0" smtClean="0">
              <a:latin typeface="Times New Roman" pitchFamily="18" charset="0"/>
            </a:endParaRPr>
          </a:p>
          <a:p>
            <a:pPr lvl="1">
              <a:defRPr/>
            </a:pPr>
            <a:endParaRPr lang="en-US" sz="2200" b="1" dirty="0" smtClean="0">
              <a:latin typeface="Times New Roman" pitchFamily="18" charset="0"/>
              <a:cs typeface="B Titr" pitchFamily="2" charset="-78"/>
            </a:endParaRPr>
          </a:p>
          <a:p>
            <a:pPr lvl="1">
              <a:defRPr/>
            </a:pPr>
            <a:endParaRPr lang="en-US" sz="2200" b="1" dirty="0">
              <a:latin typeface="Times New Roman" pitchFamily="18" charset="0"/>
              <a:cs typeface="B Titr" pitchFamily="2" charset="-78"/>
            </a:endParaRPr>
          </a:p>
        </p:txBody>
      </p:sp>
    </p:spTree>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120835"/>
                                        </p:tgtEl>
                                        <p:attrNameLst>
                                          <p:attrName>style.visibility</p:attrName>
                                        </p:attrNameLst>
                                      </p:cBhvr>
                                      <p:to>
                                        <p:strVal val="visible"/>
                                      </p:to>
                                    </p:set>
                                    <p:animEffect transition="in" filter="fade">
                                      <p:cBhvr>
                                        <p:cTn id="7" dur="800" decel="100000"/>
                                        <p:tgtEl>
                                          <p:spTgt spid="120835"/>
                                        </p:tgtEl>
                                      </p:cBhvr>
                                    </p:animEffect>
                                    <p:anim calcmode="lin" valueType="num">
                                      <p:cBhvr>
                                        <p:cTn id="8" dur="800" decel="100000" fill="hold"/>
                                        <p:tgtEl>
                                          <p:spTgt spid="120835"/>
                                        </p:tgtEl>
                                        <p:attrNameLst>
                                          <p:attrName>style.rotation</p:attrName>
                                        </p:attrNameLst>
                                      </p:cBhvr>
                                      <p:tavLst>
                                        <p:tav tm="0">
                                          <p:val>
                                            <p:fltVal val="-90"/>
                                          </p:val>
                                        </p:tav>
                                        <p:tav tm="100000">
                                          <p:val>
                                            <p:fltVal val="0"/>
                                          </p:val>
                                        </p:tav>
                                      </p:tavLst>
                                    </p:anim>
                                    <p:anim calcmode="lin" valueType="num">
                                      <p:cBhvr>
                                        <p:cTn id="9" dur="800" decel="100000" fill="hold"/>
                                        <p:tgtEl>
                                          <p:spTgt spid="120835"/>
                                        </p:tgtEl>
                                        <p:attrNameLst>
                                          <p:attrName>ppt_x</p:attrName>
                                        </p:attrNameLst>
                                      </p:cBhvr>
                                      <p:tavLst>
                                        <p:tav tm="0">
                                          <p:val>
                                            <p:strVal val="#ppt_x+0.4"/>
                                          </p:val>
                                        </p:tav>
                                        <p:tav tm="100000">
                                          <p:val>
                                            <p:strVal val="#ppt_x-0.05"/>
                                          </p:val>
                                        </p:tav>
                                      </p:tavLst>
                                    </p:anim>
                                    <p:anim calcmode="lin" valueType="num">
                                      <p:cBhvr>
                                        <p:cTn id="10" dur="800" decel="100000" fill="hold"/>
                                        <p:tgtEl>
                                          <p:spTgt spid="120835"/>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20835"/>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20835"/>
                                        </p:tgtEl>
                                        <p:attrNameLst>
                                          <p:attrName>ppt_y</p:attrName>
                                        </p:attrNameLst>
                                      </p:cBhvr>
                                      <p:tavLst>
                                        <p:tav tm="0">
                                          <p:val>
                                            <p:strVal val="#ppt_y+0.1"/>
                                          </p:val>
                                        </p:tav>
                                        <p:tav tm="100000">
                                          <p:val>
                                            <p:strVal val="#ppt_y"/>
                                          </p:val>
                                        </p:tav>
                                      </p:tavLst>
                                    </p:anim>
                                  </p:childTnLst>
                                </p:cTn>
                              </p:par>
                              <p:par>
                                <p:cTn id="13" presetID="31" presetClass="entr" presetSubtype="0" fill="hold" nodeType="withEffect">
                                  <p:stCondLst>
                                    <p:cond delay="0"/>
                                  </p:stCondLst>
                                  <p:iterate type="lt">
                                    <p:tmPct val="5000"/>
                                  </p:iterate>
                                  <p:childTnLst>
                                    <p:set>
                                      <p:cBhvr>
                                        <p:cTn id="14" dur="1" fill="hold">
                                          <p:stCondLst>
                                            <p:cond delay="0"/>
                                          </p:stCondLst>
                                        </p:cTn>
                                        <p:tgtEl>
                                          <p:spTgt spid="120834"/>
                                        </p:tgtEl>
                                        <p:attrNameLst>
                                          <p:attrName>style.visibility</p:attrName>
                                        </p:attrNameLst>
                                      </p:cBhvr>
                                      <p:to>
                                        <p:strVal val="visible"/>
                                      </p:to>
                                    </p:set>
                                    <p:anim calcmode="lin" valueType="num">
                                      <p:cBhvr>
                                        <p:cTn id="15" dur="1000" fill="hold"/>
                                        <p:tgtEl>
                                          <p:spTgt spid="120834"/>
                                        </p:tgtEl>
                                        <p:attrNameLst>
                                          <p:attrName>ppt_w</p:attrName>
                                        </p:attrNameLst>
                                      </p:cBhvr>
                                      <p:tavLst>
                                        <p:tav tm="0">
                                          <p:val>
                                            <p:fltVal val="0"/>
                                          </p:val>
                                        </p:tav>
                                        <p:tav tm="100000">
                                          <p:val>
                                            <p:strVal val="#ppt_w"/>
                                          </p:val>
                                        </p:tav>
                                      </p:tavLst>
                                    </p:anim>
                                    <p:anim calcmode="lin" valueType="num">
                                      <p:cBhvr>
                                        <p:cTn id="16" dur="1000" fill="hold"/>
                                        <p:tgtEl>
                                          <p:spTgt spid="120834"/>
                                        </p:tgtEl>
                                        <p:attrNameLst>
                                          <p:attrName>ppt_h</p:attrName>
                                        </p:attrNameLst>
                                      </p:cBhvr>
                                      <p:tavLst>
                                        <p:tav tm="0">
                                          <p:val>
                                            <p:fltVal val="0"/>
                                          </p:val>
                                        </p:tav>
                                        <p:tav tm="100000">
                                          <p:val>
                                            <p:strVal val="#ppt_h"/>
                                          </p:val>
                                        </p:tav>
                                      </p:tavLst>
                                    </p:anim>
                                    <p:anim calcmode="lin" valueType="num">
                                      <p:cBhvr>
                                        <p:cTn id="17" dur="1000" fill="hold"/>
                                        <p:tgtEl>
                                          <p:spTgt spid="120834"/>
                                        </p:tgtEl>
                                        <p:attrNameLst>
                                          <p:attrName>style.rotation</p:attrName>
                                        </p:attrNameLst>
                                      </p:cBhvr>
                                      <p:tavLst>
                                        <p:tav tm="0">
                                          <p:val>
                                            <p:fltVal val="90"/>
                                          </p:val>
                                        </p:tav>
                                        <p:tav tm="100000">
                                          <p:val>
                                            <p:fltVal val="0"/>
                                          </p:val>
                                        </p:tav>
                                      </p:tavLst>
                                    </p:anim>
                                    <p:animEffect transition="in" filter="fade">
                                      <p:cBhvr>
                                        <p:cTn id="18" dur="1000"/>
                                        <p:tgtEl>
                                          <p:spTgt spid="12083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500"/>
                                        <p:tgtEl>
                                          <p:spTgt spid="3">
                                            <p:txEl>
                                              <p:pRg st="0" end="0"/>
                                            </p:txEl>
                                          </p:spTgt>
                                        </p:tgtEl>
                                      </p:cBhvr>
                                    </p:animEffect>
                                    <p:anim calcmode="lin" valueType="num">
                                      <p:cBhvr>
                                        <p:cTn id="2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4"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fade">
                                      <p:cBhvr>
                                        <p:cTn id="28" dur="500"/>
                                        <p:tgtEl>
                                          <p:spTgt spid="3">
                                            <p:txEl>
                                              <p:pRg st="1" end="1"/>
                                            </p:txEl>
                                          </p:spTgt>
                                        </p:tgtEl>
                                      </p:cBhvr>
                                    </p:animEffect>
                                    <p:anim calcmode="lin" valueType="num">
                                      <p:cBhvr>
                                        <p:cTn id="2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0"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47" presetClass="entr" presetSubtype="0" fill="hold" nodeType="afterEffect">
                                  <p:stCondLst>
                                    <p:cond delay="0"/>
                                  </p:stCondLst>
                                  <p:childTnLst>
                                    <p:set>
                                      <p:cBhvr>
                                        <p:cTn id="33" dur="1" fill="hold">
                                          <p:stCondLst>
                                            <p:cond delay="0"/>
                                          </p:stCondLst>
                                        </p:cTn>
                                        <p:tgtEl>
                                          <p:spTgt spid="3">
                                            <p:txEl>
                                              <p:pRg st="2" end="2"/>
                                            </p:txEl>
                                          </p:spTgt>
                                        </p:tgtEl>
                                        <p:attrNameLst>
                                          <p:attrName>style.visibility</p:attrName>
                                        </p:attrNameLst>
                                      </p:cBhvr>
                                      <p:to>
                                        <p:strVal val="visible"/>
                                      </p:to>
                                    </p:set>
                                    <p:animEffect transition="in" filter="fade">
                                      <p:cBhvr>
                                        <p:cTn id="34" dur="500"/>
                                        <p:tgtEl>
                                          <p:spTgt spid="3">
                                            <p:txEl>
                                              <p:pRg st="2" end="2"/>
                                            </p:txEl>
                                          </p:spTgt>
                                        </p:tgtEl>
                                      </p:cBhvr>
                                    </p:animEffect>
                                    <p:anim calcmode="lin" valueType="num">
                                      <p:cBhvr>
                                        <p:cTn id="3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47" presetClass="entr" presetSubtype="0" fill="hold" nodeType="after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animEffect transition="in" filter="fade">
                                      <p:cBhvr>
                                        <p:cTn id="40" dur="500"/>
                                        <p:tgtEl>
                                          <p:spTgt spid="3">
                                            <p:txEl>
                                              <p:pRg st="3" end="3"/>
                                            </p:txEl>
                                          </p:spTgt>
                                        </p:tgtEl>
                                      </p:cBhvr>
                                    </p:animEffect>
                                    <p:anim calcmode="lin" valueType="num">
                                      <p:cBhvr>
                                        <p:cTn id="4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2"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43" fill="hold">
                            <p:stCondLst>
                              <p:cond delay="3000"/>
                            </p:stCondLst>
                            <p:childTnLst>
                              <p:par>
                                <p:cTn id="44" presetID="47" presetClass="entr" presetSubtype="0" fill="hold" nodeType="afterEffect">
                                  <p:stCondLst>
                                    <p:cond delay="0"/>
                                  </p:stCondLst>
                                  <p:childTnLst>
                                    <p:set>
                                      <p:cBhvr>
                                        <p:cTn id="45" dur="1" fill="hold">
                                          <p:stCondLst>
                                            <p:cond delay="0"/>
                                          </p:stCondLst>
                                        </p:cTn>
                                        <p:tgtEl>
                                          <p:spTgt spid="3">
                                            <p:txEl>
                                              <p:pRg st="4" end="4"/>
                                            </p:txEl>
                                          </p:spTgt>
                                        </p:tgtEl>
                                        <p:attrNameLst>
                                          <p:attrName>style.visibility</p:attrName>
                                        </p:attrNameLst>
                                      </p:cBhvr>
                                      <p:to>
                                        <p:strVal val="visible"/>
                                      </p:to>
                                    </p:set>
                                    <p:animEffect transition="in" filter="fade">
                                      <p:cBhvr>
                                        <p:cTn id="46" dur="500"/>
                                        <p:tgtEl>
                                          <p:spTgt spid="3">
                                            <p:txEl>
                                              <p:pRg st="4" end="4"/>
                                            </p:txEl>
                                          </p:spTgt>
                                        </p:tgtEl>
                                      </p:cBhvr>
                                    </p:animEffect>
                                    <p:anim calcmode="lin" valueType="num">
                                      <p:cBhvr>
                                        <p:cTn id="4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8"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35" grpId="0"/>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8" name="Picture 2"/>
          <p:cNvPicPr>
            <a:picLocks noChangeAspect="1" noChangeArrowheads="1"/>
          </p:cNvPicPr>
          <p:nvPr/>
        </p:nvPicPr>
        <p:blipFill>
          <a:blip r:embed="rId2" cstate="print"/>
          <a:srcRect/>
          <a:stretch>
            <a:fillRect/>
          </a:stretch>
        </p:blipFill>
        <p:spPr bwMode="auto">
          <a:xfrm>
            <a:off x="357188" y="2201863"/>
            <a:ext cx="2540000" cy="4584700"/>
          </a:xfrm>
          <a:prstGeom prst="rect">
            <a:avLst/>
          </a:prstGeom>
          <a:noFill/>
          <a:ln w="9525">
            <a:noFill/>
            <a:miter lim="800000"/>
            <a:headEnd/>
            <a:tailEnd/>
          </a:ln>
        </p:spPr>
      </p:pic>
      <p:sp>
        <p:nvSpPr>
          <p:cNvPr id="121859" name="Title 1"/>
          <p:cNvSpPr>
            <a:spLocks noGrp="1"/>
          </p:cNvSpPr>
          <p:nvPr>
            <p:ph type="title"/>
          </p:nvPr>
        </p:nvSpPr>
        <p:spPr>
          <a:xfrm>
            <a:off x="457200" y="142875"/>
            <a:ext cx="8229600" cy="1143000"/>
          </a:xfrm>
        </p:spPr>
        <p:txBody>
          <a:bodyPr/>
          <a:lstStyle/>
          <a:p>
            <a:r>
              <a:rPr lang="fa-IR" sz="2800" dirty="0" smtClean="0"/>
              <a:t>استفاده صحیح از کامپیوتر</a:t>
            </a:r>
            <a:endParaRPr lang="en-US" sz="2800" dirty="0" smtClean="0"/>
          </a:p>
        </p:txBody>
      </p:sp>
      <p:sp>
        <p:nvSpPr>
          <p:cNvPr id="121860" name="Content Placeholder 2"/>
          <p:cNvSpPr>
            <a:spLocks noGrp="1"/>
          </p:cNvSpPr>
          <p:nvPr>
            <p:ph idx="1"/>
          </p:nvPr>
        </p:nvSpPr>
        <p:spPr>
          <a:xfrm>
            <a:off x="457200" y="1403350"/>
            <a:ext cx="8229600" cy="4954588"/>
          </a:xfrm>
        </p:spPr>
        <p:txBody>
          <a:bodyPr/>
          <a:lstStyle/>
          <a:p>
            <a:pPr>
              <a:lnSpc>
                <a:spcPct val="120000"/>
              </a:lnSpc>
            </a:pPr>
            <a:r>
              <a:rPr lang="fa-IR" dirty="0" smtClean="0"/>
              <a:t>استفاده از صندلی قابل تنظیم </a:t>
            </a:r>
          </a:p>
          <a:p>
            <a:pPr>
              <a:lnSpc>
                <a:spcPct val="120000"/>
              </a:lnSpc>
            </a:pPr>
            <a:r>
              <a:rPr lang="fa-IR" dirty="0" smtClean="0"/>
              <a:t>استفاده از زیرپایی برای جلوگیری از خستگی پا</a:t>
            </a:r>
          </a:p>
          <a:p>
            <a:pPr>
              <a:lnSpc>
                <a:spcPct val="120000"/>
              </a:lnSpc>
            </a:pPr>
            <a:r>
              <a:rPr lang="fa-IR" dirty="0" smtClean="0"/>
              <a:t>استفاده از زیردستی برای کار با صفحه کلید</a:t>
            </a:r>
          </a:p>
          <a:p>
            <a:pPr>
              <a:lnSpc>
                <a:spcPct val="120000"/>
              </a:lnSpc>
            </a:pPr>
            <a:r>
              <a:rPr lang="fa-IR" sz="2400" dirty="0" smtClean="0"/>
              <a:t>صفحه نمایش قابل تنظیم طوریکه چشمهای شما </a:t>
            </a:r>
          </a:p>
          <a:p>
            <a:pPr>
              <a:lnSpc>
                <a:spcPct val="120000"/>
              </a:lnSpc>
              <a:buFont typeface="Wingdings" pitchFamily="2" charset="2"/>
              <a:buNone/>
            </a:pPr>
            <a:r>
              <a:rPr lang="fa-IR" sz="2400" dirty="0" smtClean="0"/>
              <a:t>    درست هم سطح با بالای صفحه نمایش قرار بگیرد.</a:t>
            </a:r>
          </a:p>
          <a:p>
            <a:pPr>
              <a:lnSpc>
                <a:spcPct val="120000"/>
              </a:lnSpc>
            </a:pPr>
            <a:r>
              <a:rPr lang="fa-IR" sz="2400" dirty="0" smtClean="0"/>
              <a:t>داشتن فضای کافی برای کار با موس و داشتن </a:t>
            </a:r>
            <a:r>
              <a:rPr lang="en-US" sz="2400" dirty="0" smtClean="0">
                <a:latin typeface="Times New Roman" pitchFamily="18" charset="0"/>
                <a:cs typeface="Times New Roman" pitchFamily="18" charset="0"/>
              </a:rPr>
              <a:t>Mouse pad</a:t>
            </a:r>
          </a:p>
          <a:p>
            <a:pPr>
              <a:lnSpc>
                <a:spcPct val="120000"/>
              </a:lnSpc>
            </a:pPr>
            <a:r>
              <a:rPr lang="fa-IR" sz="2400" dirty="0" smtClean="0"/>
              <a:t>استراحت کردن در فواصل مناسب</a:t>
            </a:r>
          </a:p>
          <a:p>
            <a:pPr>
              <a:lnSpc>
                <a:spcPct val="120000"/>
              </a:lnSpc>
            </a:pPr>
            <a:r>
              <a:rPr lang="fa-IR" sz="2400" dirty="0" smtClean="0"/>
              <a:t>نحوه صحیح نشستن مقابل کامپیوتر</a:t>
            </a:r>
          </a:p>
          <a:p>
            <a:r>
              <a:rPr lang="fa-IR" sz="2800" dirty="0" smtClean="0"/>
              <a:t>تنظیم نور محیط</a:t>
            </a:r>
          </a:p>
        </p:txBody>
      </p:sp>
    </p:spTree>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121859"/>
                                        </p:tgtEl>
                                        <p:attrNameLst>
                                          <p:attrName>style.visibility</p:attrName>
                                        </p:attrNameLst>
                                      </p:cBhvr>
                                      <p:to>
                                        <p:strVal val="visible"/>
                                      </p:to>
                                    </p:set>
                                    <p:animEffect transition="in" filter="fade">
                                      <p:cBhvr>
                                        <p:cTn id="7" dur="800" decel="100000"/>
                                        <p:tgtEl>
                                          <p:spTgt spid="121859"/>
                                        </p:tgtEl>
                                      </p:cBhvr>
                                    </p:animEffect>
                                    <p:anim calcmode="lin" valueType="num">
                                      <p:cBhvr>
                                        <p:cTn id="8" dur="800" decel="100000" fill="hold"/>
                                        <p:tgtEl>
                                          <p:spTgt spid="121859"/>
                                        </p:tgtEl>
                                        <p:attrNameLst>
                                          <p:attrName>style.rotation</p:attrName>
                                        </p:attrNameLst>
                                      </p:cBhvr>
                                      <p:tavLst>
                                        <p:tav tm="0">
                                          <p:val>
                                            <p:fltVal val="-90"/>
                                          </p:val>
                                        </p:tav>
                                        <p:tav tm="100000">
                                          <p:val>
                                            <p:fltVal val="0"/>
                                          </p:val>
                                        </p:tav>
                                      </p:tavLst>
                                    </p:anim>
                                    <p:anim calcmode="lin" valueType="num">
                                      <p:cBhvr>
                                        <p:cTn id="9" dur="800" decel="100000" fill="hold"/>
                                        <p:tgtEl>
                                          <p:spTgt spid="121859"/>
                                        </p:tgtEl>
                                        <p:attrNameLst>
                                          <p:attrName>ppt_x</p:attrName>
                                        </p:attrNameLst>
                                      </p:cBhvr>
                                      <p:tavLst>
                                        <p:tav tm="0">
                                          <p:val>
                                            <p:strVal val="#ppt_x+0.4"/>
                                          </p:val>
                                        </p:tav>
                                        <p:tav tm="100000">
                                          <p:val>
                                            <p:strVal val="#ppt_x-0.05"/>
                                          </p:val>
                                        </p:tav>
                                      </p:tavLst>
                                    </p:anim>
                                    <p:anim calcmode="lin" valueType="num">
                                      <p:cBhvr>
                                        <p:cTn id="10" dur="800" decel="100000" fill="hold"/>
                                        <p:tgtEl>
                                          <p:spTgt spid="121859"/>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21859"/>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21859"/>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121860">
                                            <p:txEl>
                                              <p:pRg st="0" end="0"/>
                                            </p:txEl>
                                          </p:spTgt>
                                        </p:tgtEl>
                                        <p:attrNameLst>
                                          <p:attrName>style.visibility</p:attrName>
                                        </p:attrNameLst>
                                      </p:cBhvr>
                                      <p:to>
                                        <p:strVal val="visible"/>
                                      </p:to>
                                    </p:set>
                                    <p:animEffect transition="in" filter="fade">
                                      <p:cBhvr>
                                        <p:cTn id="16" dur="500"/>
                                        <p:tgtEl>
                                          <p:spTgt spid="121860">
                                            <p:txEl>
                                              <p:pRg st="0" end="0"/>
                                            </p:txEl>
                                          </p:spTgt>
                                        </p:tgtEl>
                                      </p:cBhvr>
                                    </p:animEffect>
                                    <p:anim calcmode="lin" valueType="num">
                                      <p:cBhvr>
                                        <p:cTn id="17" dur="500" fill="hold"/>
                                        <p:tgtEl>
                                          <p:spTgt spid="121860">
                                            <p:txEl>
                                              <p:pRg st="0" end="0"/>
                                            </p:txEl>
                                          </p:spTgt>
                                        </p:tgtEl>
                                        <p:attrNameLst>
                                          <p:attrName>ppt_x</p:attrName>
                                        </p:attrNameLst>
                                      </p:cBhvr>
                                      <p:tavLst>
                                        <p:tav tm="0">
                                          <p:val>
                                            <p:strVal val="#ppt_x"/>
                                          </p:val>
                                        </p:tav>
                                        <p:tav tm="100000">
                                          <p:val>
                                            <p:strVal val="#ppt_x"/>
                                          </p:val>
                                        </p:tav>
                                      </p:tavLst>
                                    </p:anim>
                                    <p:anim calcmode="lin" valueType="num">
                                      <p:cBhvr>
                                        <p:cTn id="18" dur="500" fill="hold"/>
                                        <p:tgtEl>
                                          <p:spTgt spid="121860">
                                            <p:txEl>
                                              <p:pRg st="0" end="0"/>
                                            </p:txEl>
                                          </p:spTgt>
                                        </p:tgtEl>
                                        <p:attrNameLst>
                                          <p:attrName>ppt_y</p:attrName>
                                        </p:attrNameLst>
                                      </p:cBhvr>
                                      <p:tavLst>
                                        <p:tav tm="0">
                                          <p:val>
                                            <p:strVal val="#ppt_y-.1"/>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121858"/>
                                        </p:tgtEl>
                                        <p:attrNameLst>
                                          <p:attrName>style.visibility</p:attrName>
                                        </p:attrNameLst>
                                      </p:cBhvr>
                                      <p:to>
                                        <p:strVal val="visible"/>
                                      </p:to>
                                    </p:set>
                                    <p:animEffect transition="in" filter="fade">
                                      <p:cBhvr>
                                        <p:cTn id="21" dur="1000"/>
                                        <p:tgtEl>
                                          <p:spTgt spid="121858"/>
                                        </p:tgtEl>
                                      </p:cBhvr>
                                    </p:animEffect>
                                    <p:anim calcmode="lin" valueType="num">
                                      <p:cBhvr>
                                        <p:cTn id="22" dur="1000" fill="hold"/>
                                        <p:tgtEl>
                                          <p:spTgt spid="121858"/>
                                        </p:tgtEl>
                                        <p:attrNameLst>
                                          <p:attrName>ppt_x</p:attrName>
                                        </p:attrNameLst>
                                      </p:cBhvr>
                                      <p:tavLst>
                                        <p:tav tm="0">
                                          <p:val>
                                            <p:strVal val="#ppt_x"/>
                                          </p:val>
                                        </p:tav>
                                        <p:tav tm="100000">
                                          <p:val>
                                            <p:strVal val="#ppt_x"/>
                                          </p:val>
                                        </p:tav>
                                      </p:tavLst>
                                    </p:anim>
                                    <p:anim calcmode="lin" valueType="num">
                                      <p:cBhvr>
                                        <p:cTn id="23" dur="900" decel="100000" fill="hold"/>
                                        <p:tgtEl>
                                          <p:spTgt spid="121858"/>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21858"/>
                                        </p:tgtEl>
                                        <p:attrNameLst>
                                          <p:attrName>ppt_y</p:attrName>
                                        </p:attrNameLst>
                                      </p:cBhvr>
                                      <p:tavLst>
                                        <p:tav tm="0">
                                          <p:val>
                                            <p:strVal val="#ppt_y-.03"/>
                                          </p:val>
                                        </p:tav>
                                        <p:tav tm="100000">
                                          <p:val>
                                            <p:strVal val="#ppt_y"/>
                                          </p:val>
                                        </p:tav>
                                      </p:tavLst>
                                    </p:anim>
                                  </p:childTnLst>
                                </p:cTn>
                              </p:par>
                            </p:childTnLst>
                          </p:cTn>
                        </p:par>
                        <p:par>
                          <p:cTn id="25" fill="hold">
                            <p:stCondLst>
                              <p:cond delay="2000"/>
                            </p:stCondLst>
                            <p:childTnLst>
                              <p:par>
                                <p:cTn id="26" presetID="47" presetClass="entr" presetSubtype="0" fill="hold" nodeType="afterEffect">
                                  <p:stCondLst>
                                    <p:cond delay="0"/>
                                  </p:stCondLst>
                                  <p:childTnLst>
                                    <p:set>
                                      <p:cBhvr>
                                        <p:cTn id="27" dur="1" fill="hold">
                                          <p:stCondLst>
                                            <p:cond delay="0"/>
                                          </p:stCondLst>
                                        </p:cTn>
                                        <p:tgtEl>
                                          <p:spTgt spid="121860">
                                            <p:txEl>
                                              <p:pRg st="1" end="1"/>
                                            </p:txEl>
                                          </p:spTgt>
                                        </p:tgtEl>
                                        <p:attrNameLst>
                                          <p:attrName>style.visibility</p:attrName>
                                        </p:attrNameLst>
                                      </p:cBhvr>
                                      <p:to>
                                        <p:strVal val="visible"/>
                                      </p:to>
                                    </p:set>
                                    <p:animEffect transition="in" filter="fade">
                                      <p:cBhvr>
                                        <p:cTn id="28" dur="500"/>
                                        <p:tgtEl>
                                          <p:spTgt spid="121860">
                                            <p:txEl>
                                              <p:pRg st="1" end="1"/>
                                            </p:txEl>
                                          </p:spTgt>
                                        </p:tgtEl>
                                      </p:cBhvr>
                                    </p:animEffect>
                                    <p:anim calcmode="lin" valueType="num">
                                      <p:cBhvr>
                                        <p:cTn id="29" dur="500" fill="hold"/>
                                        <p:tgtEl>
                                          <p:spTgt spid="121860">
                                            <p:txEl>
                                              <p:pRg st="1" end="1"/>
                                            </p:txEl>
                                          </p:spTgt>
                                        </p:tgtEl>
                                        <p:attrNameLst>
                                          <p:attrName>ppt_x</p:attrName>
                                        </p:attrNameLst>
                                      </p:cBhvr>
                                      <p:tavLst>
                                        <p:tav tm="0">
                                          <p:val>
                                            <p:strVal val="#ppt_x"/>
                                          </p:val>
                                        </p:tav>
                                        <p:tav tm="100000">
                                          <p:val>
                                            <p:strVal val="#ppt_x"/>
                                          </p:val>
                                        </p:tav>
                                      </p:tavLst>
                                    </p:anim>
                                    <p:anim calcmode="lin" valueType="num">
                                      <p:cBhvr>
                                        <p:cTn id="30" dur="500" fill="hold"/>
                                        <p:tgtEl>
                                          <p:spTgt spid="12186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7" presetClass="entr" presetSubtype="0" fill="hold" nodeType="afterEffect">
                                  <p:stCondLst>
                                    <p:cond delay="0"/>
                                  </p:stCondLst>
                                  <p:childTnLst>
                                    <p:set>
                                      <p:cBhvr>
                                        <p:cTn id="33" dur="1" fill="hold">
                                          <p:stCondLst>
                                            <p:cond delay="0"/>
                                          </p:stCondLst>
                                        </p:cTn>
                                        <p:tgtEl>
                                          <p:spTgt spid="121860">
                                            <p:txEl>
                                              <p:pRg st="2" end="2"/>
                                            </p:txEl>
                                          </p:spTgt>
                                        </p:tgtEl>
                                        <p:attrNameLst>
                                          <p:attrName>style.visibility</p:attrName>
                                        </p:attrNameLst>
                                      </p:cBhvr>
                                      <p:to>
                                        <p:strVal val="visible"/>
                                      </p:to>
                                    </p:set>
                                    <p:animEffect transition="in" filter="fade">
                                      <p:cBhvr>
                                        <p:cTn id="34" dur="500"/>
                                        <p:tgtEl>
                                          <p:spTgt spid="121860">
                                            <p:txEl>
                                              <p:pRg st="2" end="2"/>
                                            </p:txEl>
                                          </p:spTgt>
                                        </p:tgtEl>
                                      </p:cBhvr>
                                    </p:animEffect>
                                    <p:anim calcmode="lin" valueType="num">
                                      <p:cBhvr>
                                        <p:cTn id="35" dur="500" fill="hold"/>
                                        <p:tgtEl>
                                          <p:spTgt spid="121860">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21860">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7" presetClass="entr" presetSubtype="0" fill="hold" nodeType="afterEffect">
                                  <p:stCondLst>
                                    <p:cond delay="0"/>
                                  </p:stCondLst>
                                  <p:childTnLst>
                                    <p:set>
                                      <p:cBhvr>
                                        <p:cTn id="39" dur="1" fill="hold">
                                          <p:stCondLst>
                                            <p:cond delay="0"/>
                                          </p:stCondLst>
                                        </p:cTn>
                                        <p:tgtEl>
                                          <p:spTgt spid="121860">
                                            <p:txEl>
                                              <p:pRg st="3" end="3"/>
                                            </p:txEl>
                                          </p:spTgt>
                                        </p:tgtEl>
                                        <p:attrNameLst>
                                          <p:attrName>style.visibility</p:attrName>
                                        </p:attrNameLst>
                                      </p:cBhvr>
                                      <p:to>
                                        <p:strVal val="visible"/>
                                      </p:to>
                                    </p:set>
                                    <p:animEffect transition="in" filter="fade">
                                      <p:cBhvr>
                                        <p:cTn id="40" dur="500"/>
                                        <p:tgtEl>
                                          <p:spTgt spid="121860">
                                            <p:txEl>
                                              <p:pRg st="3" end="3"/>
                                            </p:txEl>
                                          </p:spTgt>
                                        </p:tgtEl>
                                      </p:cBhvr>
                                    </p:animEffect>
                                    <p:anim calcmode="lin" valueType="num">
                                      <p:cBhvr>
                                        <p:cTn id="41" dur="500" fill="hold"/>
                                        <p:tgtEl>
                                          <p:spTgt spid="121860">
                                            <p:txEl>
                                              <p:pRg st="3" end="3"/>
                                            </p:txEl>
                                          </p:spTgt>
                                        </p:tgtEl>
                                        <p:attrNameLst>
                                          <p:attrName>ppt_x</p:attrName>
                                        </p:attrNameLst>
                                      </p:cBhvr>
                                      <p:tavLst>
                                        <p:tav tm="0">
                                          <p:val>
                                            <p:strVal val="#ppt_x"/>
                                          </p:val>
                                        </p:tav>
                                        <p:tav tm="100000">
                                          <p:val>
                                            <p:strVal val="#ppt_x"/>
                                          </p:val>
                                        </p:tav>
                                      </p:tavLst>
                                    </p:anim>
                                    <p:anim calcmode="lin" valueType="num">
                                      <p:cBhvr>
                                        <p:cTn id="42" dur="500" fill="hold"/>
                                        <p:tgtEl>
                                          <p:spTgt spid="121860">
                                            <p:txEl>
                                              <p:pRg st="3" end="3"/>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47" presetClass="entr" presetSubtype="0" fill="hold" nodeType="afterEffect">
                                  <p:stCondLst>
                                    <p:cond delay="0"/>
                                  </p:stCondLst>
                                  <p:childTnLst>
                                    <p:set>
                                      <p:cBhvr>
                                        <p:cTn id="45" dur="1" fill="hold">
                                          <p:stCondLst>
                                            <p:cond delay="0"/>
                                          </p:stCondLst>
                                        </p:cTn>
                                        <p:tgtEl>
                                          <p:spTgt spid="121860">
                                            <p:txEl>
                                              <p:pRg st="4" end="4"/>
                                            </p:txEl>
                                          </p:spTgt>
                                        </p:tgtEl>
                                        <p:attrNameLst>
                                          <p:attrName>style.visibility</p:attrName>
                                        </p:attrNameLst>
                                      </p:cBhvr>
                                      <p:to>
                                        <p:strVal val="visible"/>
                                      </p:to>
                                    </p:set>
                                    <p:animEffect transition="in" filter="fade">
                                      <p:cBhvr>
                                        <p:cTn id="46" dur="500"/>
                                        <p:tgtEl>
                                          <p:spTgt spid="121860">
                                            <p:txEl>
                                              <p:pRg st="4" end="4"/>
                                            </p:txEl>
                                          </p:spTgt>
                                        </p:tgtEl>
                                      </p:cBhvr>
                                    </p:animEffect>
                                    <p:anim calcmode="lin" valueType="num">
                                      <p:cBhvr>
                                        <p:cTn id="47" dur="500" fill="hold"/>
                                        <p:tgtEl>
                                          <p:spTgt spid="121860">
                                            <p:txEl>
                                              <p:pRg st="4" end="4"/>
                                            </p:txEl>
                                          </p:spTgt>
                                        </p:tgtEl>
                                        <p:attrNameLst>
                                          <p:attrName>ppt_x</p:attrName>
                                        </p:attrNameLst>
                                      </p:cBhvr>
                                      <p:tavLst>
                                        <p:tav tm="0">
                                          <p:val>
                                            <p:strVal val="#ppt_x"/>
                                          </p:val>
                                        </p:tav>
                                        <p:tav tm="100000">
                                          <p:val>
                                            <p:strVal val="#ppt_x"/>
                                          </p:val>
                                        </p:tav>
                                      </p:tavLst>
                                    </p:anim>
                                    <p:anim calcmode="lin" valueType="num">
                                      <p:cBhvr>
                                        <p:cTn id="48" dur="500" fill="hold"/>
                                        <p:tgtEl>
                                          <p:spTgt spid="121860">
                                            <p:txEl>
                                              <p:pRg st="4" end="4"/>
                                            </p:txEl>
                                          </p:spTgt>
                                        </p:tgtEl>
                                        <p:attrNameLst>
                                          <p:attrName>ppt_y</p:attrName>
                                        </p:attrNameLst>
                                      </p:cBhvr>
                                      <p:tavLst>
                                        <p:tav tm="0">
                                          <p:val>
                                            <p:strVal val="#ppt_y-.1"/>
                                          </p:val>
                                        </p:tav>
                                        <p:tav tm="100000">
                                          <p:val>
                                            <p:strVal val="#ppt_y"/>
                                          </p:val>
                                        </p:tav>
                                      </p:tavLst>
                                    </p:anim>
                                  </p:childTnLst>
                                </p:cTn>
                              </p:par>
                            </p:childTnLst>
                          </p:cTn>
                        </p:par>
                        <p:par>
                          <p:cTn id="49" fill="hold">
                            <p:stCondLst>
                              <p:cond delay="4000"/>
                            </p:stCondLst>
                            <p:childTnLst>
                              <p:par>
                                <p:cTn id="50" presetID="47" presetClass="entr" presetSubtype="0" fill="hold" nodeType="afterEffect">
                                  <p:stCondLst>
                                    <p:cond delay="0"/>
                                  </p:stCondLst>
                                  <p:childTnLst>
                                    <p:set>
                                      <p:cBhvr>
                                        <p:cTn id="51" dur="1" fill="hold">
                                          <p:stCondLst>
                                            <p:cond delay="0"/>
                                          </p:stCondLst>
                                        </p:cTn>
                                        <p:tgtEl>
                                          <p:spTgt spid="121860">
                                            <p:txEl>
                                              <p:pRg st="5" end="5"/>
                                            </p:txEl>
                                          </p:spTgt>
                                        </p:tgtEl>
                                        <p:attrNameLst>
                                          <p:attrName>style.visibility</p:attrName>
                                        </p:attrNameLst>
                                      </p:cBhvr>
                                      <p:to>
                                        <p:strVal val="visible"/>
                                      </p:to>
                                    </p:set>
                                    <p:animEffect transition="in" filter="fade">
                                      <p:cBhvr>
                                        <p:cTn id="52" dur="500"/>
                                        <p:tgtEl>
                                          <p:spTgt spid="121860">
                                            <p:txEl>
                                              <p:pRg st="5" end="5"/>
                                            </p:txEl>
                                          </p:spTgt>
                                        </p:tgtEl>
                                      </p:cBhvr>
                                    </p:animEffect>
                                    <p:anim calcmode="lin" valueType="num">
                                      <p:cBhvr>
                                        <p:cTn id="53" dur="500" fill="hold"/>
                                        <p:tgtEl>
                                          <p:spTgt spid="121860">
                                            <p:txEl>
                                              <p:pRg st="5" end="5"/>
                                            </p:txEl>
                                          </p:spTgt>
                                        </p:tgtEl>
                                        <p:attrNameLst>
                                          <p:attrName>ppt_x</p:attrName>
                                        </p:attrNameLst>
                                      </p:cBhvr>
                                      <p:tavLst>
                                        <p:tav tm="0">
                                          <p:val>
                                            <p:strVal val="#ppt_x"/>
                                          </p:val>
                                        </p:tav>
                                        <p:tav tm="100000">
                                          <p:val>
                                            <p:strVal val="#ppt_x"/>
                                          </p:val>
                                        </p:tav>
                                      </p:tavLst>
                                    </p:anim>
                                    <p:anim calcmode="lin" valueType="num">
                                      <p:cBhvr>
                                        <p:cTn id="54" dur="500" fill="hold"/>
                                        <p:tgtEl>
                                          <p:spTgt spid="121860">
                                            <p:txEl>
                                              <p:pRg st="5" end="5"/>
                                            </p:txEl>
                                          </p:spTgt>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47" presetClass="entr" presetSubtype="0" fill="hold" nodeType="afterEffect">
                                  <p:stCondLst>
                                    <p:cond delay="0"/>
                                  </p:stCondLst>
                                  <p:childTnLst>
                                    <p:set>
                                      <p:cBhvr>
                                        <p:cTn id="57" dur="1" fill="hold">
                                          <p:stCondLst>
                                            <p:cond delay="0"/>
                                          </p:stCondLst>
                                        </p:cTn>
                                        <p:tgtEl>
                                          <p:spTgt spid="121860">
                                            <p:txEl>
                                              <p:pRg st="6" end="6"/>
                                            </p:txEl>
                                          </p:spTgt>
                                        </p:tgtEl>
                                        <p:attrNameLst>
                                          <p:attrName>style.visibility</p:attrName>
                                        </p:attrNameLst>
                                      </p:cBhvr>
                                      <p:to>
                                        <p:strVal val="visible"/>
                                      </p:to>
                                    </p:set>
                                    <p:animEffect transition="in" filter="fade">
                                      <p:cBhvr>
                                        <p:cTn id="58" dur="500"/>
                                        <p:tgtEl>
                                          <p:spTgt spid="121860">
                                            <p:txEl>
                                              <p:pRg st="6" end="6"/>
                                            </p:txEl>
                                          </p:spTgt>
                                        </p:tgtEl>
                                      </p:cBhvr>
                                    </p:animEffect>
                                    <p:anim calcmode="lin" valueType="num">
                                      <p:cBhvr>
                                        <p:cTn id="59" dur="500" fill="hold"/>
                                        <p:tgtEl>
                                          <p:spTgt spid="121860">
                                            <p:txEl>
                                              <p:pRg st="6" end="6"/>
                                            </p:txEl>
                                          </p:spTgt>
                                        </p:tgtEl>
                                        <p:attrNameLst>
                                          <p:attrName>ppt_x</p:attrName>
                                        </p:attrNameLst>
                                      </p:cBhvr>
                                      <p:tavLst>
                                        <p:tav tm="0">
                                          <p:val>
                                            <p:strVal val="#ppt_x"/>
                                          </p:val>
                                        </p:tav>
                                        <p:tav tm="100000">
                                          <p:val>
                                            <p:strVal val="#ppt_x"/>
                                          </p:val>
                                        </p:tav>
                                      </p:tavLst>
                                    </p:anim>
                                    <p:anim calcmode="lin" valueType="num">
                                      <p:cBhvr>
                                        <p:cTn id="60" dur="500" fill="hold"/>
                                        <p:tgtEl>
                                          <p:spTgt spid="121860">
                                            <p:txEl>
                                              <p:pRg st="6" end="6"/>
                                            </p:txEl>
                                          </p:spTgt>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47" presetClass="entr" presetSubtype="0" fill="hold" nodeType="afterEffect">
                                  <p:stCondLst>
                                    <p:cond delay="0"/>
                                  </p:stCondLst>
                                  <p:childTnLst>
                                    <p:set>
                                      <p:cBhvr>
                                        <p:cTn id="63" dur="1" fill="hold">
                                          <p:stCondLst>
                                            <p:cond delay="0"/>
                                          </p:stCondLst>
                                        </p:cTn>
                                        <p:tgtEl>
                                          <p:spTgt spid="121860">
                                            <p:txEl>
                                              <p:pRg st="7" end="7"/>
                                            </p:txEl>
                                          </p:spTgt>
                                        </p:tgtEl>
                                        <p:attrNameLst>
                                          <p:attrName>style.visibility</p:attrName>
                                        </p:attrNameLst>
                                      </p:cBhvr>
                                      <p:to>
                                        <p:strVal val="visible"/>
                                      </p:to>
                                    </p:set>
                                    <p:animEffect transition="in" filter="fade">
                                      <p:cBhvr>
                                        <p:cTn id="64" dur="500"/>
                                        <p:tgtEl>
                                          <p:spTgt spid="121860">
                                            <p:txEl>
                                              <p:pRg st="7" end="7"/>
                                            </p:txEl>
                                          </p:spTgt>
                                        </p:tgtEl>
                                      </p:cBhvr>
                                    </p:animEffect>
                                    <p:anim calcmode="lin" valueType="num">
                                      <p:cBhvr>
                                        <p:cTn id="65" dur="500" fill="hold"/>
                                        <p:tgtEl>
                                          <p:spTgt spid="121860">
                                            <p:txEl>
                                              <p:pRg st="7" end="7"/>
                                            </p:txEl>
                                          </p:spTgt>
                                        </p:tgtEl>
                                        <p:attrNameLst>
                                          <p:attrName>ppt_x</p:attrName>
                                        </p:attrNameLst>
                                      </p:cBhvr>
                                      <p:tavLst>
                                        <p:tav tm="0">
                                          <p:val>
                                            <p:strVal val="#ppt_x"/>
                                          </p:val>
                                        </p:tav>
                                        <p:tav tm="100000">
                                          <p:val>
                                            <p:strVal val="#ppt_x"/>
                                          </p:val>
                                        </p:tav>
                                      </p:tavLst>
                                    </p:anim>
                                    <p:anim calcmode="lin" valueType="num">
                                      <p:cBhvr>
                                        <p:cTn id="66" dur="500" fill="hold"/>
                                        <p:tgtEl>
                                          <p:spTgt spid="121860">
                                            <p:txEl>
                                              <p:pRg st="7" end="7"/>
                                            </p:txEl>
                                          </p:spTgt>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47" presetClass="entr" presetSubtype="0" fill="hold" nodeType="afterEffect">
                                  <p:stCondLst>
                                    <p:cond delay="0"/>
                                  </p:stCondLst>
                                  <p:childTnLst>
                                    <p:set>
                                      <p:cBhvr>
                                        <p:cTn id="69" dur="1" fill="hold">
                                          <p:stCondLst>
                                            <p:cond delay="0"/>
                                          </p:stCondLst>
                                        </p:cTn>
                                        <p:tgtEl>
                                          <p:spTgt spid="121860">
                                            <p:txEl>
                                              <p:pRg st="8" end="8"/>
                                            </p:txEl>
                                          </p:spTgt>
                                        </p:tgtEl>
                                        <p:attrNameLst>
                                          <p:attrName>style.visibility</p:attrName>
                                        </p:attrNameLst>
                                      </p:cBhvr>
                                      <p:to>
                                        <p:strVal val="visible"/>
                                      </p:to>
                                    </p:set>
                                    <p:animEffect transition="in" filter="fade">
                                      <p:cBhvr>
                                        <p:cTn id="70" dur="500"/>
                                        <p:tgtEl>
                                          <p:spTgt spid="121860">
                                            <p:txEl>
                                              <p:pRg st="8" end="8"/>
                                            </p:txEl>
                                          </p:spTgt>
                                        </p:tgtEl>
                                      </p:cBhvr>
                                    </p:animEffect>
                                    <p:anim calcmode="lin" valueType="num">
                                      <p:cBhvr>
                                        <p:cTn id="71" dur="500" fill="hold"/>
                                        <p:tgtEl>
                                          <p:spTgt spid="121860">
                                            <p:txEl>
                                              <p:pRg st="8" end="8"/>
                                            </p:txEl>
                                          </p:spTgt>
                                        </p:tgtEl>
                                        <p:attrNameLst>
                                          <p:attrName>ppt_x</p:attrName>
                                        </p:attrNameLst>
                                      </p:cBhvr>
                                      <p:tavLst>
                                        <p:tav tm="0">
                                          <p:val>
                                            <p:strVal val="#ppt_x"/>
                                          </p:val>
                                        </p:tav>
                                        <p:tav tm="100000">
                                          <p:val>
                                            <p:strVal val="#ppt_x"/>
                                          </p:val>
                                        </p:tav>
                                      </p:tavLst>
                                    </p:anim>
                                    <p:anim calcmode="lin" valueType="num">
                                      <p:cBhvr>
                                        <p:cTn id="72" dur="500" fill="hold"/>
                                        <p:tgtEl>
                                          <p:spTgt spid="121860">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5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4"/>
          <p:cNvPicPr>
            <a:picLocks noChangeAspect="1" noChangeArrowheads="1"/>
          </p:cNvPicPr>
          <p:nvPr/>
        </p:nvPicPr>
        <p:blipFill>
          <a:blip r:embed="rId2" cstate="print"/>
          <a:srcRect/>
          <a:stretch>
            <a:fillRect/>
          </a:stretch>
        </p:blipFill>
        <p:spPr bwMode="auto">
          <a:xfrm>
            <a:off x="71438" y="3079002"/>
            <a:ext cx="5143504" cy="3707561"/>
          </a:xfrm>
          <a:prstGeom prst="rect">
            <a:avLst/>
          </a:prstGeom>
          <a:noFill/>
          <a:ln w="9525">
            <a:noFill/>
            <a:miter lim="800000"/>
            <a:headEnd/>
            <a:tailEnd/>
          </a:ln>
        </p:spPr>
      </p:pic>
      <p:sp>
        <p:nvSpPr>
          <p:cNvPr id="2050" name="Rectangle 2"/>
          <p:cNvSpPr>
            <a:spLocks noGrp="1" noChangeArrowheads="1"/>
          </p:cNvSpPr>
          <p:nvPr>
            <p:ph type="ctrTitle"/>
          </p:nvPr>
        </p:nvSpPr>
        <p:spPr>
          <a:xfrm>
            <a:off x="714375" y="1357313"/>
            <a:ext cx="7772400" cy="1971675"/>
          </a:xfrm>
        </p:spPr>
        <p:txBody>
          <a:bodyPr rtlCol="0" anchor="ctr">
            <a:normAutofit fontScale="90000"/>
          </a:bodyPr>
          <a:lstStyle/>
          <a:p>
            <a:pPr eaLnBrk="1" fontAlgn="auto" hangingPunct="1">
              <a:spcAft>
                <a:spcPts val="0"/>
              </a:spcAft>
              <a:defRPr/>
            </a:pPr>
            <a:r>
              <a:rPr lang="fa-IR" sz="6600" dirty="0" smtClean="0">
                <a:effectLst>
                  <a:glow rad="101600">
                    <a:schemeClr val="accent1">
                      <a:satMod val="175000"/>
                      <a:alpha val="40000"/>
                    </a:schemeClr>
                  </a:glow>
                </a:effectLst>
                <a:latin typeface="F_Reyhan" pitchFamily="2" charset="2"/>
              </a:rPr>
              <a:t>مباني ومفاهيم اوليه كامپيوتر</a:t>
            </a:r>
            <a:endParaRPr lang="en-US" sz="6300" dirty="0" smtClean="0">
              <a:effectLst>
                <a:glow rad="101600">
                  <a:schemeClr val="accent1">
                    <a:satMod val="175000"/>
                    <a:alpha val="40000"/>
                  </a:schemeClr>
                </a:glow>
              </a:effectLst>
            </a:endParaRP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2050"/>
                                        </p:tgtEl>
                                        <p:attrNameLst>
                                          <p:attrName>style.visibility</p:attrName>
                                        </p:attrNameLst>
                                      </p:cBhvr>
                                      <p:to>
                                        <p:strVal val="visible"/>
                                      </p:to>
                                    </p:set>
                                    <p:animScale>
                                      <p:cBhvr>
                                        <p:cTn id="7" dur="1000" decel="50000" fill="hold">
                                          <p:stCondLst>
                                            <p:cond delay="0"/>
                                          </p:stCondLst>
                                        </p:cTn>
                                        <p:tgtEl>
                                          <p:spTgt spid="205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050"/>
                                        </p:tgtEl>
                                        <p:attrNameLst>
                                          <p:attrName>ppt_x</p:attrName>
                                          <p:attrName>ppt_y</p:attrName>
                                        </p:attrNameLst>
                                      </p:cBhvr>
                                    </p:animMotion>
                                    <p:animEffect transition="in" filter="fade">
                                      <p:cBhvr>
                                        <p:cTn id="9"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Lst>
  </p:timing>
</p:sld>
</file>

<file path=ppt/slides/slide120.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22882" name="Title 1"/>
          <p:cNvSpPr>
            <a:spLocks noGrp="1"/>
          </p:cNvSpPr>
          <p:nvPr>
            <p:ph type="title"/>
          </p:nvPr>
        </p:nvSpPr>
        <p:spPr/>
        <p:txBody>
          <a:bodyPr/>
          <a:lstStyle/>
          <a:p>
            <a:pPr algn="r"/>
            <a:r>
              <a:rPr lang="fa-IR" sz="2800" dirty="0" smtClean="0"/>
              <a:t>نحوه صحیح نشستن مقابل کامپیوتر</a:t>
            </a:r>
            <a:endParaRPr lang="en-US" sz="2800" dirty="0" smtClean="0"/>
          </a:p>
        </p:txBody>
      </p:sp>
      <p:pic>
        <p:nvPicPr>
          <p:cNvPr id="122883" name="Content Placeholder 3" descr="rsi.jpg"/>
          <p:cNvPicPr>
            <a:picLocks noGrp="1" noChangeAspect="1"/>
          </p:cNvPicPr>
          <p:nvPr>
            <p:ph idx="1"/>
          </p:nvPr>
        </p:nvPicPr>
        <p:blipFill>
          <a:blip r:embed="rId3" cstate="print"/>
          <a:srcRect/>
          <a:stretch>
            <a:fillRect/>
          </a:stretch>
        </p:blipFill>
        <p:spPr>
          <a:xfrm flipH="1">
            <a:off x="1714498" y="1785937"/>
            <a:ext cx="5715021" cy="4953017"/>
          </a:xfrm>
        </p:spPr>
      </p:pic>
    </p:spTree>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122882"/>
                                        </p:tgtEl>
                                        <p:attrNameLst>
                                          <p:attrName>style.visibility</p:attrName>
                                        </p:attrNameLst>
                                      </p:cBhvr>
                                      <p:to>
                                        <p:strVal val="visible"/>
                                      </p:to>
                                    </p:set>
                                    <p:animEffect transition="in" filter="fade">
                                      <p:cBhvr>
                                        <p:cTn id="7" dur="800" decel="100000"/>
                                        <p:tgtEl>
                                          <p:spTgt spid="122882"/>
                                        </p:tgtEl>
                                      </p:cBhvr>
                                    </p:animEffect>
                                    <p:anim calcmode="lin" valueType="num">
                                      <p:cBhvr>
                                        <p:cTn id="8" dur="800" decel="100000" fill="hold"/>
                                        <p:tgtEl>
                                          <p:spTgt spid="122882"/>
                                        </p:tgtEl>
                                        <p:attrNameLst>
                                          <p:attrName>style.rotation</p:attrName>
                                        </p:attrNameLst>
                                      </p:cBhvr>
                                      <p:tavLst>
                                        <p:tav tm="0">
                                          <p:val>
                                            <p:fltVal val="-90"/>
                                          </p:val>
                                        </p:tav>
                                        <p:tav tm="100000">
                                          <p:val>
                                            <p:fltVal val="0"/>
                                          </p:val>
                                        </p:tav>
                                      </p:tavLst>
                                    </p:anim>
                                    <p:anim calcmode="lin" valueType="num">
                                      <p:cBhvr>
                                        <p:cTn id="9" dur="800" decel="100000" fill="hold"/>
                                        <p:tgtEl>
                                          <p:spTgt spid="122882"/>
                                        </p:tgtEl>
                                        <p:attrNameLst>
                                          <p:attrName>ppt_x</p:attrName>
                                        </p:attrNameLst>
                                      </p:cBhvr>
                                      <p:tavLst>
                                        <p:tav tm="0">
                                          <p:val>
                                            <p:strVal val="#ppt_x+0.4"/>
                                          </p:val>
                                        </p:tav>
                                        <p:tav tm="100000">
                                          <p:val>
                                            <p:strVal val="#ppt_x-0.05"/>
                                          </p:val>
                                        </p:tav>
                                      </p:tavLst>
                                    </p:anim>
                                    <p:anim calcmode="lin" valueType="num">
                                      <p:cBhvr>
                                        <p:cTn id="10" dur="800" decel="100000" fill="hold"/>
                                        <p:tgtEl>
                                          <p:spTgt spid="12288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2288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2288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7" presetClass="entr" presetSubtype="0" fill="hold" nodeType="afterEffect">
                                  <p:stCondLst>
                                    <p:cond delay="0"/>
                                  </p:stCondLst>
                                  <p:childTnLst>
                                    <p:set>
                                      <p:cBhvr>
                                        <p:cTn id="15" dur="1" fill="hold">
                                          <p:stCondLst>
                                            <p:cond delay="0"/>
                                          </p:stCondLst>
                                        </p:cTn>
                                        <p:tgtEl>
                                          <p:spTgt spid="122883"/>
                                        </p:tgtEl>
                                        <p:attrNameLst>
                                          <p:attrName>style.visibility</p:attrName>
                                        </p:attrNameLst>
                                      </p:cBhvr>
                                      <p:to>
                                        <p:strVal val="visible"/>
                                      </p:to>
                                    </p:set>
                                    <p:animEffect transition="in" filter="fade">
                                      <p:cBhvr>
                                        <p:cTn id="16" dur="1000"/>
                                        <p:tgtEl>
                                          <p:spTgt spid="122883"/>
                                        </p:tgtEl>
                                      </p:cBhvr>
                                    </p:animEffect>
                                    <p:anim calcmode="lin" valueType="num">
                                      <p:cBhvr>
                                        <p:cTn id="17" dur="1000" fill="hold"/>
                                        <p:tgtEl>
                                          <p:spTgt spid="122883"/>
                                        </p:tgtEl>
                                        <p:attrNameLst>
                                          <p:attrName>ppt_x</p:attrName>
                                        </p:attrNameLst>
                                      </p:cBhvr>
                                      <p:tavLst>
                                        <p:tav tm="0">
                                          <p:val>
                                            <p:strVal val="#ppt_x"/>
                                          </p:val>
                                        </p:tav>
                                        <p:tav tm="100000">
                                          <p:val>
                                            <p:strVal val="#ppt_x"/>
                                          </p:val>
                                        </p:tav>
                                      </p:tavLst>
                                    </p:anim>
                                    <p:anim calcmode="lin" valueType="num">
                                      <p:cBhvr>
                                        <p:cTn id="18" dur="900" decel="100000" fill="hold"/>
                                        <p:tgtEl>
                                          <p:spTgt spid="122883"/>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12288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2" grpId="0"/>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857224" y="428604"/>
            <a:ext cx="7772400" cy="1470025"/>
          </a:xfrm>
        </p:spPr>
        <p:txBody>
          <a:bodyPr/>
          <a:lstStyle/>
          <a:p>
            <a:pPr algn="ctr">
              <a:defRPr/>
            </a:pPr>
            <a:r>
              <a:rPr lang="fa-IR" sz="5400" dirty="0" smtClean="0">
                <a:effectLst>
                  <a:glow rad="101600">
                    <a:schemeClr val="accent1">
                      <a:satMod val="175000"/>
                      <a:alpha val="40000"/>
                    </a:schemeClr>
                  </a:glow>
                  <a:reflection blurRad="6350" stA="55000" endA="300" endPos="45500" dir="5400000" sy="-100000" algn="bl" rotWithShape="0"/>
                </a:effectLst>
              </a:rPr>
              <a:t>فصل پنجم</a:t>
            </a:r>
          </a:p>
        </p:txBody>
      </p:sp>
      <p:sp>
        <p:nvSpPr>
          <p:cNvPr id="13315" name="Content Placeholder 6"/>
          <p:cNvSpPr>
            <a:spLocks noGrp="1"/>
          </p:cNvSpPr>
          <p:nvPr>
            <p:ph type="subTitle" idx="1"/>
          </p:nvPr>
        </p:nvSpPr>
        <p:spPr>
          <a:xfrm>
            <a:off x="642910" y="2105028"/>
            <a:ext cx="8358246" cy="1752600"/>
          </a:xfrm>
        </p:spPr>
        <p:txBody>
          <a:bodyPr/>
          <a:lstStyle/>
          <a:p>
            <a:pPr>
              <a:defRPr/>
            </a:pPr>
            <a:r>
              <a:rPr lang="fa-IR" sz="8800" dirty="0" smtClean="0">
                <a:solidFill>
                  <a:schemeClr val="tx1"/>
                </a:solidFill>
                <a:effectLst>
                  <a:glow rad="101600">
                    <a:schemeClr val="accent1">
                      <a:satMod val="175000"/>
                      <a:alpha val="40000"/>
                    </a:schemeClr>
                  </a:glow>
                  <a:reflection blurRad="6350" stA="55000" endA="300" endPos="45500" dir="5400000" sy="-100000" algn="bl" rotWithShape="0"/>
                </a:effectLst>
                <a:cs typeface="B Titr" pitchFamily="2" charset="-78"/>
              </a:rPr>
              <a:t>امنیت</a:t>
            </a:r>
            <a:endParaRPr lang="en-US" sz="8800" dirty="0" smtClean="0">
              <a:solidFill>
                <a:schemeClr val="tx1"/>
              </a:solidFill>
              <a:effectLst>
                <a:glow rad="101600">
                  <a:schemeClr val="accent1">
                    <a:satMod val="175000"/>
                    <a:alpha val="40000"/>
                  </a:schemeClr>
                </a:glow>
                <a:reflection blurRad="6350" stA="55000" endA="300" endPos="45500" dir="5400000" sy="-100000" algn="bl" rotWithShape="0"/>
              </a:effectLst>
              <a:cs typeface="B Titr" pitchFamily="2" charset="-78"/>
            </a:endParaRPr>
          </a:p>
        </p:txBody>
      </p:sp>
      <p:pic>
        <p:nvPicPr>
          <p:cNvPr id="123908" name="Picture 4" descr="backup2.gif"/>
          <p:cNvPicPr>
            <a:picLocks noChangeAspect="1"/>
          </p:cNvPicPr>
          <p:nvPr/>
        </p:nvPicPr>
        <p:blipFill>
          <a:blip r:embed="rId2" cstate="print"/>
          <a:srcRect l="21590" r="22159"/>
          <a:stretch>
            <a:fillRect/>
          </a:stretch>
        </p:blipFill>
        <p:spPr bwMode="auto">
          <a:xfrm>
            <a:off x="285750" y="3394075"/>
            <a:ext cx="2857500" cy="3463925"/>
          </a:xfrm>
          <a:prstGeom prst="rect">
            <a:avLst/>
          </a:prstGeom>
          <a:noFill/>
          <a:ln w="9525">
            <a:noFill/>
            <a:miter lim="800000"/>
            <a:headEnd/>
            <a:tailEnd/>
          </a:ln>
        </p:spPr>
      </p:pic>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13315">
                                            <p:txEl>
                                              <p:pRg st="0" end="0"/>
                                            </p:txEl>
                                          </p:spTgt>
                                        </p:tgtEl>
                                        <p:attrNameLst>
                                          <p:attrName>style.visibility</p:attrName>
                                        </p:attrNameLst>
                                      </p:cBhvr>
                                      <p:to>
                                        <p:strVal val="visible"/>
                                      </p:to>
                                    </p:set>
                                    <p:animEffect transition="in" filter="fade">
                                      <p:cBhvr>
                                        <p:cTn id="13" dur="1000"/>
                                        <p:tgtEl>
                                          <p:spTgt spid="13315">
                                            <p:txEl>
                                              <p:pRg st="0" end="0"/>
                                            </p:txEl>
                                          </p:spTgt>
                                        </p:tgtEl>
                                      </p:cBhvr>
                                    </p:animEffect>
                                    <p:anim calcmode="lin" valueType="num">
                                      <p:cBhvr>
                                        <p:cTn id="14" dur="1000" fill="hold"/>
                                        <p:tgtEl>
                                          <p:spTgt spid="13315">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13315">
                                            <p:txEl>
                                              <p:pRg st="0" end="0"/>
                                            </p:txEl>
                                          </p:spTgt>
                                        </p:tgtEl>
                                        <p:attrNameLst>
                                          <p:attrName>ppt_y</p:attrName>
                                        </p:attrNameLst>
                                      </p:cBhvr>
                                      <p:tavLst>
                                        <p:tav tm="0">
                                          <p:val>
                                            <p:strVal val="#ppt_y-.1"/>
                                          </p:val>
                                        </p:tav>
                                        <p:tav tm="100000">
                                          <p:val>
                                            <p:strVal val="#ppt_y"/>
                                          </p:val>
                                        </p:tav>
                                      </p:tavLst>
                                    </p:anim>
                                  </p:childTnLst>
                                </p:cTn>
                              </p:par>
                              <p:par>
                                <p:cTn id="16" presetID="37" presetClass="entr" presetSubtype="0" fill="hold" nodeType="withEffect">
                                  <p:stCondLst>
                                    <p:cond delay="0"/>
                                  </p:stCondLst>
                                  <p:childTnLst>
                                    <p:set>
                                      <p:cBhvr>
                                        <p:cTn id="17" dur="1" fill="hold">
                                          <p:stCondLst>
                                            <p:cond delay="0"/>
                                          </p:stCondLst>
                                        </p:cTn>
                                        <p:tgtEl>
                                          <p:spTgt spid="123908"/>
                                        </p:tgtEl>
                                        <p:attrNameLst>
                                          <p:attrName>style.visibility</p:attrName>
                                        </p:attrNameLst>
                                      </p:cBhvr>
                                      <p:to>
                                        <p:strVal val="visible"/>
                                      </p:to>
                                    </p:set>
                                    <p:animEffect transition="in" filter="fade">
                                      <p:cBhvr>
                                        <p:cTn id="18" dur="1000"/>
                                        <p:tgtEl>
                                          <p:spTgt spid="123908"/>
                                        </p:tgtEl>
                                      </p:cBhvr>
                                    </p:animEffect>
                                    <p:anim calcmode="lin" valueType="num">
                                      <p:cBhvr>
                                        <p:cTn id="19" dur="1000" fill="hold"/>
                                        <p:tgtEl>
                                          <p:spTgt spid="123908"/>
                                        </p:tgtEl>
                                        <p:attrNameLst>
                                          <p:attrName>ppt_x</p:attrName>
                                        </p:attrNameLst>
                                      </p:cBhvr>
                                      <p:tavLst>
                                        <p:tav tm="0">
                                          <p:val>
                                            <p:strVal val="#ppt_x"/>
                                          </p:val>
                                        </p:tav>
                                        <p:tav tm="100000">
                                          <p:val>
                                            <p:strVal val="#ppt_x"/>
                                          </p:val>
                                        </p:tav>
                                      </p:tavLst>
                                    </p:anim>
                                    <p:anim calcmode="lin" valueType="num">
                                      <p:cBhvr>
                                        <p:cTn id="20" dur="900" decel="100000" fill="hold"/>
                                        <p:tgtEl>
                                          <p:spTgt spid="123908"/>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2390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315" grpId="0" build="p"/>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33" name="Picture 3" descr="BackupRecovery.jpg"/>
          <p:cNvPicPr>
            <a:picLocks noChangeAspect="1"/>
          </p:cNvPicPr>
          <p:nvPr/>
        </p:nvPicPr>
        <p:blipFill>
          <a:blip r:embed="rId2" cstate="print"/>
          <a:srcRect l="9377" t="8891" r="10922"/>
          <a:stretch>
            <a:fillRect/>
          </a:stretch>
        </p:blipFill>
        <p:spPr bwMode="auto">
          <a:xfrm>
            <a:off x="3857628" y="785794"/>
            <a:ext cx="857248" cy="1033180"/>
          </a:xfrm>
          <a:prstGeom prst="rect">
            <a:avLst/>
          </a:prstGeom>
          <a:noFill/>
          <a:ln w="9525">
            <a:noFill/>
            <a:miter lim="800000"/>
            <a:headEnd/>
            <a:tailEnd/>
          </a:ln>
        </p:spPr>
      </p:pic>
      <p:pic>
        <p:nvPicPr>
          <p:cNvPr id="124930" name="Picture 4" descr="BackUp&amp;Label_tcm8-112681_tcm8-159232.jpg"/>
          <p:cNvPicPr>
            <a:picLocks noChangeAspect="1"/>
          </p:cNvPicPr>
          <p:nvPr/>
        </p:nvPicPr>
        <p:blipFill>
          <a:blip r:embed="rId3" cstate="print"/>
          <a:srcRect/>
          <a:stretch>
            <a:fillRect/>
          </a:stretch>
        </p:blipFill>
        <p:spPr bwMode="auto">
          <a:xfrm>
            <a:off x="214313" y="2786063"/>
            <a:ext cx="4598987" cy="3830637"/>
          </a:xfrm>
          <a:prstGeom prst="rect">
            <a:avLst/>
          </a:prstGeom>
          <a:noFill/>
          <a:ln w="9525">
            <a:noFill/>
            <a:miter lim="800000"/>
            <a:headEnd/>
            <a:tailEnd/>
          </a:ln>
        </p:spPr>
      </p:pic>
      <p:sp>
        <p:nvSpPr>
          <p:cNvPr id="124931" name="Title 1"/>
          <p:cNvSpPr>
            <a:spLocks noGrp="1"/>
          </p:cNvSpPr>
          <p:nvPr>
            <p:ph type="title"/>
          </p:nvPr>
        </p:nvSpPr>
        <p:spPr/>
        <p:txBody>
          <a:bodyPr/>
          <a:lstStyle/>
          <a:p>
            <a:r>
              <a:rPr lang="fa-IR" sz="2700" dirty="0" smtClean="0"/>
              <a:t>روش های حفاظت از اطلاعات</a:t>
            </a:r>
            <a:endParaRPr lang="en-US" sz="2700" dirty="0" smtClean="0"/>
          </a:p>
        </p:txBody>
      </p:sp>
      <p:sp>
        <p:nvSpPr>
          <p:cNvPr id="124932" name="Content Placeholder 2"/>
          <p:cNvSpPr>
            <a:spLocks noGrp="1"/>
          </p:cNvSpPr>
          <p:nvPr>
            <p:ph idx="1"/>
          </p:nvPr>
        </p:nvSpPr>
        <p:spPr/>
        <p:txBody>
          <a:bodyPr/>
          <a:lstStyle/>
          <a:p>
            <a:r>
              <a:rPr lang="fa-IR" dirty="0" smtClean="0"/>
              <a:t>حفاظت از اطلاعات در مقابل نفوذ افراد غیر مجاز</a:t>
            </a:r>
          </a:p>
          <a:p>
            <a:pPr lvl="1"/>
            <a:r>
              <a:rPr lang="fa-IR" dirty="0" smtClean="0"/>
              <a:t>استفاده از نام کاربری و رمز عبور</a:t>
            </a:r>
          </a:p>
          <a:p>
            <a:r>
              <a:rPr lang="fa-IR" dirty="0" smtClean="0"/>
              <a:t>حفاظت از اطلاعات در مقابل از بین رفتن</a:t>
            </a:r>
          </a:p>
          <a:p>
            <a:pPr lvl="1"/>
            <a:r>
              <a:rPr lang="fa-IR" dirty="0" smtClean="0"/>
              <a:t>تهیه نسخه پشتیبان</a:t>
            </a:r>
            <a:r>
              <a:rPr lang="en-US" dirty="0" smtClean="0"/>
              <a:t> </a:t>
            </a:r>
            <a:r>
              <a:rPr lang="fa-IR" dirty="0" smtClean="0"/>
              <a:t> </a:t>
            </a:r>
            <a:r>
              <a:rPr lang="en-US" dirty="0" smtClean="0">
                <a:latin typeface="Times New Roman" pitchFamily="18" charset="0"/>
                <a:cs typeface="Times New Roman" pitchFamily="18" charset="0"/>
              </a:rPr>
              <a:t>Backup</a:t>
            </a:r>
            <a:endParaRPr lang="fa-IR" dirty="0" smtClean="0">
              <a:latin typeface="Times New Roman" pitchFamily="18" charset="0"/>
              <a:cs typeface="Times New Roman" pitchFamily="18" charset="0"/>
            </a:endParaRPr>
          </a:p>
          <a:p>
            <a:r>
              <a:rPr lang="fa-IR" dirty="0" smtClean="0"/>
              <a:t>حفاظت از اطلاعات در هنگام دور ریختن</a:t>
            </a:r>
            <a:endParaRPr lang="en-US" dirty="0" smtClean="0"/>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124931"/>
                                        </p:tgtEl>
                                        <p:attrNameLst>
                                          <p:attrName>style.visibility</p:attrName>
                                        </p:attrNameLst>
                                      </p:cBhvr>
                                      <p:to>
                                        <p:strVal val="visible"/>
                                      </p:to>
                                    </p:set>
                                    <p:animEffect transition="in" filter="fade">
                                      <p:cBhvr>
                                        <p:cTn id="7" dur="800" decel="100000"/>
                                        <p:tgtEl>
                                          <p:spTgt spid="124931"/>
                                        </p:tgtEl>
                                      </p:cBhvr>
                                    </p:animEffect>
                                    <p:anim calcmode="lin" valueType="num">
                                      <p:cBhvr>
                                        <p:cTn id="8" dur="800" decel="100000" fill="hold"/>
                                        <p:tgtEl>
                                          <p:spTgt spid="124931"/>
                                        </p:tgtEl>
                                        <p:attrNameLst>
                                          <p:attrName>style.rotation</p:attrName>
                                        </p:attrNameLst>
                                      </p:cBhvr>
                                      <p:tavLst>
                                        <p:tav tm="0">
                                          <p:val>
                                            <p:fltVal val="-90"/>
                                          </p:val>
                                        </p:tav>
                                        <p:tav tm="100000">
                                          <p:val>
                                            <p:fltVal val="0"/>
                                          </p:val>
                                        </p:tav>
                                      </p:tavLst>
                                    </p:anim>
                                    <p:anim calcmode="lin" valueType="num">
                                      <p:cBhvr>
                                        <p:cTn id="9" dur="800" decel="100000" fill="hold"/>
                                        <p:tgtEl>
                                          <p:spTgt spid="124931"/>
                                        </p:tgtEl>
                                        <p:attrNameLst>
                                          <p:attrName>ppt_x</p:attrName>
                                        </p:attrNameLst>
                                      </p:cBhvr>
                                      <p:tavLst>
                                        <p:tav tm="0">
                                          <p:val>
                                            <p:strVal val="#ppt_x+0.4"/>
                                          </p:val>
                                        </p:tav>
                                        <p:tav tm="100000">
                                          <p:val>
                                            <p:strVal val="#ppt_x-0.05"/>
                                          </p:val>
                                        </p:tav>
                                      </p:tavLst>
                                    </p:anim>
                                    <p:anim calcmode="lin" valueType="num">
                                      <p:cBhvr>
                                        <p:cTn id="10" dur="800" decel="100000" fill="hold"/>
                                        <p:tgtEl>
                                          <p:spTgt spid="124931"/>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24931"/>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24931"/>
                                        </p:tgtEl>
                                        <p:attrNameLst>
                                          <p:attrName>ppt_y</p:attrName>
                                        </p:attrNameLst>
                                      </p:cBhvr>
                                      <p:tavLst>
                                        <p:tav tm="0">
                                          <p:val>
                                            <p:strVal val="#ppt_y+0.1"/>
                                          </p:val>
                                        </p:tav>
                                        <p:tav tm="100000">
                                          <p:val>
                                            <p:strVal val="#ppt_y"/>
                                          </p:val>
                                        </p:tav>
                                      </p:tavLst>
                                    </p:anim>
                                  </p:childTnLst>
                                </p:cTn>
                              </p:par>
                              <p:par>
                                <p:cTn id="13" presetID="31" presetClass="entr" presetSubtype="0" fill="hold" nodeType="withEffect">
                                  <p:stCondLst>
                                    <p:cond delay="0"/>
                                  </p:stCondLst>
                                  <p:iterate type="lt">
                                    <p:tmPct val="5000"/>
                                  </p:iterate>
                                  <p:childTnLst>
                                    <p:set>
                                      <p:cBhvr>
                                        <p:cTn id="14" dur="1" fill="hold">
                                          <p:stCondLst>
                                            <p:cond delay="0"/>
                                          </p:stCondLst>
                                        </p:cTn>
                                        <p:tgtEl>
                                          <p:spTgt spid="124933"/>
                                        </p:tgtEl>
                                        <p:attrNameLst>
                                          <p:attrName>style.visibility</p:attrName>
                                        </p:attrNameLst>
                                      </p:cBhvr>
                                      <p:to>
                                        <p:strVal val="visible"/>
                                      </p:to>
                                    </p:set>
                                    <p:anim calcmode="lin" valueType="num">
                                      <p:cBhvr>
                                        <p:cTn id="15" dur="1000" fill="hold"/>
                                        <p:tgtEl>
                                          <p:spTgt spid="124933"/>
                                        </p:tgtEl>
                                        <p:attrNameLst>
                                          <p:attrName>ppt_w</p:attrName>
                                        </p:attrNameLst>
                                      </p:cBhvr>
                                      <p:tavLst>
                                        <p:tav tm="0">
                                          <p:val>
                                            <p:fltVal val="0"/>
                                          </p:val>
                                        </p:tav>
                                        <p:tav tm="100000">
                                          <p:val>
                                            <p:strVal val="#ppt_w"/>
                                          </p:val>
                                        </p:tav>
                                      </p:tavLst>
                                    </p:anim>
                                    <p:anim calcmode="lin" valueType="num">
                                      <p:cBhvr>
                                        <p:cTn id="16" dur="1000" fill="hold"/>
                                        <p:tgtEl>
                                          <p:spTgt spid="124933"/>
                                        </p:tgtEl>
                                        <p:attrNameLst>
                                          <p:attrName>ppt_h</p:attrName>
                                        </p:attrNameLst>
                                      </p:cBhvr>
                                      <p:tavLst>
                                        <p:tav tm="0">
                                          <p:val>
                                            <p:fltVal val="0"/>
                                          </p:val>
                                        </p:tav>
                                        <p:tav tm="100000">
                                          <p:val>
                                            <p:strVal val="#ppt_h"/>
                                          </p:val>
                                        </p:tav>
                                      </p:tavLst>
                                    </p:anim>
                                    <p:anim calcmode="lin" valueType="num">
                                      <p:cBhvr>
                                        <p:cTn id="17" dur="1000" fill="hold"/>
                                        <p:tgtEl>
                                          <p:spTgt spid="124933"/>
                                        </p:tgtEl>
                                        <p:attrNameLst>
                                          <p:attrName>style.rotation</p:attrName>
                                        </p:attrNameLst>
                                      </p:cBhvr>
                                      <p:tavLst>
                                        <p:tav tm="0">
                                          <p:val>
                                            <p:fltVal val="90"/>
                                          </p:val>
                                        </p:tav>
                                        <p:tav tm="100000">
                                          <p:val>
                                            <p:fltVal val="0"/>
                                          </p:val>
                                        </p:tav>
                                      </p:tavLst>
                                    </p:anim>
                                    <p:animEffect transition="in" filter="fade">
                                      <p:cBhvr>
                                        <p:cTn id="18" dur="1000"/>
                                        <p:tgtEl>
                                          <p:spTgt spid="124933"/>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124932">
                                            <p:txEl>
                                              <p:pRg st="0" end="0"/>
                                            </p:txEl>
                                          </p:spTgt>
                                        </p:tgtEl>
                                        <p:attrNameLst>
                                          <p:attrName>style.visibility</p:attrName>
                                        </p:attrNameLst>
                                      </p:cBhvr>
                                      <p:to>
                                        <p:strVal val="visible"/>
                                      </p:to>
                                    </p:set>
                                    <p:animEffect transition="in" filter="fade">
                                      <p:cBhvr>
                                        <p:cTn id="22" dur="500"/>
                                        <p:tgtEl>
                                          <p:spTgt spid="124932">
                                            <p:txEl>
                                              <p:pRg st="0" end="0"/>
                                            </p:txEl>
                                          </p:spTgt>
                                        </p:tgtEl>
                                      </p:cBhvr>
                                    </p:animEffect>
                                    <p:anim calcmode="lin" valueType="num">
                                      <p:cBhvr>
                                        <p:cTn id="23" dur="500" fill="hold"/>
                                        <p:tgtEl>
                                          <p:spTgt spid="124932">
                                            <p:txEl>
                                              <p:pRg st="0" end="0"/>
                                            </p:txEl>
                                          </p:spTgt>
                                        </p:tgtEl>
                                        <p:attrNameLst>
                                          <p:attrName>ppt_x</p:attrName>
                                        </p:attrNameLst>
                                      </p:cBhvr>
                                      <p:tavLst>
                                        <p:tav tm="0">
                                          <p:val>
                                            <p:strVal val="#ppt_x"/>
                                          </p:val>
                                        </p:tav>
                                        <p:tav tm="100000">
                                          <p:val>
                                            <p:strVal val="#ppt_x"/>
                                          </p:val>
                                        </p:tav>
                                      </p:tavLst>
                                    </p:anim>
                                    <p:anim calcmode="lin" valueType="num">
                                      <p:cBhvr>
                                        <p:cTn id="24" dur="500" fill="hold"/>
                                        <p:tgtEl>
                                          <p:spTgt spid="124932">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124932">
                                            <p:txEl>
                                              <p:pRg st="1" end="1"/>
                                            </p:txEl>
                                          </p:spTgt>
                                        </p:tgtEl>
                                        <p:attrNameLst>
                                          <p:attrName>style.visibility</p:attrName>
                                        </p:attrNameLst>
                                      </p:cBhvr>
                                      <p:to>
                                        <p:strVal val="visible"/>
                                      </p:to>
                                    </p:set>
                                    <p:animEffect transition="in" filter="fade">
                                      <p:cBhvr>
                                        <p:cTn id="28" dur="500"/>
                                        <p:tgtEl>
                                          <p:spTgt spid="124932">
                                            <p:txEl>
                                              <p:pRg st="1" end="1"/>
                                            </p:txEl>
                                          </p:spTgt>
                                        </p:tgtEl>
                                      </p:cBhvr>
                                    </p:animEffect>
                                    <p:anim calcmode="lin" valueType="num">
                                      <p:cBhvr>
                                        <p:cTn id="29" dur="500" fill="hold"/>
                                        <p:tgtEl>
                                          <p:spTgt spid="124932">
                                            <p:txEl>
                                              <p:pRg st="1" end="1"/>
                                            </p:txEl>
                                          </p:spTgt>
                                        </p:tgtEl>
                                        <p:attrNameLst>
                                          <p:attrName>ppt_x</p:attrName>
                                        </p:attrNameLst>
                                      </p:cBhvr>
                                      <p:tavLst>
                                        <p:tav tm="0">
                                          <p:val>
                                            <p:strVal val="#ppt_x"/>
                                          </p:val>
                                        </p:tav>
                                        <p:tav tm="100000">
                                          <p:val>
                                            <p:strVal val="#ppt_x"/>
                                          </p:val>
                                        </p:tav>
                                      </p:tavLst>
                                    </p:anim>
                                    <p:anim calcmode="lin" valueType="num">
                                      <p:cBhvr>
                                        <p:cTn id="30" dur="500" fill="hold"/>
                                        <p:tgtEl>
                                          <p:spTgt spid="124932">
                                            <p:txEl>
                                              <p:pRg st="1" end="1"/>
                                            </p:txEl>
                                          </p:spTgt>
                                        </p:tgtEl>
                                        <p:attrNameLst>
                                          <p:attrName>ppt_y</p:attrName>
                                        </p:attrNameLst>
                                      </p:cBhvr>
                                      <p:tavLst>
                                        <p:tav tm="0">
                                          <p:val>
                                            <p:strVal val="#ppt_y-.1"/>
                                          </p:val>
                                        </p:tav>
                                        <p:tav tm="100000">
                                          <p:val>
                                            <p:strVal val="#ppt_y"/>
                                          </p:val>
                                        </p:tav>
                                      </p:tavLst>
                                    </p:anim>
                                  </p:childTnLst>
                                </p:cTn>
                              </p:par>
                              <p:par>
                                <p:cTn id="31" presetID="37" presetClass="entr" presetSubtype="0" fill="hold" nodeType="withEffect">
                                  <p:stCondLst>
                                    <p:cond delay="0"/>
                                  </p:stCondLst>
                                  <p:childTnLst>
                                    <p:set>
                                      <p:cBhvr>
                                        <p:cTn id="32" dur="1" fill="hold">
                                          <p:stCondLst>
                                            <p:cond delay="0"/>
                                          </p:stCondLst>
                                        </p:cTn>
                                        <p:tgtEl>
                                          <p:spTgt spid="124930"/>
                                        </p:tgtEl>
                                        <p:attrNameLst>
                                          <p:attrName>style.visibility</p:attrName>
                                        </p:attrNameLst>
                                      </p:cBhvr>
                                      <p:to>
                                        <p:strVal val="visible"/>
                                      </p:to>
                                    </p:set>
                                    <p:animEffect transition="in" filter="fade">
                                      <p:cBhvr>
                                        <p:cTn id="33" dur="1000"/>
                                        <p:tgtEl>
                                          <p:spTgt spid="124930"/>
                                        </p:tgtEl>
                                      </p:cBhvr>
                                    </p:animEffect>
                                    <p:anim calcmode="lin" valueType="num">
                                      <p:cBhvr>
                                        <p:cTn id="34" dur="1000" fill="hold"/>
                                        <p:tgtEl>
                                          <p:spTgt spid="124930"/>
                                        </p:tgtEl>
                                        <p:attrNameLst>
                                          <p:attrName>ppt_x</p:attrName>
                                        </p:attrNameLst>
                                      </p:cBhvr>
                                      <p:tavLst>
                                        <p:tav tm="0">
                                          <p:val>
                                            <p:strVal val="#ppt_x"/>
                                          </p:val>
                                        </p:tav>
                                        <p:tav tm="100000">
                                          <p:val>
                                            <p:strVal val="#ppt_x"/>
                                          </p:val>
                                        </p:tav>
                                      </p:tavLst>
                                    </p:anim>
                                    <p:anim calcmode="lin" valueType="num">
                                      <p:cBhvr>
                                        <p:cTn id="35" dur="900" decel="100000" fill="hold"/>
                                        <p:tgtEl>
                                          <p:spTgt spid="124930"/>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24930"/>
                                        </p:tgtEl>
                                        <p:attrNameLst>
                                          <p:attrName>ppt_y</p:attrName>
                                        </p:attrNameLst>
                                      </p:cBhvr>
                                      <p:tavLst>
                                        <p:tav tm="0">
                                          <p:val>
                                            <p:strVal val="#ppt_y-.03"/>
                                          </p:val>
                                        </p:tav>
                                        <p:tav tm="100000">
                                          <p:val>
                                            <p:strVal val="#ppt_y"/>
                                          </p:val>
                                        </p:tav>
                                      </p:tavLst>
                                    </p:anim>
                                  </p:childTnLst>
                                </p:cTn>
                              </p:par>
                            </p:childTnLst>
                          </p:cTn>
                        </p:par>
                        <p:par>
                          <p:cTn id="37" fill="hold">
                            <p:stCondLst>
                              <p:cond delay="2500"/>
                            </p:stCondLst>
                            <p:childTnLst>
                              <p:par>
                                <p:cTn id="38" presetID="47" presetClass="entr" presetSubtype="0" fill="hold" nodeType="afterEffect">
                                  <p:stCondLst>
                                    <p:cond delay="0"/>
                                  </p:stCondLst>
                                  <p:childTnLst>
                                    <p:set>
                                      <p:cBhvr>
                                        <p:cTn id="39" dur="1" fill="hold">
                                          <p:stCondLst>
                                            <p:cond delay="0"/>
                                          </p:stCondLst>
                                        </p:cTn>
                                        <p:tgtEl>
                                          <p:spTgt spid="124932">
                                            <p:txEl>
                                              <p:pRg st="2" end="2"/>
                                            </p:txEl>
                                          </p:spTgt>
                                        </p:tgtEl>
                                        <p:attrNameLst>
                                          <p:attrName>style.visibility</p:attrName>
                                        </p:attrNameLst>
                                      </p:cBhvr>
                                      <p:to>
                                        <p:strVal val="visible"/>
                                      </p:to>
                                    </p:set>
                                    <p:animEffect transition="in" filter="fade">
                                      <p:cBhvr>
                                        <p:cTn id="40" dur="500"/>
                                        <p:tgtEl>
                                          <p:spTgt spid="124932">
                                            <p:txEl>
                                              <p:pRg st="2" end="2"/>
                                            </p:txEl>
                                          </p:spTgt>
                                        </p:tgtEl>
                                      </p:cBhvr>
                                    </p:animEffect>
                                    <p:anim calcmode="lin" valueType="num">
                                      <p:cBhvr>
                                        <p:cTn id="41" dur="500" fill="hold"/>
                                        <p:tgtEl>
                                          <p:spTgt spid="124932">
                                            <p:txEl>
                                              <p:pRg st="2" end="2"/>
                                            </p:txEl>
                                          </p:spTgt>
                                        </p:tgtEl>
                                        <p:attrNameLst>
                                          <p:attrName>ppt_x</p:attrName>
                                        </p:attrNameLst>
                                      </p:cBhvr>
                                      <p:tavLst>
                                        <p:tav tm="0">
                                          <p:val>
                                            <p:strVal val="#ppt_x"/>
                                          </p:val>
                                        </p:tav>
                                        <p:tav tm="100000">
                                          <p:val>
                                            <p:strVal val="#ppt_x"/>
                                          </p:val>
                                        </p:tav>
                                      </p:tavLst>
                                    </p:anim>
                                    <p:anim calcmode="lin" valueType="num">
                                      <p:cBhvr>
                                        <p:cTn id="42" dur="500" fill="hold"/>
                                        <p:tgtEl>
                                          <p:spTgt spid="124932">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3000"/>
                            </p:stCondLst>
                            <p:childTnLst>
                              <p:par>
                                <p:cTn id="44" presetID="47" presetClass="entr" presetSubtype="0" fill="hold" nodeType="afterEffect">
                                  <p:stCondLst>
                                    <p:cond delay="0"/>
                                  </p:stCondLst>
                                  <p:childTnLst>
                                    <p:set>
                                      <p:cBhvr>
                                        <p:cTn id="45" dur="1" fill="hold">
                                          <p:stCondLst>
                                            <p:cond delay="0"/>
                                          </p:stCondLst>
                                        </p:cTn>
                                        <p:tgtEl>
                                          <p:spTgt spid="124932">
                                            <p:txEl>
                                              <p:pRg st="3" end="3"/>
                                            </p:txEl>
                                          </p:spTgt>
                                        </p:tgtEl>
                                        <p:attrNameLst>
                                          <p:attrName>style.visibility</p:attrName>
                                        </p:attrNameLst>
                                      </p:cBhvr>
                                      <p:to>
                                        <p:strVal val="visible"/>
                                      </p:to>
                                    </p:set>
                                    <p:animEffect transition="in" filter="fade">
                                      <p:cBhvr>
                                        <p:cTn id="46" dur="500"/>
                                        <p:tgtEl>
                                          <p:spTgt spid="124932">
                                            <p:txEl>
                                              <p:pRg st="3" end="3"/>
                                            </p:txEl>
                                          </p:spTgt>
                                        </p:tgtEl>
                                      </p:cBhvr>
                                    </p:animEffect>
                                    <p:anim calcmode="lin" valueType="num">
                                      <p:cBhvr>
                                        <p:cTn id="47" dur="500" fill="hold"/>
                                        <p:tgtEl>
                                          <p:spTgt spid="124932">
                                            <p:txEl>
                                              <p:pRg st="3" end="3"/>
                                            </p:txEl>
                                          </p:spTgt>
                                        </p:tgtEl>
                                        <p:attrNameLst>
                                          <p:attrName>ppt_x</p:attrName>
                                        </p:attrNameLst>
                                      </p:cBhvr>
                                      <p:tavLst>
                                        <p:tav tm="0">
                                          <p:val>
                                            <p:strVal val="#ppt_x"/>
                                          </p:val>
                                        </p:tav>
                                        <p:tav tm="100000">
                                          <p:val>
                                            <p:strVal val="#ppt_x"/>
                                          </p:val>
                                        </p:tav>
                                      </p:tavLst>
                                    </p:anim>
                                    <p:anim calcmode="lin" valueType="num">
                                      <p:cBhvr>
                                        <p:cTn id="48" dur="500" fill="hold"/>
                                        <p:tgtEl>
                                          <p:spTgt spid="124932">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3500"/>
                            </p:stCondLst>
                            <p:childTnLst>
                              <p:par>
                                <p:cTn id="50" presetID="47" presetClass="entr" presetSubtype="0" fill="hold" nodeType="afterEffect">
                                  <p:stCondLst>
                                    <p:cond delay="0"/>
                                  </p:stCondLst>
                                  <p:childTnLst>
                                    <p:set>
                                      <p:cBhvr>
                                        <p:cTn id="51" dur="1" fill="hold">
                                          <p:stCondLst>
                                            <p:cond delay="0"/>
                                          </p:stCondLst>
                                        </p:cTn>
                                        <p:tgtEl>
                                          <p:spTgt spid="124932">
                                            <p:txEl>
                                              <p:pRg st="4" end="4"/>
                                            </p:txEl>
                                          </p:spTgt>
                                        </p:tgtEl>
                                        <p:attrNameLst>
                                          <p:attrName>style.visibility</p:attrName>
                                        </p:attrNameLst>
                                      </p:cBhvr>
                                      <p:to>
                                        <p:strVal val="visible"/>
                                      </p:to>
                                    </p:set>
                                    <p:animEffect transition="in" filter="fade">
                                      <p:cBhvr>
                                        <p:cTn id="52" dur="500"/>
                                        <p:tgtEl>
                                          <p:spTgt spid="124932">
                                            <p:txEl>
                                              <p:pRg st="4" end="4"/>
                                            </p:txEl>
                                          </p:spTgt>
                                        </p:tgtEl>
                                      </p:cBhvr>
                                    </p:animEffect>
                                    <p:anim calcmode="lin" valueType="num">
                                      <p:cBhvr>
                                        <p:cTn id="53" dur="500" fill="hold"/>
                                        <p:tgtEl>
                                          <p:spTgt spid="124932">
                                            <p:txEl>
                                              <p:pRg st="4" end="4"/>
                                            </p:txEl>
                                          </p:spTgt>
                                        </p:tgtEl>
                                        <p:attrNameLst>
                                          <p:attrName>ppt_x</p:attrName>
                                        </p:attrNameLst>
                                      </p:cBhvr>
                                      <p:tavLst>
                                        <p:tav tm="0">
                                          <p:val>
                                            <p:strVal val="#ppt_x"/>
                                          </p:val>
                                        </p:tav>
                                        <p:tav tm="100000">
                                          <p:val>
                                            <p:strVal val="#ppt_x"/>
                                          </p:val>
                                        </p:tav>
                                      </p:tavLst>
                                    </p:anim>
                                    <p:anim calcmode="lin" valueType="num">
                                      <p:cBhvr>
                                        <p:cTn id="54" dur="500" fill="hold"/>
                                        <p:tgtEl>
                                          <p:spTgt spid="12493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1" grpId="0"/>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p:txBody>
          <a:bodyPr/>
          <a:lstStyle/>
          <a:p>
            <a:pPr eaLnBrk="1" hangingPunct="1"/>
            <a:r>
              <a:rPr lang="fa-IR" dirty="0" smtClean="0"/>
              <a:t>ويروس ها    </a:t>
            </a:r>
            <a:r>
              <a:rPr lang="en-US" b="1" dirty="0" smtClean="0">
                <a:latin typeface="Times New Roman" pitchFamily="18" charset="0"/>
                <a:cs typeface="Times New Roman" pitchFamily="18" charset="0"/>
              </a:rPr>
              <a:t>Viruses</a:t>
            </a:r>
          </a:p>
        </p:txBody>
      </p:sp>
      <p:sp>
        <p:nvSpPr>
          <p:cNvPr id="38915" name="Rectangle 3"/>
          <p:cNvSpPr>
            <a:spLocks noGrp="1" noChangeArrowheads="1"/>
          </p:cNvSpPr>
          <p:nvPr>
            <p:ph idx="1"/>
          </p:nvPr>
        </p:nvSpPr>
        <p:spPr/>
        <p:txBody>
          <a:bodyPr/>
          <a:lstStyle/>
          <a:p>
            <a:pPr eaLnBrk="1" hangingPunct="1"/>
            <a:r>
              <a:rPr lang="fa-IR" dirty="0" smtClean="0"/>
              <a:t>برنامه های مخربی که به اطلاعات موجود در کامپیوتر آسیب می رسانند.</a:t>
            </a:r>
          </a:p>
          <a:p>
            <a:pPr eaLnBrk="1" hangingPunct="1"/>
            <a:r>
              <a:rPr lang="fa-IR" sz="2200" dirty="0" smtClean="0">
                <a:cs typeface="B Titr" pitchFamily="2" charset="-78"/>
              </a:rPr>
              <a:t>راههای انتقال ویروس</a:t>
            </a:r>
          </a:p>
          <a:p>
            <a:pPr lvl="1" eaLnBrk="1" hangingPunct="1"/>
            <a:r>
              <a:rPr lang="fa-IR" dirty="0" smtClean="0"/>
              <a:t>از طریق فلش ها و دیسک های آلوده</a:t>
            </a:r>
          </a:p>
          <a:p>
            <a:pPr lvl="1" eaLnBrk="1" hangingPunct="1"/>
            <a:r>
              <a:rPr lang="fa-IR" dirty="0" smtClean="0"/>
              <a:t>سایت های اینترنتی آلوده</a:t>
            </a:r>
          </a:p>
          <a:p>
            <a:pPr lvl="1" eaLnBrk="1" hangingPunct="1"/>
            <a:r>
              <a:rPr lang="fa-IR" dirty="0" smtClean="0"/>
              <a:t>فایل ضمیمه آلوده در ایمیل شما</a:t>
            </a:r>
          </a:p>
          <a:p>
            <a:pPr lvl="1" eaLnBrk="1" hangingPunct="1"/>
            <a:r>
              <a:rPr lang="fa-IR" dirty="0" smtClean="0"/>
              <a:t>دانلود فایل های ناشناس از اینترنت</a:t>
            </a:r>
            <a:endParaRPr lang="en-US" dirty="0" smtClean="0"/>
          </a:p>
        </p:txBody>
      </p:sp>
      <p:pic>
        <p:nvPicPr>
          <p:cNvPr id="125956" name="Picture 3" descr="virus_1.jpg"/>
          <p:cNvPicPr>
            <a:picLocks noChangeAspect="1"/>
          </p:cNvPicPr>
          <p:nvPr/>
        </p:nvPicPr>
        <p:blipFill>
          <a:blip r:embed="rId2" cstate="print"/>
          <a:srcRect/>
          <a:stretch>
            <a:fillRect/>
          </a:stretch>
        </p:blipFill>
        <p:spPr bwMode="auto">
          <a:xfrm>
            <a:off x="214313" y="2965450"/>
            <a:ext cx="4000500" cy="3821113"/>
          </a:xfrm>
          <a:prstGeom prst="rect">
            <a:avLst/>
          </a:prstGeom>
          <a:noFill/>
          <a:ln w="9525">
            <a:noFill/>
            <a:miter lim="800000"/>
            <a:headEnd/>
            <a:tailEnd/>
          </a:ln>
        </p:spPr>
      </p:pic>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125954"/>
                                        </p:tgtEl>
                                        <p:attrNameLst>
                                          <p:attrName>style.visibility</p:attrName>
                                        </p:attrNameLst>
                                      </p:cBhvr>
                                      <p:to>
                                        <p:strVal val="visible"/>
                                      </p:to>
                                    </p:set>
                                    <p:animEffect transition="in" filter="fade">
                                      <p:cBhvr>
                                        <p:cTn id="7" dur="800" decel="100000"/>
                                        <p:tgtEl>
                                          <p:spTgt spid="125954"/>
                                        </p:tgtEl>
                                      </p:cBhvr>
                                    </p:animEffect>
                                    <p:anim calcmode="lin" valueType="num">
                                      <p:cBhvr>
                                        <p:cTn id="8" dur="800" decel="100000" fill="hold"/>
                                        <p:tgtEl>
                                          <p:spTgt spid="125954"/>
                                        </p:tgtEl>
                                        <p:attrNameLst>
                                          <p:attrName>style.rotation</p:attrName>
                                        </p:attrNameLst>
                                      </p:cBhvr>
                                      <p:tavLst>
                                        <p:tav tm="0">
                                          <p:val>
                                            <p:fltVal val="-90"/>
                                          </p:val>
                                        </p:tav>
                                        <p:tav tm="100000">
                                          <p:val>
                                            <p:fltVal val="0"/>
                                          </p:val>
                                        </p:tav>
                                      </p:tavLst>
                                    </p:anim>
                                    <p:anim calcmode="lin" valueType="num">
                                      <p:cBhvr>
                                        <p:cTn id="9" dur="800" decel="100000" fill="hold"/>
                                        <p:tgtEl>
                                          <p:spTgt spid="125954"/>
                                        </p:tgtEl>
                                        <p:attrNameLst>
                                          <p:attrName>ppt_x</p:attrName>
                                        </p:attrNameLst>
                                      </p:cBhvr>
                                      <p:tavLst>
                                        <p:tav tm="0">
                                          <p:val>
                                            <p:strVal val="#ppt_x+0.4"/>
                                          </p:val>
                                        </p:tav>
                                        <p:tav tm="100000">
                                          <p:val>
                                            <p:strVal val="#ppt_x-0.05"/>
                                          </p:val>
                                        </p:tav>
                                      </p:tavLst>
                                    </p:anim>
                                    <p:anim calcmode="lin" valueType="num">
                                      <p:cBhvr>
                                        <p:cTn id="10" dur="800" decel="100000" fill="hold"/>
                                        <p:tgtEl>
                                          <p:spTgt spid="12595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2595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25954"/>
                                        </p:tgtEl>
                                        <p:attrNameLst>
                                          <p:attrName>ppt_y</p:attrName>
                                        </p:attrNameLst>
                                      </p:cBhvr>
                                      <p:tavLst>
                                        <p:tav tm="0">
                                          <p:val>
                                            <p:strVal val="#ppt_y+0.1"/>
                                          </p:val>
                                        </p:tav>
                                        <p:tav tm="100000">
                                          <p:val>
                                            <p:strVal val="#ppt_y"/>
                                          </p:val>
                                        </p:tav>
                                      </p:tavLst>
                                    </p:anim>
                                  </p:childTnLst>
                                </p:cTn>
                              </p:par>
                              <p:par>
                                <p:cTn id="13" presetID="34" presetClass="entr" presetSubtype="0" fill="hold" nodeType="withEffect">
                                  <p:stCondLst>
                                    <p:cond delay="0"/>
                                  </p:stCondLst>
                                  <p:childTnLst>
                                    <p:set>
                                      <p:cBhvr>
                                        <p:cTn id="14" dur="1" fill="hold">
                                          <p:stCondLst>
                                            <p:cond delay="0"/>
                                          </p:stCondLst>
                                        </p:cTn>
                                        <p:tgtEl>
                                          <p:spTgt spid="125956"/>
                                        </p:tgtEl>
                                        <p:attrNameLst>
                                          <p:attrName>style.visibility</p:attrName>
                                        </p:attrNameLst>
                                      </p:cBhvr>
                                      <p:to>
                                        <p:strVal val="visible"/>
                                      </p:to>
                                    </p:set>
                                    <p:anim from="(-#ppt_w/2)" to="(#ppt_x)" calcmode="lin" valueType="num">
                                      <p:cBhvr>
                                        <p:cTn id="15" dur="600" fill="hold">
                                          <p:stCondLst>
                                            <p:cond delay="0"/>
                                          </p:stCondLst>
                                        </p:cTn>
                                        <p:tgtEl>
                                          <p:spTgt spid="125956"/>
                                        </p:tgtEl>
                                        <p:attrNameLst>
                                          <p:attrName>ppt_x</p:attrName>
                                        </p:attrNameLst>
                                      </p:cBhvr>
                                    </p:anim>
                                    <p:anim from="0" to="-1.0" calcmode="lin" valueType="num">
                                      <p:cBhvr>
                                        <p:cTn id="16" dur="200" decel="50000" autoRev="1" fill="hold">
                                          <p:stCondLst>
                                            <p:cond delay="600"/>
                                          </p:stCondLst>
                                        </p:cTn>
                                        <p:tgtEl>
                                          <p:spTgt spid="125956"/>
                                        </p:tgtEl>
                                        <p:attrNameLst>
                                          <p:attrName>xshear</p:attrName>
                                        </p:attrNameLst>
                                      </p:cBhvr>
                                    </p:anim>
                                    <p:animScale>
                                      <p:cBhvr>
                                        <p:cTn id="17" dur="200" decel="100000" autoRev="1" fill="hold">
                                          <p:stCondLst>
                                            <p:cond delay="600"/>
                                          </p:stCondLst>
                                        </p:cTn>
                                        <p:tgtEl>
                                          <p:spTgt spid="125956"/>
                                        </p:tgtEl>
                                      </p:cBhvr>
                                      <p:from x="100000" y="100000"/>
                                      <p:to x="80000" y="100000"/>
                                    </p:animScale>
                                    <p:anim by="(#ppt_h/3+#ppt_w*0.1)" calcmode="lin" valueType="num">
                                      <p:cBhvr additive="sum">
                                        <p:cTn id="18" dur="200" decel="100000" autoRev="1" fill="hold">
                                          <p:stCondLst>
                                            <p:cond delay="600"/>
                                          </p:stCondLst>
                                        </p:cTn>
                                        <p:tgtEl>
                                          <p:spTgt spid="125956"/>
                                        </p:tgtEl>
                                        <p:attrNameLst>
                                          <p:attrName>ppt_x</p:attrName>
                                        </p:attrNameLst>
                                      </p:cBhvr>
                                    </p:anim>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38915">
                                            <p:txEl>
                                              <p:pRg st="0" end="0"/>
                                            </p:txEl>
                                          </p:spTgt>
                                        </p:tgtEl>
                                        <p:attrNameLst>
                                          <p:attrName>style.visibility</p:attrName>
                                        </p:attrNameLst>
                                      </p:cBhvr>
                                      <p:to>
                                        <p:strVal val="visible"/>
                                      </p:to>
                                    </p:set>
                                    <p:animEffect transition="in" filter="fade">
                                      <p:cBhvr>
                                        <p:cTn id="22" dur="500"/>
                                        <p:tgtEl>
                                          <p:spTgt spid="38915">
                                            <p:txEl>
                                              <p:pRg st="0" end="0"/>
                                            </p:txEl>
                                          </p:spTgt>
                                        </p:tgtEl>
                                      </p:cBhvr>
                                    </p:animEffect>
                                    <p:anim calcmode="lin" valueType="num">
                                      <p:cBhvr>
                                        <p:cTn id="23" dur="500" fill="hold"/>
                                        <p:tgtEl>
                                          <p:spTgt spid="38915">
                                            <p:txEl>
                                              <p:pRg st="0" end="0"/>
                                            </p:txEl>
                                          </p:spTgt>
                                        </p:tgtEl>
                                        <p:attrNameLst>
                                          <p:attrName>ppt_x</p:attrName>
                                        </p:attrNameLst>
                                      </p:cBhvr>
                                      <p:tavLst>
                                        <p:tav tm="0">
                                          <p:val>
                                            <p:strVal val="#ppt_x"/>
                                          </p:val>
                                        </p:tav>
                                        <p:tav tm="100000">
                                          <p:val>
                                            <p:strVal val="#ppt_x"/>
                                          </p:val>
                                        </p:tav>
                                      </p:tavLst>
                                    </p:anim>
                                    <p:anim calcmode="lin" valueType="num">
                                      <p:cBhvr>
                                        <p:cTn id="24" dur="500" fill="hold"/>
                                        <p:tgtEl>
                                          <p:spTgt spid="38915">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38915">
                                            <p:txEl>
                                              <p:pRg st="1" end="1"/>
                                            </p:txEl>
                                          </p:spTgt>
                                        </p:tgtEl>
                                        <p:attrNameLst>
                                          <p:attrName>style.visibility</p:attrName>
                                        </p:attrNameLst>
                                      </p:cBhvr>
                                      <p:to>
                                        <p:strVal val="visible"/>
                                      </p:to>
                                    </p:set>
                                    <p:animEffect transition="in" filter="fade">
                                      <p:cBhvr>
                                        <p:cTn id="28" dur="500"/>
                                        <p:tgtEl>
                                          <p:spTgt spid="38915">
                                            <p:txEl>
                                              <p:pRg st="1" end="1"/>
                                            </p:txEl>
                                          </p:spTgt>
                                        </p:tgtEl>
                                      </p:cBhvr>
                                    </p:animEffect>
                                    <p:anim calcmode="lin" valueType="num">
                                      <p:cBhvr>
                                        <p:cTn id="29" dur="500" fill="hold"/>
                                        <p:tgtEl>
                                          <p:spTgt spid="38915">
                                            <p:txEl>
                                              <p:pRg st="1" end="1"/>
                                            </p:txEl>
                                          </p:spTgt>
                                        </p:tgtEl>
                                        <p:attrNameLst>
                                          <p:attrName>ppt_x</p:attrName>
                                        </p:attrNameLst>
                                      </p:cBhvr>
                                      <p:tavLst>
                                        <p:tav tm="0">
                                          <p:val>
                                            <p:strVal val="#ppt_x"/>
                                          </p:val>
                                        </p:tav>
                                        <p:tav tm="100000">
                                          <p:val>
                                            <p:strVal val="#ppt_x"/>
                                          </p:val>
                                        </p:tav>
                                      </p:tavLst>
                                    </p:anim>
                                    <p:anim calcmode="lin" valueType="num">
                                      <p:cBhvr>
                                        <p:cTn id="30" dur="500" fill="hold"/>
                                        <p:tgtEl>
                                          <p:spTgt spid="38915">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47" presetClass="entr" presetSubtype="0" fill="hold" nodeType="afterEffect">
                                  <p:stCondLst>
                                    <p:cond delay="0"/>
                                  </p:stCondLst>
                                  <p:childTnLst>
                                    <p:set>
                                      <p:cBhvr>
                                        <p:cTn id="33" dur="1" fill="hold">
                                          <p:stCondLst>
                                            <p:cond delay="0"/>
                                          </p:stCondLst>
                                        </p:cTn>
                                        <p:tgtEl>
                                          <p:spTgt spid="38915">
                                            <p:txEl>
                                              <p:pRg st="2" end="2"/>
                                            </p:txEl>
                                          </p:spTgt>
                                        </p:tgtEl>
                                        <p:attrNameLst>
                                          <p:attrName>style.visibility</p:attrName>
                                        </p:attrNameLst>
                                      </p:cBhvr>
                                      <p:to>
                                        <p:strVal val="visible"/>
                                      </p:to>
                                    </p:set>
                                    <p:animEffect transition="in" filter="fade">
                                      <p:cBhvr>
                                        <p:cTn id="34" dur="500"/>
                                        <p:tgtEl>
                                          <p:spTgt spid="38915">
                                            <p:txEl>
                                              <p:pRg st="2" end="2"/>
                                            </p:txEl>
                                          </p:spTgt>
                                        </p:tgtEl>
                                      </p:cBhvr>
                                    </p:animEffect>
                                    <p:anim calcmode="lin" valueType="num">
                                      <p:cBhvr>
                                        <p:cTn id="35" dur="500" fill="hold"/>
                                        <p:tgtEl>
                                          <p:spTgt spid="38915">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38915">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47" presetClass="entr" presetSubtype="0" fill="hold" nodeType="afterEffect">
                                  <p:stCondLst>
                                    <p:cond delay="0"/>
                                  </p:stCondLst>
                                  <p:childTnLst>
                                    <p:set>
                                      <p:cBhvr>
                                        <p:cTn id="39" dur="1" fill="hold">
                                          <p:stCondLst>
                                            <p:cond delay="0"/>
                                          </p:stCondLst>
                                        </p:cTn>
                                        <p:tgtEl>
                                          <p:spTgt spid="38915">
                                            <p:txEl>
                                              <p:pRg st="3" end="3"/>
                                            </p:txEl>
                                          </p:spTgt>
                                        </p:tgtEl>
                                        <p:attrNameLst>
                                          <p:attrName>style.visibility</p:attrName>
                                        </p:attrNameLst>
                                      </p:cBhvr>
                                      <p:to>
                                        <p:strVal val="visible"/>
                                      </p:to>
                                    </p:set>
                                    <p:animEffect transition="in" filter="fade">
                                      <p:cBhvr>
                                        <p:cTn id="40" dur="500"/>
                                        <p:tgtEl>
                                          <p:spTgt spid="38915">
                                            <p:txEl>
                                              <p:pRg st="3" end="3"/>
                                            </p:txEl>
                                          </p:spTgt>
                                        </p:tgtEl>
                                      </p:cBhvr>
                                    </p:animEffect>
                                    <p:anim calcmode="lin" valueType="num">
                                      <p:cBhvr>
                                        <p:cTn id="41" dur="500" fill="hold"/>
                                        <p:tgtEl>
                                          <p:spTgt spid="38915">
                                            <p:txEl>
                                              <p:pRg st="3" end="3"/>
                                            </p:txEl>
                                          </p:spTgt>
                                        </p:tgtEl>
                                        <p:attrNameLst>
                                          <p:attrName>ppt_x</p:attrName>
                                        </p:attrNameLst>
                                      </p:cBhvr>
                                      <p:tavLst>
                                        <p:tav tm="0">
                                          <p:val>
                                            <p:strVal val="#ppt_x"/>
                                          </p:val>
                                        </p:tav>
                                        <p:tav tm="100000">
                                          <p:val>
                                            <p:strVal val="#ppt_x"/>
                                          </p:val>
                                        </p:tav>
                                      </p:tavLst>
                                    </p:anim>
                                    <p:anim calcmode="lin" valueType="num">
                                      <p:cBhvr>
                                        <p:cTn id="42" dur="500" fill="hold"/>
                                        <p:tgtEl>
                                          <p:spTgt spid="38915">
                                            <p:txEl>
                                              <p:pRg st="3" end="3"/>
                                            </p:txEl>
                                          </p:spTgt>
                                        </p:tgtEl>
                                        <p:attrNameLst>
                                          <p:attrName>ppt_y</p:attrName>
                                        </p:attrNameLst>
                                      </p:cBhvr>
                                      <p:tavLst>
                                        <p:tav tm="0">
                                          <p:val>
                                            <p:strVal val="#ppt_y-.1"/>
                                          </p:val>
                                        </p:tav>
                                        <p:tav tm="100000">
                                          <p:val>
                                            <p:strVal val="#ppt_y"/>
                                          </p:val>
                                        </p:tav>
                                      </p:tavLst>
                                    </p:anim>
                                  </p:childTnLst>
                                </p:cTn>
                              </p:par>
                            </p:childTnLst>
                          </p:cTn>
                        </p:par>
                        <p:par>
                          <p:cTn id="43" fill="hold">
                            <p:stCondLst>
                              <p:cond delay="3000"/>
                            </p:stCondLst>
                            <p:childTnLst>
                              <p:par>
                                <p:cTn id="44" presetID="47" presetClass="entr" presetSubtype="0" fill="hold" nodeType="afterEffect">
                                  <p:stCondLst>
                                    <p:cond delay="0"/>
                                  </p:stCondLst>
                                  <p:childTnLst>
                                    <p:set>
                                      <p:cBhvr>
                                        <p:cTn id="45" dur="1" fill="hold">
                                          <p:stCondLst>
                                            <p:cond delay="0"/>
                                          </p:stCondLst>
                                        </p:cTn>
                                        <p:tgtEl>
                                          <p:spTgt spid="38915">
                                            <p:txEl>
                                              <p:pRg st="4" end="4"/>
                                            </p:txEl>
                                          </p:spTgt>
                                        </p:tgtEl>
                                        <p:attrNameLst>
                                          <p:attrName>style.visibility</p:attrName>
                                        </p:attrNameLst>
                                      </p:cBhvr>
                                      <p:to>
                                        <p:strVal val="visible"/>
                                      </p:to>
                                    </p:set>
                                    <p:animEffect transition="in" filter="fade">
                                      <p:cBhvr>
                                        <p:cTn id="46" dur="500"/>
                                        <p:tgtEl>
                                          <p:spTgt spid="38915">
                                            <p:txEl>
                                              <p:pRg st="4" end="4"/>
                                            </p:txEl>
                                          </p:spTgt>
                                        </p:tgtEl>
                                      </p:cBhvr>
                                    </p:animEffect>
                                    <p:anim calcmode="lin" valueType="num">
                                      <p:cBhvr>
                                        <p:cTn id="47" dur="500" fill="hold"/>
                                        <p:tgtEl>
                                          <p:spTgt spid="38915">
                                            <p:txEl>
                                              <p:pRg st="4" end="4"/>
                                            </p:txEl>
                                          </p:spTgt>
                                        </p:tgtEl>
                                        <p:attrNameLst>
                                          <p:attrName>ppt_x</p:attrName>
                                        </p:attrNameLst>
                                      </p:cBhvr>
                                      <p:tavLst>
                                        <p:tav tm="0">
                                          <p:val>
                                            <p:strVal val="#ppt_x"/>
                                          </p:val>
                                        </p:tav>
                                        <p:tav tm="100000">
                                          <p:val>
                                            <p:strVal val="#ppt_x"/>
                                          </p:val>
                                        </p:tav>
                                      </p:tavLst>
                                    </p:anim>
                                    <p:anim calcmode="lin" valueType="num">
                                      <p:cBhvr>
                                        <p:cTn id="48" dur="500" fill="hold"/>
                                        <p:tgtEl>
                                          <p:spTgt spid="38915">
                                            <p:txEl>
                                              <p:pRg st="4" end="4"/>
                                            </p:txEl>
                                          </p:spTgt>
                                        </p:tgtEl>
                                        <p:attrNameLst>
                                          <p:attrName>ppt_y</p:attrName>
                                        </p:attrNameLst>
                                      </p:cBhvr>
                                      <p:tavLst>
                                        <p:tav tm="0">
                                          <p:val>
                                            <p:strVal val="#ppt_y-.1"/>
                                          </p:val>
                                        </p:tav>
                                        <p:tav tm="100000">
                                          <p:val>
                                            <p:strVal val="#ppt_y"/>
                                          </p:val>
                                        </p:tav>
                                      </p:tavLst>
                                    </p:anim>
                                  </p:childTnLst>
                                </p:cTn>
                              </p:par>
                            </p:childTnLst>
                          </p:cTn>
                        </p:par>
                        <p:par>
                          <p:cTn id="49" fill="hold">
                            <p:stCondLst>
                              <p:cond delay="3500"/>
                            </p:stCondLst>
                            <p:childTnLst>
                              <p:par>
                                <p:cTn id="50" presetID="47" presetClass="entr" presetSubtype="0" fill="hold" nodeType="afterEffect">
                                  <p:stCondLst>
                                    <p:cond delay="0"/>
                                  </p:stCondLst>
                                  <p:childTnLst>
                                    <p:set>
                                      <p:cBhvr>
                                        <p:cTn id="51" dur="1" fill="hold">
                                          <p:stCondLst>
                                            <p:cond delay="0"/>
                                          </p:stCondLst>
                                        </p:cTn>
                                        <p:tgtEl>
                                          <p:spTgt spid="38915">
                                            <p:txEl>
                                              <p:pRg st="5" end="5"/>
                                            </p:txEl>
                                          </p:spTgt>
                                        </p:tgtEl>
                                        <p:attrNameLst>
                                          <p:attrName>style.visibility</p:attrName>
                                        </p:attrNameLst>
                                      </p:cBhvr>
                                      <p:to>
                                        <p:strVal val="visible"/>
                                      </p:to>
                                    </p:set>
                                    <p:animEffect transition="in" filter="fade">
                                      <p:cBhvr>
                                        <p:cTn id="52" dur="500"/>
                                        <p:tgtEl>
                                          <p:spTgt spid="38915">
                                            <p:txEl>
                                              <p:pRg st="5" end="5"/>
                                            </p:txEl>
                                          </p:spTgt>
                                        </p:tgtEl>
                                      </p:cBhvr>
                                    </p:animEffect>
                                    <p:anim calcmode="lin" valueType="num">
                                      <p:cBhvr>
                                        <p:cTn id="53" dur="500" fill="hold"/>
                                        <p:tgtEl>
                                          <p:spTgt spid="38915">
                                            <p:txEl>
                                              <p:pRg st="5" end="5"/>
                                            </p:txEl>
                                          </p:spTgt>
                                        </p:tgtEl>
                                        <p:attrNameLst>
                                          <p:attrName>ppt_x</p:attrName>
                                        </p:attrNameLst>
                                      </p:cBhvr>
                                      <p:tavLst>
                                        <p:tav tm="0">
                                          <p:val>
                                            <p:strVal val="#ppt_x"/>
                                          </p:val>
                                        </p:tav>
                                        <p:tav tm="100000">
                                          <p:val>
                                            <p:strVal val="#ppt_x"/>
                                          </p:val>
                                        </p:tav>
                                      </p:tavLst>
                                    </p:anim>
                                    <p:anim calcmode="lin" valueType="num">
                                      <p:cBhvr>
                                        <p:cTn id="54" dur="500" fill="hold"/>
                                        <p:tgtEl>
                                          <p:spTgt spid="3891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54" grpId="0"/>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Title 1"/>
          <p:cNvSpPr>
            <a:spLocks noGrp="1"/>
          </p:cNvSpPr>
          <p:nvPr>
            <p:ph type="title"/>
          </p:nvPr>
        </p:nvSpPr>
        <p:spPr/>
        <p:txBody>
          <a:bodyPr/>
          <a:lstStyle/>
          <a:p>
            <a:r>
              <a:rPr lang="fa-IR" dirty="0" smtClean="0"/>
              <a:t>ویروسیابی</a:t>
            </a:r>
            <a:endParaRPr lang="en-US" dirty="0" smtClean="0"/>
          </a:p>
        </p:txBody>
      </p:sp>
      <p:sp>
        <p:nvSpPr>
          <p:cNvPr id="126979" name="Content Placeholder 2"/>
          <p:cNvSpPr>
            <a:spLocks noGrp="1"/>
          </p:cNvSpPr>
          <p:nvPr>
            <p:ph idx="1"/>
          </p:nvPr>
        </p:nvSpPr>
        <p:spPr/>
        <p:txBody>
          <a:bodyPr/>
          <a:lstStyle/>
          <a:p>
            <a:r>
              <a:rPr lang="fa-IR" dirty="0" smtClean="0"/>
              <a:t>نصب برنامه های ضد ویروس </a:t>
            </a:r>
            <a:r>
              <a:rPr lang="en-US" dirty="0" smtClean="0">
                <a:latin typeface="Times New Roman" pitchFamily="18" charset="0"/>
                <a:cs typeface="Times New Roman" pitchFamily="18" charset="0"/>
              </a:rPr>
              <a:t>Anti virus</a:t>
            </a:r>
            <a:endParaRPr lang="fa-IR" dirty="0" smtClean="0">
              <a:latin typeface="Times New Roman" pitchFamily="18" charset="0"/>
              <a:cs typeface="Times New Roman" pitchFamily="18" charset="0"/>
            </a:endParaRPr>
          </a:p>
          <a:p>
            <a:r>
              <a:rPr lang="fa-IR" dirty="0" smtClean="0"/>
              <a:t>به روز رسانی برنامه های ضد ویروس</a:t>
            </a:r>
          </a:p>
          <a:p>
            <a:endParaRPr lang="en-US" dirty="0" smtClean="0"/>
          </a:p>
        </p:txBody>
      </p:sp>
      <p:pic>
        <p:nvPicPr>
          <p:cNvPr id="126980" name="Picture 3" descr="virus-computer.jpg"/>
          <p:cNvPicPr>
            <a:picLocks noChangeAspect="1"/>
          </p:cNvPicPr>
          <p:nvPr/>
        </p:nvPicPr>
        <p:blipFill>
          <a:blip r:embed="rId2" cstate="print"/>
          <a:srcRect/>
          <a:stretch>
            <a:fillRect/>
          </a:stretch>
        </p:blipFill>
        <p:spPr bwMode="auto">
          <a:xfrm>
            <a:off x="71438" y="3071813"/>
            <a:ext cx="3643312" cy="3643312"/>
          </a:xfrm>
          <a:prstGeom prst="rect">
            <a:avLst/>
          </a:prstGeom>
          <a:noFill/>
          <a:ln w="9525">
            <a:noFill/>
            <a:miter lim="800000"/>
            <a:headEnd/>
            <a:tailEnd/>
          </a:ln>
        </p:spPr>
      </p:pic>
      <p:pic>
        <p:nvPicPr>
          <p:cNvPr id="126981" name="Picture 4" descr="Protector%20Plus%202011%20Antivirus%208_0.jpg"/>
          <p:cNvPicPr>
            <a:picLocks noChangeAspect="1"/>
          </p:cNvPicPr>
          <p:nvPr/>
        </p:nvPicPr>
        <p:blipFill>
          <a:blip r:embed="rId3" cstate="print"/>
          <a:srcRect/>
          <a:stretch>
            <a:fillRect/>
          </a:stretch>
        </p:blipFill>
        <p:spPr bwMode="auto">
          <a:xfrm>
            <a:off x="3606800" y="3143250"/>
            <a:ext cx="1670050" cy="2214563"/>
          </a:xfrm>
          <a:prstGeom prst="rect">
            <a:avLst/>
          </a:prstGeom>
          <a:noFill/>
          <a:ln w="9525">
            <a:noFill/>
            <a:miter lim="800000"/>
            <a:headEnd/>
            <a:tailEnd/>
          </a:ln>
        </p:spPr>
      </p:pic>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126978"/>
                                        </p:tgtEl>
                                        <p:attrNameLst>
                                          <p:attrName>style.visibility</p:attrName>
                                        </p:attrNameLst>
                                      </p:cBhvr>
                                      <p:to>
                                        <p:strVal val="visible"/>
                                      </p:to>
                                    </p:set>
                                    <p:animEffect transition="in" filter="fade">
                                      <p:cBhvr>
                                        <p:cTn id="7" dur="800" decel="100000"/>
                                        <p:tgtEl>
                                          <p:spTgt spid="126978"/>
                                        </p:tgtEl>
                                      </p:cBhvr>
                                    </p:animEffect>
                                    <p:anim calcmode="lin" valueType="num">
                                      <p:cBhvr>
                                        <p:cTn id="8" dur="800" decel="100000" fill="hold"/>
                                        <p:tgtEl>
                                          <p:spTgt spid="126978"/>
                                        </p:tgtEl>
                                        <p:attrNameLst>
                                          <p:attrName>style.rotation</p:attrName>
                                        </p:attrNameLst>
                                      </p:cBhvr>
                                      <p:tavLst>
                                        <p:tav tm="0">
                                          <p:val>
                                            <p:fltVal val="-90"/>
                                          </p:val>
                                        </p:tav>
                                        <p:tav tm="100000">
                                          <p:val>
                                            <p:fltVal val="0"/>
                                          </p:val>
                                        </p:tav>
                                      </p:tavLst>
                                    </p:anim>
                                    <p:anim calcmode="lin" valueType="num">
                                      <p:cBhvr>
                                        <p:cTn id="9" dur="800" decel="100000" fill="hold"/>
                                        <p:tgtEl>
                                          <p:spTgt spid="126978"/>
                                        </p:tgtEl>
                                        <p:attrNameLst>
                                          <p:attrName>ppt_x</p:attrName>
                                        </p:attrNameLst>
                                      </p:cBhvr>
                                      <p:tavLst>
                                        <p:tav tm="0">
                                          <p:val>
                                            <p:strVal val="#ppt_x+0.4"/>
                                          </p:val>
                                        </p:tav>
                                        <p:tav tm="100000">
                                          <p:val>
                                            <p:strVal val="#ppt_x-0.05"/>
                                          </p:val>
                                        </p:tav>
                                      </p:tavLst>
                                    </p:anim>
                                    <p:anim calcmode="lin" valueType="num">
                                      <p:cBhvr>
                                        <p:cTn id="10" dur="800" decel="100000" fill="hold"/>
                                        <p:tgtEl>
                                          <p:spTgt spid="12697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2697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26978"/>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126979">
                                            <p:txEl>
                                              <p:pRg st="0" end="0"/>
                                            </p:txEl>
                                          </p:spTgt>
                                        </p:tgtEl>
                                        <p:attrNameLst>
                                          <p:attrName>style.visibility</p:attrName>
                                        </p:attrNameLst>
                                      </p:cBhvr>
                                      <p:to>
                                        <p:strVal val="visible"/>
                                      </p:to>
                                    </p:set>
                                    <p:animEffect transition="in" filter="fade">
                                      <p:cBhvr>
                                        <p:cTn id="16" dur="500"/>
                                        <p:tgtEl>
                                          <p:spTgt spid="126979">
                                            <p:txEl>
                                              <p:pRg st="0" end="0"/>
                                            </p:txEl>
                                          </p:spTgt>
                                        </p:tgtEl>
                                      </p:cBhvr>
                                    </p:animEffect>
                                    <p:anim calcmode="lin" valueType="num">
                                      <p:cBhvr>
                                        <p:cTn id="17" dur="500" fill="hold"/>
                                        <p:tgtEl>
                                          <p:spTgt spid="126979">
                                            <p:txEl>
                                              <p:pRg st="0" end="0"/>
                                            </p:txEl>
                                          </p:spTgt>
                                        </p:tgtEl>
                                        <p:attrNameLst>
                                          <p:attrName>ppt_x</p:attrName>
                                        </p:attrNameLst>
                                      </p:cBhvr>
                                      <p:tavLst>
                                        <p:tav tm="0">
                                          <p:val>
                                            <p:strVal val="#ppt_x"/>
                                          </p:val>
                                        </p:tav>
                                        <p:tav tm="100000">
                                          <p:val>
                                            <p:strVal val="#ppt_x"/>
                                          </p:val>
                                        </p:tav>
                                      </p:tavLst>
                                    </p:anim>
                                    <p:anim calcmode="lin" valueType="num">
                                      <p:cBhvr>
                                        <p:cTn id="18" dur="500" fill="hold"/>
                                        <p:tgtEl>
                                          <p:spTgt spid="126979">
                                            <p:txEl>
                                              <p:pRg st="0" end="0"/>
                                            </p:txEl>
                                          </p:spTgt>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47" presetClass="entr" presetSubtype="0" fill="hold" nodeType="afterEffect">
                                  <p:stCondLst>
                                    <p:cond delay="0"/>
                                  </p:stCondLst>
                                  <p:childTnLst>
                                    <p:set>
                                      <p:cBhvr>
                                        <p:cTn id="21" dur="1" fill="hold">
                                          <p:stCondLst>
                                            <p:cond delay="0"/>
                                          </p:stCondLst>
                                        </p:cTn>
                                        <p:tgtEl>
                                          <p:spTgt spid="126979">
                                            <p:txEl>
                                              <p:pRg st="1" end="1"/>
                                            </p:txEl>
                                          </p:spTgt>
                                        </p:tgtEl>
                                        <p:attrNameLst>
                                          <p:attrName>style.visibility</p:attrName>
                                        </p:attrNameLst>
                                      </p:cBhvr>
                                      <p:to>
                                        <p:strVal val="visible"/>
                                      </p:to>
                                    </p:set>
                                    <p:animEffect transition="in" filter="fade">
                                      <p:cBhvr>
                                        <p:cTn id="22" dur="500"/>
                                        <p:tgtEl>
                                          <p:spTgt spid="126979">
                                            <p:txEl>
                                              <p:pRg st="1" end="1"/>
                                            </p:txEl>
                                          </p:spTgt>
                                        </p:tgtEl>
                                      </p:cBhvr>
                                    </p:animEffect>
                                    <p:anim calcmode="lin" valueType="num">
                                      <p:cBhvr>
                                        <p:cTn id="23" dur="500" fill="hold"/>
                                        <p:tgtEl>
                                          <p:spTgt spid="126979">
                                            <p:txEl>
                                              <p:pRg st="1" end="1"/>
                                            </p:txEl>
                                          </p:spTgt>
                                        </p:tgtEl>
                                        <p:attrNameLst>
                                          <p:attrName>ppt_x</p:attrName>
                                        </p:attrNameLst>
                                      </p:cBhvr>
                                      <p:tavLst>
                                        <p:tav tm="0">
                                          <p:val>
                                            <p:strVal val="#ppt_x"/>
                                          </p:val>
                                        </p:tav>
                                        <p:tav tm="100000">
                                          <p:val>
                                            <p:strVal val="#ppt_x"/>
                                          </p:val>
                                        </p:tav>
                                      </p:tavLst>
                                    </p:anim>
                                    <p:anim calcmode="lin" valueType="num">
                                      <p:cBhvr>
                                        <p:cTn id="24" dur="500" fill="hold"/>
                                        <p:tgtEl>
                                          <p:spTgt spid="126979">
                                            <p:txEl>
                                              <p:pRg st="1" end="1"/>
                                            </p:txEl>
                                          </p:spTgt>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34" presetClass="entr" presetSubtype="0" fill="hold" nodeType="afterEffect">
                                  <p:stCondLst>
                                    <p:cond delay="0"/>
                                  </p:stCondLst>
                                  <p:childTnLst>
                                    <p:set>
                                      <p:cBhvr>
                                        <p:cTn id="27" dur="1" fill="hold">
                                          <p:stCondLst>
                                            <p:cond delay="0"/>
                                          </p:stCondLst>
                                        </p:cTn>
                                        <p:tgtEl>
                                          <p:spTgt spid="126981"/>
                                        </p:tgtEl>
                                        <p:attrNameLst>
                                          <p:attrName>style.visibility</p:attrName>
                                        </p:attrNameLst>
                                      </p:cBhvr>
                                      <p:to>
                                        <p:strVal val="visible"/>
                                      </p:to>
                                    </p:set>
                                    <p:anim from="(-#ppt_w/2)" to="(#ppt_x)" calcmode="lin" valueType="num">
                                      <p:cBhvr>
                                        <p:cTn id="28" dur="600" fill="hold">
                                          <p:stCondLst>
                                            <p:cond delay="0"/>
                                          </p:stCondLst>
                                        </p:cTn>
                                        <p:tgtEl>
                                          <p:spTgt spid="126981"/>
                                        </p:tgtEl>
                                        <p:attrNameLst>
                                          <p:attrName>ppt_x</p:attrName>
                                        </p:attrNameLst>
                                      </p:cBhvr>
                                    </p:anim>
                                    <p:anim from="0" to="-1.0" calcmode="lin" valueType="num">
                                      <p:cBhvr>
                                        <p:cTn id="29" dur="200" decel="50000" autoRev="1" fill="hold">
                                          <p:stCondLst>
                                            <p:cond delay="600"/>
                                          </p:stCondLst>
                                        </p:cTn>
                                        <p:tgtEl>
                                          <p:spTgt spid="126981"/>
                                        </p:tgtEl>
                                        <p:attrNameLst>
                                          <p:attrName>xshear</p:attrName>
                                        </p:attrNameLst>
                                      </p:cBhvr>
                                    </p:anim>
                                    <p:animScale>
                                      <p:cBhvr>
                                        <p:cTn id="30" dur="200" decel="100000" autoRev="1" fill="hold">
                                          <p:stCondLst>
                                            <p:cond delay="600"/>
                                          </p:stCondLst>
                                        </p:cTn>
                                        <p:tgtEl>
                                          <p:spTgt spid="126981"/>
                                        </p:tgtEl>
                                      </p:cBhvr>
                                      <p:from x="100000" y="100000"/>
                                      <p:to x="80000" y="100000"/>
                                    </p:animScale>
                                    <p:anim by="(#ppt_h/3+#ppt_w*0.1)" calcmode="lin" valueType="num">
                                      <p:cBhvr additive="sum">
                                        <p:cTn id="31" dur="200" decel="100000" autoRev="1" fill="hold">
                                          <p:stCondLst>
                                            <p:cond delay="600"/>
                                          </p:stCondLst>
                                        </p:cTn>
                                        <p:tgtEl>
                                          <p:spTgt spid="126981"/>
                                        </p:tgtEl>
                                        <p:attrNameLst>
                                          <p:attrName>ppt_x</p:attrName>
                                        </p:attrNameLst>
                                      </p:cBhvr>
                                    </p:anim>
                                  </p:childTnLst>
                                </p:cTn>
                              </p:par>
                            </p:childTnLst>
                          </p:cTn>
                        </p:par>
                        <p:par>
                          <p:cTn id="32" fill="hold">
                            <p:stCondLst>
                              <p:cond delay="3000"/>
                            </p:stCondLst>
                            <p:childTnLst>
                              <p:par>
                                <p:cTn id="33" presetID="37" presetClass="entr" presetSubtype="0" fill="hold" nodeType="afterEffect">
                                  <p:stCondLst>
                                    <p:cond delay="0"/>
                                  </p:stCondLst>
                                  <p:childTnLst>
                                    <p:set>
                                      <p:cBhvr>
                                        <p:cTn id="34" dur="1" fill="hold">
                                          <p:stCondLst>
                                            <p:cond delay="0"/>
                                          </p:stCondLst>
                                        </p:cTn>
                                        <p:tgtEl>
                                          <p:spTgt spid="126980"/>
                                        </p:tgtEl>
                                        <p:attrNameLst>
                                          <p:attrName>style.visibility</p:attrName>
                                        </p:attrNameLst>
                                      </p:cBhvr>
                                      <p:to>
                                        <p:strVal val="visible"/>
                                      </p:to>
                                    </p:set>
                                    <p:animEffect transition="in" filter="fade">
                                      <p:cBhvr>
                                        <p:cTn id="35" dur="1000"/>
                                        <p:tgtEl>
                                          <p:spTgt spid="126980"/>
                                        </p:tgtEl>
                                      </p:cBhvr>
                                    </p:animEffect>
                                    <p:anim calcmode="lin" valueType="num">
                                      <p:cBhvr>
                                        <p:cTn id="36" dur="1000" fill="hold"/>
                                        <p:tgtEl>
                                          <p:spTgt spid="126980"/>
                                        </p:tgtEl>
                                        <p:attrNameLst>
                                          <p:attrName>ppt_x</p:attrName>
                                        </p:attrNameLst>
                                      </p:cBhvr>
                                      <p:tavLst>
                                        <p:tav tm="0">
                                          <p:val>
                                            <p:strVal val="#ppt_x"/>
                                          </p:val>
                                        </p:tav>
                                        <p:tav tm="100000">
                                          <p:val>
                                            <p:strVal val="#ppt_x"/>
                                          </p:val>
                                        </p:tav>
                                      </p:tavLst>
                                    </p:anim>
                                    <p:anim calcmode="lin" valueType="num">
                                      <p:cBhvr>
                                        <p:cTn id="37" dur="900" decel="100000" fill="hold"/>
                                        <p:tgtEl>
                                          <p:spTgt spid="126980"/>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2698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78" grpId="0"/>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itle 1"/>
          <p:cNvSpPr>
            <a:spLocks noGrp="1"/>
          </p:cNvSpPr>
          <p:nvPr>
            <p:ph type="title"/>
          </p:nvPr>
        </p:nvSpPr>
        <p:spPr/>
        <p:txBody>
          <a:bodyPr/>
          <a:lstStyle/>
          <a:p>
            <a:r>
              <a:rPr lang="fa-IR" sz="2800" dirty="0" smtClean="0"/>
              <a:t>دیواره آتش  </a:t>
            </a:r>
            <a:r>
              <a:rPr lang="en-US" sz="2800" b="1" dirty="0" smtClean="0">
                <a:latin typeface="Times New Roman" pitchFamily="18" charset="0"/>
                <a:cs typeface="Times New Roman" pitchFamily="18" charset="0"/>
              </a:rPr>
              <a:t>Firewall</a:t>
            </a:r>
          </a:p>
        </p:txBody>
      </p:sp>
      <p:sp>
        <p:nvSpPr>
          <p:cNvPr id="128003" name="Content Placeholder 2"/>
          <p:cNvSpPr>
            <a:spLocks noGrp="1"/>
          </p:cNvSpPr>
          <p:nvPr>
            <p:ph idx="1"/>
          </p:nvPr>
        </p:nvSpPr>
        <p:spPr/>
        <p:txBody>
          <a:bodyPr/>
          <a:lstStyle/>
          <a:p>
            <a:r>
              <a:rPr lang="fa-IR" dirty="0" smtClean="0"/>
              <a:t>عبارتست از حفاظت نرم افزاری و سخت افزاری در مقابل ویروس ها و افراد هکر</a:t>
            </a:r>
          </a:p>
          <a:p>
            <a:r>
              <a:rPr lang="fa-IR" dirty="0" smtClean="0"/>
              <a:t>دیواره آتش از ورود افراد غیر مجاز به سیستم شما جلوگیری می کند.</a:t>
            </a:r>
            <a:endParaRPr lang="en-US" dirty="0" smtClean="0"/>
          </a:p>
        </p:txBody>
      </p:sp>
      <p:pic>
        <p:nvPicPr>
          <p:cNvPr id="128004" name="Picture 5" descr="firewall-to-internet.jpg"/>
          <p:cNvPicPr>
            <a:picLocks noChangeAspect="1"/>
          </p:cNvPicPr>
          <p:nvPr/>
        </p:nvPicPr>
        <p:blipFill>
          <a:blip r:embed="rId2" cstate="print"/>
          <a:srcRect/>
          <a:stretch>
            <a:fillRect/>
          </a:stretch>
        </p:blipFill>
        <p:spPr bwMode="auto">
          <a:xfrm>
            <a:off x="214313" y="3408363"/>
            <a:ext cx="5464175" cy="1949450"/>
          </a:xfrm>
          <a:prstGeom prst="rect">
            <a:avLst/>
          </a:prstGeom>
          <a:noFill/>
          <a:ln w="9525">
            <a:noFill/>
            <a:miter lim="800000"/>
            <a:headEnd/>
            <a:tailEnd/>
          </a:ln>
        </p:spPr>
      </p:pic>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128002"/>
                                        </p:tgtEl>
                                        <p:attrNameLst>
                                          <p:attrName>style.visibility</p:attrName>
                                        </p:attrNameLst>
                                      </p:cBhvr>
                                      <p:to>
                                        <p:strVal val="visible"/>
                                      </p:to>
                                    </p:set>
                                    <p:animEffect transition="in" filter="fade">
                                      <p:cBhvr>
                                        <p:cTn id="7" dur="800" decel="100000"/>
                                        <p:tgtEl>
                                          <p:spTgt spid="128002"/>
                                        </p:tgtEl>
                                      </p:cBhvr>
                                    </p:animEffect>
                                    <p:anim calcmode="lin" valueType="num">
                                      <p:cBhvr>
                                        <p:cTn id="8" dur="800" decel="100000" fill="hold"/>
                                        <p:tgtEl>
                                          <p:spTgt spid="128002"/>
                                        </p:tgtEl>
                                        <p:attrNameLst>
                                          <p:attrName>style.rotation</p:attrName>
                                        </p:attrNameLst>
                                      </p:cBhvr>
                                      <p:tavLst>
                                        <p:tav tm="0">
                                          <p:val>
                                            <p:fltVal val="-90"/>
                                          </p:val>
                                        </p:tav>
                                        <p:tav tm="100000">
                                          <p:val>
                                            <p:fltVal val="0"/>
                                          </p:val>
                                        </p:tav>
                                      </p:tavLst>
                                    </p:anim>
                                    <p:anim calcmode="lin" valueType="num">
                                      <p:cBhvr>
                                        <p:cTn id="9" dur="800" decel="100000" fill="hold"/>
                                        <p:tgtEl>
                                          <p:spTgt spid="128002"/>
                                        </p:tgtEl>
                                        <p:attrNameLst>
                                          <p:attrName>ppt_x</p:attrName>
                                        </p:attrNameLst>
                                      </p:cBhvr>
                                      <p:tavLst>
                                        <p:tav tm="0">
                                          <p:val>
                                            <p:strVal val="#ppt_x+0.4"/>
                                          </p:val>
                                        </p:tav>
                                        <p:tav tm="100000">
                                          <p:val>
                                            <p:strVal val="#ppt_x-0.05"/>
                                          </p:val>
                                        </p:tav>
                                      </p:tavLst>
                                    </p:anim>
                                    <p:anim calcmode="lin" valueType="num">
                                      <p:cBhvr>
                                        <p:cTn id="10" dur="800" decel="100000" fill="hold"/>
                                        <p:tgtEl>
                                          <p:spTgt spid="12800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2800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2800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128003">
                                            <p:txEl>
                                              <p:pRg st="0" end="0"/>
                                            </p:txEl>
                                          </p:spTgt>
                                        </p:tgtEl>
                                        <p:attrNameLst>
                                          <p:attrName>style.visibility</p:attrName>
                                        </p:attrNameLst>
                                      </p:cBhvr>
                                      <p:to>
                                        <p:strVal val="visible"/>
                                      </p:to>
                                    </p:set>
                                    <p:animEffect transition="in" filter="fade">
                                      <p:cBhvr>
                                        <p:cTn id="16" dur="500"/>
                                        <p:tgtEl>
                                          <p:spTgt spid="128003">
                                            <p:txEl>
                                              <p:pRg st="0" end="0"/>
                                            </p:txEl>
                                          </p:spTgt>
                                        </p:tgtEl>
                                      </p:cBhvr>
                                    </p:animEffect>
                                    <p:anim calcmode="lin" valueType="num">
                                      <p:cBhvr>
                                        <p:cTn id="17" dur="500" fill="hold"/>
                                        <p:tgtEl>
                                          <p:spTgt spid="128003">
                                            <p:txEl>
                                              <p:pRg st="0" end="0"/>
                                            </p:txEl>
                                          </p:spTgt>
                                        </p:tgtEl>
                                        <p:attrNameLst>
                                          <p:attrName>ppt_x</p:attrName>
                                        </p:attrNameLst>
                                      </p:cBhvr>
                                      <p:tavLst>
                                        <p:tav tm="0">
                                          <p:val>
                                            <p:strVal val="#ppt_x"/>
                                          </p:val>
                                        </p:tav>
                                        <p:tav tm="100000">
                                          <p:val>
                                            <p:strVal val="#ppt_x"/>
                                          </p:val>
                                        </p:tav>
                                      </p:tavLst>
                                    </p:anim>
                                    <p:anim calcmode="lin" valueType="num">
                                      <p:cBhvr>
                                        <p:cTn id="18" dur="500" fill="hold"/>
                                        <p:tgtEl>
                                          <p:spTgt spid="128003">
                                            <p:txEl>
                                              <p:pRg st="0" end="0"/>
                                            </p:txEl>
                                          </p:spTgt>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47" presetClass="entr" presetSubtype="0" fill="hold" nodeType="afterEffect">
                                  <p:stCondLst>
                                    <p:cond delay="0"/>
                                  </p:stCondLst>
                                  <p:childTnLst>
                                    <p:set>
                                      <p:cBhvr>
                                        <p:cTn id="21" dur="1" fill="hold">
                                          <p:stCondLst>
                                            <p:cond delay="0"/>
                                          </p:stCondLst>
                                        </p:cTn>
                                        <p:tgtEl>
                                          <p:spTgt spid="128003">
                                            <p:txEl>
                                              <p:pRg st="1" end="1"/>
                                            </p:txEl>
                                          </p:spTgt>
                                        </p:tgtEl>
                                        <p:attrNameLst>
                                          <p:attrName>style.visibility</p:attrName>
                                        </p:attrNameLst>
                                      </p:cBhvr>
                                      <p:to>
                                        <p:strVal val="visible"/>
                                      </p:to>
                                    </p:set>
                                    <p:animEffect transition="in" filter="fade">
                                      <p:cBhvr>
                                        <p:cTn id="22" dur="500"/>
                                        <p:tgtEl>
                                          <p:spTgt spid="128003">
                                            <p:txEl>
                                              <p:pRg st="1" end="1"/>
                                            </p:txEl>
                                          </p:spTgt>
                                        </p:tgtEl>
                                      </p:cBhvr>
                                    </p:animEffect>
                                    <p:anim calcmode="lin" valueType="num">
                                      <p:cBhvr>
                                        <p:cTn id="23" dur="500" fill="hold"/>
                                        <p:tgtEl>
                                          <p:spTgt spid="128003">
                                            <p:txEl>
                                              <p:pRg st="1" end="1"/>
                                            </p:txEl>
                                          </p:spTgt>
                                        </p:tgtEl>
                                        <p:attrNameLst>
                                          <p:attrName>ppt_x</p:attrName>
                                        </p:attrNameLst>
                                      </p:cBhvr>
                                      <p:tavLst>
                                        <p:tav tm="0">
                                          <p:val>
                                            <p:strVal val="#ppt_x"/>
                                          </p:val>
                                        </p:tav>
                                        <p:tav tm="100000">
                                          <p:val>
                                            <p:strVal val="#ppt_x"/>
                                          </p:val>
                                        </p:tav>
                                      </p:tavLst>
                                    </p:anim>
                                    <p:anim calcmode="lin" valueType="num">
                                      <p:cBhvr>
                                        <p:cTn id="24" dur="500" fill="hold"/>
                                        <p:tgtEl>
                                          <p:spTgt spid="128003">
                                            <p:txEl>
                                              <p:pRg st="1" end="1"/>
                                            </p:txEl>
                                          </p:spTgt>
                                        </p:tgtEl>
                                        <p:attrNameLst>
                                          <p:attrName>ppt_y</p:attrName>
                                        </p:attrNameLst>
                                      </p:cBhvr>
                                      <p:tavLst>
                                        <p:tav tm="0">
                                          <p:val>
                                            <p:strVal val="#ppt_y-.1"/>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128004"/>
                                        </p:tgtEl>
                                        <p:attrNameLst>
                                          <p:attrName>style.visibility</p:attrName>
                                        </p:attrNameLst>
                                      </p:cBhvr>
                                      <p:to>
                                        <p:strVal val="visible"/>
                                      </p:to>
                                    </p:set>
                                    <p:animEffect transition="in" filter="fade">
                                      <p:cBhvr>
                                        <p:cTn id="27" dur="1000"/>
                                        <p:tgtEl>
                                          <p:spTgt spid="128004"/>
                                        </p:tgtEl>
                                      </p:cBhvr>
                                    </p:animEffect>
                                    <p:anim calcmode="lin" valueType="num">
                                      <p:cBhvr>
                                        <p:cTn id="28" dur="1000" fill="hold"/>
                                        <p:tgtEl>
                                          <p:spTgt spid="128004"/>
                                        </p:tgtEl>
                                        <p:attrNameLst>
                                          <p:attrName>ppt_x</p:attrName>
                                        </p:attrNameLst>
                                      </p:cBhvr>
                                      <p:tavLst>
                                        <p:tav tm="0">
                                          <p:val>
                                            <p:strVal val="#ppt_x"/>
                                          </p:val>
                                        </p:tav>
                                        <p:tav tm="100000">
                                          <p:val>
                                            <p:strVal val="#ppt_x"/>
                                          </p:val>
                                        </p:tav>
                                      </p:tavLst>
                                    </p:anim>
                                    <p:anim calcmode="lin" valueType="num">
                                      <p:cBhvr>
                                        <p:cTn id="29" dur="900" decel="100000" fill="hold"/>
                                        <p:tgtEl>
                                          <p:spTgt spid="128004"/>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800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2" grpId="0"/>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6" name="Picture 8" descr="copyright.jpg"/>
          <p:cNvPicPr>
            <a:picLocks noChangeAspect="1"/>
          </p:cNvPicPr>
          <p:nvPr/>
        </p:nvPicPr>
        <p:blipFill>
          <a:blip r:embed="rId2" cstate="print"/>
          <a:srcRect/>
          <a:stretch>
            <a:fillRect/>
          </a:stretch>
        </p:blipFill>
        <p:spPr bwMode="auto">
          <a:xfrm>
            <a:off x="57150" y="3671888"/>
            <a:ext cx="4443413" cy="3043237"/>
          </a:xfrm>
          <a:prstGeom prst="rect">
            <a:avLst/>
          </a:prstGeom>
          <a:noFill/>
          <a:ln w="9525">
            <a:noFill/>
            <a:miter lim="800000"/>
            <a:headEnd/>
            <a:tailEnd/>
          </a:ln>
        </p:spPr>
      </p:pic>
      <p:sp>
        <p:nvSpPr>
          <p:cNvPr id="4" name="Title 3"/>
          <p:cNvSpPr>
            <a:spLocks noGrp="1"/>
          </p:cNvSpPr>
          <p:nvPr>
            <p:ph type="ctrTitle"/>
          </p:nvPr>
        </p:nvSpPr>
        <p:spPr>
          <a:xfrm>
            <a:off x="857224" y="428604"/>
            <a:ext cx="7772400" cy="1470025"/>
          </a:xfrm>
        </p:spPr>
        <p:txBody>
          <a:bodyPr/>
          <a:lstStyle/>
          <a:p>
            <a:pPr algn="ctr">
              <a:defRPr/>
            </a:pPr>
            <a:r>
              <a:rPr lang="fa-IR" sz="5400" dirty="0" smtClean="0">
                <a:effectLst>
                  <a:glow rad="101600">
                    <a:schemeClr val="accent1">
                      <a:satMod val="175000"/>
                      <a:alpha val="40000"/>
                    </a:schemeClr>
                  </a:glow>
                  <a:reflection blurRad="6350" stA="55000" endA="300" endPos="45500" dir="5400000" sy="-100000" algn="bl" rotWithShape="0"/>
                </a:effectLst>
              </a:rPr>
              <a:t>فصل ششم</a:t>
            </a:r>
          </a:p>
        </p:txBody>
      </p:sp>
      <p:sp>
        <p:nvSpPr>
          <p:cNvPr id="13315" name="Content Placeholder 6"/>
          <p:cNvSpPr>
            <a:spLocks noGrp="1"/>
          </p:cNvSpPr>
          <p:nvPr>
            <p:ph type="subTitle" idx="1"/>
          </p:nvPr>
        </p:nvSpPr>
        <p:spPr>
          <a:xfrm>
            <a:off x="642910" y="2105028"/>
            <a:ext cx="8358246" cy="1752600"/>
          </a:xfrm>
        </p:spPr>
        <p:txBody>
          <a:bodyPr/>
          <a:lstStyle/>
          <a:p>
            <a:pPr>
              <a:defRPr/>
            </a:pPr>
            <a:r>
              <a:rPr lang="fa-IR" sz="6600" dirty="0" smtClean="0">
                <a:solidFill>
                  <a:schemeClr val="tx1"/>
                </a:solidFill>
                <a:effectLst>
                  <a:glow rad="101600">
                    <a:schemeClr val="accent1">
                      <a:satMod val="175000"/>
                      <a:alpha val="40000"/>
                    </a:schemeClr>
                  </a:glow>
                  <a:reflection blurRad="6350" stA="55000" endA="300" endPos="45500" dir="5400000" sy="-100000" algn="bl" rotWithShape="0"/>
                </a:effectLst>
                <a:cs typeface="B Titr" pitchFamily="2" charset="-78"/>
              </a:rPr>
              <a:t>قوانین حق نشر</a:t>
            </a:r>
            <a:endParaRPr lang="en-US" sz="6600" dirty="0" smtClean="0">
              <a:solidFill>
                <a:schemeClr val="tx1"/>
              </a:solidFill>
              <a:effectLst>
                <a:glow rad="101600">
                  <a:schemeClr val="accent1">
                    <a:satMod val="175000"/>
                    <a:alpha val="40000"/>
                  </a:schemeClr>
                </a:glow>
                <a:reflection blurRad="6350" stA="55000" endA="300" endPos="45500" dir="5400000" sy="-100000" algn="bl" rotWithShape="0"/>
              </a:effectLst>
              <a:cs typeface="B Titr" pitchFamily="2" charset="-78"/>
            </a:endParaRPr>
          </a:p>
        </p:txBody>
      </p:sp>
    </p:spTree>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13315">
                                            <p:txEl>
                                              <p:pRg st="0" end="0"/>
                                            </p:txEl>
                                          </p:spTgt>
                                        </p:tgtEl>
                                        <p:attrNameLst>
                                          <p:attrName>style.visibility</p:attrName>
                                        </p:attrNameLst>
                                      </p:cBhvr>
                                      <p:to>
                                        <p:strVal val="visible"/>
                                      </p:to>
                                    </p:set>
                                    <p:animEffect transition="in" filter="fade">
                                      <p:cBhvr>
                                        <p:cTn id="13" dur="1000"/>
                                        <p:tgtEl>
                                          <p:spTgt spid="13315">
                                            <p:txEl>
                                              <p:pRg st="0" end="0"/>
                                            </p:txEl>
                                          </p:spTgt>
                                        </p:tgtEl>
                                      </p:cBhvr>
                                    </p:animEffect>
                                    <p:anim calcmode="lin" valueType="num">
                                      <p:cBhvr>
                                        <p:cTn id="14" dur="1000" fill="hold"/>
                                        <p:tgtEl>
                                          <p:spTgt spid="13315">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1331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315" grpId="0" build="p"/>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p:nvPr>
        </p:nvSpPr>
        <p:spPr/>
        <p:txBody>
          <a:bodyPr/>
          <a:lstStyle/>
          <a:p>
            <a:r>
              <a:rPr lang="fa-IR" sz="2800" dirty="0" smtClean="0"/>
              <a:t>قوانین حق نشر  </a:t>
            </a:r>
            <a:r>
              <a:rPr lang="en-US" sz="2800" b="1" dirty="0" smtClean="0">
                <a:latin typeface="Times New Roman" pitchFamily="18" charset="0"/>
                <a:cs typeface="Times New Roman" pitchFamily="18" charset="0"/>
              </a:rPr>
              <a:t>Copyright</a:t>
            </a:r>
          </a:p>
        </p:txBody>
      </p:sp>
      <p:sp>
        <p:nvSpPr>
          <p:cNvPr id="130051" name="Content Placeholder 2"/>
          <p:cNvSpPr>
            <a:spLocks noGrp="1"/>
          </p:cNvSpPr>
          <p:nvPr>
            <p:ph idx="1"/>
          </p:nvPr>
        </p:nvSpPr>
        <p:spPr/>
        <p:txBody>
          <a:bodyPr/>
          <a:lstStyle/>
          <a:p>
            <a:r>
              <a:rPr lang="fa-IR" dirty="0" smtClean="0"/>
              <a:t>اغلب برنامه هایی که خریداری می کنید تحت قانون حق نشر قرار دارند و شما حق کپی کردن آنها را ندارید. انواع نرم افزارها از نظر قوانین حق نشر :</a:t>
            </a:r>
          </a:p>
          <a:p>
            <a:pPr lvl="1"/>
            <a:r>
              <a:rPr lang="fa-IR" dirty="0" smtClean="0"/>
              <a:t>نرم افزارهای دارای حق نشر</a:t>
            </a:r>
          </a:p>
          <a:p>
            <a:pPr lvl="1"/>
            <a:r>
              <a:rPr lang="fa-IR" dirty="0" smtClean="0"/>
              <a:t>نرم افزارهای رایگان   </a:t>
            </a:r>
            <a:r>
              <a:rPr lang="en-US" dirty="0" smtClean="0">
                <a:latin typeface="Times New Roman" pitchFamily="18" charset="0"/>
                <a:cs typeface="Times New Roman" pitchFamily="18" charset="0"/>
              </a:rPr>
              <a:t>Freeware</a:t>
            </a:r>
            <a:endParaRPr lang="fa-IR" dirty="0" smtClean="0">
              <a:latin typeface="Times New Roman" pitchFamily="18" charset="0"/>
              <a:cs typeface="Times New Roman" pitchFamily="18" charset="0"/>
            </a:endParaRPr>
          </a:p>
          <a:p>
            <a:pPr lvl="1"/>
            <a:r>
              <a:rPr lang="fa-IR" dirty="0" smtClean="0"/>
              <a:t>نرم افزارهای اشتراکی  </a:t>
            </a:r>
            <a:r>
              <a:rPr lang="en-US" dirty="0" smtClean="0">
                <a:latin typeface="Times New Roman" pitchFamily="18" charset="0"/>
                <a:cs typeface="Times New Roman" pitchFamily="18" charset="0"/>
              </a:rPr>
              <a:t>Shareware</a:t>
            </a:r>
            <a:endParaRPr lang="fa-IR" dirty="0" smtClean="0">
              <a:latin typeface="Times New Roman" pitchFamily="18" charset="0"/>
              <a:cs typeface="Times New Roman" pitchFamily="18" charset="0"/>
            </a:endParaRPr>
          </a:p>
          <a:p>
            <a:pPr lvl="1"/>
            <a:r>
              <a:rPr lang="fa-IR" dirty="0" smtClean="0"/>
              <a:t>نرم افزارهای نمایشی  </a:t>
            </a:r>
            <a:r>
              <a:rPr lang="en-US" dirty="0" smtClean="0">
                <a:latin typeface="Times New Roman" pitchFamily="18" charset="0"/>
                <a:cs typeface="Times New Roman" pitchFamily="18" charset="0"/>
              </a:rPr>
              <a:t>Demo</a:t>
            </a:r>
            <a:endParaRPr lang="fa-IR" dirty="0" smtClean="0">
              <a:latin typeface="Times New Roman" pitchFamily="18" charset="0"/>
              <a:cs typeface="Times New Roman" pitchFamily="18" charset="0"/>
            </a:endParaRPr>
          </a:p>
          <a:p>
            <a:pPr lvl="1"/>
            <a:r>
              <a:rPr lang="fa-IR" dirty="0" smtClean="0"/>
              <a:t>نرم افزارهای متن باز  </a:t>
            </a:r>
            <a:r>
              <a:rPr lang="en-US" dirty="0" smtClean="0">
                <a:latin typeface="Times New Roman" pitchFamily="18" charset="0"/>
                <a:cs typeface="Times New Roman" pitchFamily="18" charset="0"/>
              </a:rPr>
              <a:t>Open</a:t>
            </a:r>
            <a:r>
              <a:rPr lang="en-US" dirty="0" smtClean="0"/>
              <a:t> </a:t>
            </a:r>
            <a:r>
              <a:rPr lang="en-US" dirty="0" smtClean="0">
                <a:latin typeface="Times New Roman" pitchFamily="18" charset="0"/>
                <a:cs typeface="Times New Roman" pitchFamily="18" charset="0"/>
              </a:rPr>
              <a:t>Source</a:t>
            </a:r>
          </a:p>
        </p:txBody>
      </p:sp>
      <p:pic>
        <p:nvPicPr>
          <p:cNvPr id="130052" name="Picture 3" descr="Copyright_symbol_9.gif"/>
          <p:cNvPicPr>
            <a:picLocks noChangeAspect="1"/>
          </p:cNvPicPr>
          <p:nvPr/>
        </p:nvPicPr>
        <p:blipFill>
          <a:blip r:embed="rId2" cstate="print"/>
          <a:srcRect/>
          <a:stretch>
            <a:fillRect/>
          </a:stretch>
        </p:blipFill>
        <p:spPr bwMode="auto">
          <a:xfrm>
            <a:off x="428625" y="3357563"/>
            <a:ext cx="3024188" cy="3024187"/>
          </a:xfrm>
          <a:prstGeom prst="rect">
            <a:avLst/>
          </a:prstGeom>
          <a:noFill/>
          <a:ln w="9525">
            <a:noFill/>
            <a:miter lim="800000"/>
            <a:headEnd/>
            <a:tailEnd/>
          </a:ln>
        </p:spPr>
      </p:pic>
    </p:spTree>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130050"/>
                                        </p:tgtEl>
                                        <p:attrNameLst>
                                          <p:attrName>style.visibility</p:attrName>
                                        </p:attrNameLst>
                                      </p:cBhvr>
                                      <p:to>
                                        <p:strVal val="visible"/>
                                      </p:to>
                                    </p:set>
                                    <p:animEffect transition="in" filter="fade">
                                      <p:cBhvr>
                                        <p:cTn id="7" dur="800" decel="100000"/>
                                        <p:tgtEl>
                                          <p:spTgt spid="130050"/>
                                        </p:tgtEl>
                                      </p:cBhvr>
                                    </p:animEffect>
                                    <p:anim calcmode="lin" valueType="num">
                                      <p:cBhvr>
                                        <p:cTn id="8" dur="800" decel="100000" fill="hold"/>
                                        <p:tgtEl>
                                          <p:spTgt spid="130050"/>
                                        </p:tgtEl>
                                        <p:attrNameLst>
                                          <p:attrName>style.rotation</p:attrName>
                                        </p:attrNameLst>
                                      </p:cBhvr>
                                      <p:tavLst>
                                        <p:tav tm="0">
                                          <p:val>
                                            <p:fltVal val="-90"/>
                                          </p:val>
                                        </p:tav>
                                        <p:tav tm="100000">
                                          <p:val>
                                            <p:fltVal val="0"/>
                                          </p:val>
                                        </p:tav>
                                      </p:tavLst>
                                    </p:anim>
                                    <p:anim calcmode="lin" valueType="num">
                                      <p:cBhvr>
                                        <p:cTn id="9" dur="800" decel="100000" fill="hold"/>
                                        <p:tgtEl>
                                          <p:spTgt spid="130050"/>
                                        </p:tgtEl>
                                        <p:attrNameLst>
                                          <p:attrName>ppt_x</p:attrName>
                                        </p:attrNameLst>
                                      </p:cBhvr>
                                      <p:tavLst>
                                        <p:tav tm="0">
                                          <p:val>
                                            <p:strVal val="#ppt_x+0.4"/>
                                          </p:val>
                                        </p:tav>
                                        <p:tav tm="100000">
                                          <p:val>
                                            <p:strVal val="#ppt_x-0.05"/>
                                          </p:val>
                                        </p:tav>
                                      </p:tavLst>
                                    </p:anim>
                                    <p:anim calcmode="lin" valueType="num">
                                      <p:cBhvr>
                                        <p:cTn id="10" dur="800" decel="100000" fill="hold"/>
                                        <p:tgtEl>
                                          <p:spTgt spid="130050"/>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30050"/>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30050"/>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130051">
                                            <p:txEl>
                                              <p:pRg st="0" end="0"/>
                                            </p:txEl>
                                          </p:spTgt>
                                        </p:tgtEl>
                                        <p:attrNameLst>
                                          <p:attrName>style.visibility</p:attrName>
                                        </p:attrNameLst>
                                      </p:cBhvr>
                                      <p:to>
                                        <p:strVal val="visible"/>
                                      </p:to>
                                    </p:set>
                                    <p:animEffect transition="in" filter="fade">
                                      <p:cBhvr>
                                        <p:cTn id="16" dur="500"/>
                                        <p:tgtEl>
                                          <p:spTgt spid="130051">
                                            <p:txEl>
                                              <p:pRg st="0" end="0"/>
                                            </p:txEl>
                                          </p:spTgt>
                                        </p:tgtEl>
                                      </p:cBhvr>
                                    </p:animEffect>
                                    <p:anim calcmode="lin" valueType="num">
                                      <p:cBhvr>
                                        <p:cTn id="17" dur="500" fill="hold"/>
                                        <p:tgtEl>
                                          <p:spTgt spid="130051">
                                            <p:txEl>
                                              <p:pRg st="0" end="0"/>
                                            </p:txEl>
                                          </p:spTgt>
                                        </p:tgtEl>
                                        <p:attrNameLst>
                                          <p:attrName>ppt_x</p:attrName>
                                        </p:attrNameLst>
                                      </p:cBhvr>
                                      <p:tavLst>
                                        <p:tav tm="0">
                                          <p:val>
                                            <p:strVal val="#ppt_x"/>
                                          </p:val>
                                        </p:tav>
                                        <p:tav tm="100000">
                                          <p:val>
                                            <p:strVal val="#ppt_x"/>
                                          </p:val>
                                        </p:tav>
                                      </p:tavLst>
                                    </p:anim>
                                    <p:anim calcmode="lin" valueType="num">
                                      <p:cBhvr>
                                        <p:cTn id="18" dur="500" fill="hold"/>
                                        <p:tgtEl>
                                          <p:spTgt spid="130051">
                                            <p:txEl>
                                              <p:pRg st="0" end="0"/>
                                            </p:txEl>
                                          </p:spTgt>
                                        </p:tgtEl>
                                        <p:attrNameLst>
                                          <p:attrName>ppt_y</p:attrName>
                                        </p:attrNameLst>
                                      </p:cBhvr>
                                      <p:tavLst>
                                        <p:tav tm="0">
                                          <p:val>
                                            <p:strVal val="#ppt_y-.1"/>
                                          </p:val>
                                        </p:tav>
                                        <p:tav tm="100000">
                                          <p:val>
                                            <p:strVal val="#ppt_y"/>
                                          </p:val>
                                        </p:tav>
                                      </p:tavLst>
                                    </p:anim>
                                  </p:childTnLst>
                                </p:cTn>
                              </p:par>
                              <p:par>
                                <p:cTn id="19" presetID="31" presetClass="entr" presetSubtype="0" fill="hold" nodeType="withEffect">
                                  <p:stCondLst>
                                    <p:cond delay="0"/>
                                  </p:stCondLst>
                                  <p:iterate type="lt">
                                    <p:tmPct val="5000"/>
                                  </p:iterate>
                                  <p:childTnLst>
                                    <p:set>
                                      <p:cBhvr>
                                        <p:cTn id="20" dur="1" fill="hold">
                                          <p:stCondLst>
                                            <p:cond delay="0"/>
                                          </p:stCondLst>
                                        </p:cTn>
                                        <p:tgtEl>
                                          <p:spTgt spid="130052"/>
                                        </p:tgtEl>
                                        <p:attrNameLst>
                                          <p:attrName>style.visibility</p:attrName>
                                        </p:attrNameLst>
                                      </p:cBhvr>
                                      <p:to>
                                        <p:strVal val="visible"/>
                                      </p:to>
                                    </p:set>
                                    <p:anim calcmode="lin" valueType="num">
                                      <p:cBhvr>
                                        <p:cTn id="21" dur="1000" fill="hold"/>
                                        <p:tgtEl>
                                          <p:spTgt spid="130052"/>
                                        </p:tgtEl>
                                        <p:attrNameLst>
                                          <p:attrName>ppt_w</p:attrName>
                                        </p:attrNameLst>
                                      </p:cBhvr>
                                      <p:tavLst>
                                        <p:tav tm="0">
                                          <p:val>
                                            <p:fltVal val="0"/>
                                          </p:val>
                                        </p:tav>
                                        <p:tav tm="100000">
                                          <p:val>
                                            <p:strVal val="#ppt_w"/>
                                          </p:val>
                                        </p:tav>
                                      </p:tavLst>
                                    </p:anim>
                                    <p:anim calcmode="lin" valueType="num">
                                      <p:cBhvr>
                                        <p:cTn id="22" dur="1000" fill="hold"/>
                                        <p:tgtEl>
                                          <p:spTgt spid="130052"/>
                                        </p:tgtEl>
                                        <p:attrNameLst>
                                          <p:attrName>ppt_h</p:attrName>
                                        </p:attrNameLst>
                                      </p:cBhvr>
                                      <p:tavLst>
                                        <p:tav tm="0">
                                          <p:val>
                                            <p:fltVal val="0"/>
                                          </p:val>
                                        </p:tav>
                                        <p:tav tm="100000">
                                          <p:val>
                                            <p:strVal val="#ppt_h"/>
                                          </p:val>
                                        </p:tav>
                                      </p:tavLst>
                                    </p:anim>
                                    <p:anim calcmode="lin" valueType="num">
                                      <p:cBhvr>
                                        <p:cTn id="23" dur="1000" fill="hold"/>
                                        <p:tgtEl>
                                          <p:spTgt spid="130052"/>
                                        </p:tgtEl>
                                        <p:attrNameLst>
                                          <p:attrName>style.rotation</p:attrName>
                                        </p:attrNameLst>
                                      </p:cBhvr>
                                      <p:tavLst>
                                        <p:tav tm="0">
                                          <p:val>
                                            <p:fltVal val="90"/>
                                          </p:val>
                                        </p:tav>
                                        <p:tav tm="100000">
                                          <p:val>
                                            <p:fltVal val="0"/>
                                          </p:val>
                                        </p:tav>
                                      </p:tavLst>
                                    </p:anim>
                                    <p:animEffect transition="in" filter="fade">
                                      <p:cBhvr>
                                        <p:cTn id="24" dur="1000"/>
                                        <p:tgtEl>
                                          <p:spTgt spid="130052"/>
                                        </p:tgtEl>
                                      </p:cBhvr>
                                    </p:animEffect>
                                  </p:childTnLst>
                                </p:cTn>
                              </p:par>
                            </p:childTnLst>
                          </p:cTn>
                        </p:par>
                        <p:par>
                          <p:cTn id="25" fill="hold">
                            <p:stCondLst>
                              <p:cond delay="2000"/>
                            </p:stCondLst>
                            <p:childTnLst>
                              <p:par>
                                <p:cTn id="26" presetID="47" presetClass="entr" presetSubtype="0" fill="hold" nodeType="afterEffect">
                                  <p:stCondLst>
                                    <p:cond delay="0"/>
                                  </p:stCondLst>
                                  <p:childTnLst>
                                    <p:set>
                                      <p:cBhvr>
                                        <p:cTn id="27" dur="1" fill="hold">
                                          <p:stCondLst>
                                            <p:cond delay="0"/>
                                          </p:stCondLst>
                                        </p:cTn>
                                        <p:tgtEl>
                                          <p:spTgt spid="130051">
                                            <p:txEl>
                                              <p:pRg st="1" end="1"/>
                                            </p:txEl>
                                          </p:spTgt>
                                        </p:tgtEl>
                                        <p:attrNameLst>
                                          <p:attrName>style.visibility</p:attrName>
                                        </p:attrNameLst>
                                      </p:cBhvr>
                                      <p:to>
                                        <p:strVal val="visible"/>
                                      </p:to>
                                    </p:set>
                                    <p:animEffect transition="in" filter="fade">
                                      <p:cBhvr>
                                        <p:cTn id="28" dur="500"/>
                                        <p:tgtEl>
                                          <p:spTgt spid="130051">
                                            <p:txEl>
                                              <p:pRg st="1" end="1"/>
                                            </p:txEl>
                                          </p:spTgt>
                                        </p:tgtEl>
                                      </p:cBhvr>
                                    </p:animEffect>
                                    <p:anim calcmode="lin" valueType="num">
                                      <p:cBhvr>
                                        <p:cTn id="29" dur="500" fill="hold"/>
                                        <p:tgtEl>
                                          <p:spTgt spid="130051">
                                            <p:txEl>
                                              <p:pRg st="1" end="1"/>
                                            </p:txEl>
                                          </p:spTgt>
                                        </p:tgtEl>
                                        <p:attrNameLst>
                                          <p:attrName>ppt_x</p:attrName>
                                        </p:attrNameLst>
                                      </p:cBhvr>
                                      <p:tavLst>
                                        <p:tav tm="0">
                                          <p:val>
                                            <p:strVal val="#ppt_x"/>
                                          </p:val>
                                        </p:tav>
                                        <p:tav tm="100000">
                                          <p:val>
                                            <p:strVal val="#ppt_x"/>
                                          </p:val>
                                        </p:tav>
                                      </p:tavLst>
                                    </p:anim>
                                    <p:anim calcmode="lin" valueType="num">
                                      <p:cBhvr>
                                        <p:cTn id="30" dur="500" fill="hold"/>
                                        <p:tgtEl>
                                          <p:spTgt spid="130051">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7" presetClass="entr" presetSubtype="0" fill="hold" nodeType="afterEffect">
                                  <p:stCondLst>
                                    <p:cond delay="0"/>
                                  </p:stCondLst>
                                  <p:childTnLst>
                                    <p:set>
                                      <p:cBhvr>
                                        <p:cTn id="33" dur="1" fill="hold">
                                          <p:stCondLst>
                                            <p:cond delay="0"/>
                                          </p:stCondLst>
                                        </p:cTn>
                                        <p:tgtEl>
                                          <p:spTgt spid="130051">
                                            <p:txEl>
                                              <p:pRg st="2" end="2"/>
                                            </p:txEl>
                                          </p:spTgt>
                                        </p:tgtEl>
                                        <p:attrNameLst>
                                          <p:attrName>style.visibility</p:attrName>
                                        </p:attrNameLst>
                                      </p:cBhvr>
                                      <p:to>
                                        <p:strVal val="visible"/>
                                      </p:to>
                                    </p:set>
                                    <p:animEffect transition="in" filter="fade">
                                      <p:cBhvr>
                                        <p:cTn id="34" dur="500"/>
                                        <p:tgtEl>
                                          <p:spTgt spid="130051">
                                            <p:txEl>
                                              <p:pRg st="2" end="2"/>
                                            </p:txEl>
                                          </p:spTgt>
                                        </p:tgtEl>
                                      </p:cBhvr>
                                    </p:animEffect>
                                    <p:anim calcmode="lin" valueType="num">
                                      <p:cBhvr>
                                        <p:cTn id="35" dur="500" fill="hold"/>
                                        <p:tgtEl>
                                          <p:spTgt spid="130051">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30051">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7" presetClass="entr" presetSubtype="0" fill="hold" nodeType="afterEffect">
                                  <p:stCondLst>
                                    <p:cond delay="0"/>
                                  </p:stCondLst>
                                  <p:childTnLst>
                                    <p:set>
                                      <p:cBhvr>
                                        <p:cTn id="39" dur="1" fill="hold">
                                          <p:stCondLst>
                                            <p:cond delay="0"/>
                                          </p:stCondLst>
                                        </p:cTn>
                                        <p:tgtEl>
                                          <p:spTgt spid="130051">
                                            <p:txEl>
                                              <p:pRg st="3" end="3"/>
                                            </p:txEl>
                                          </p:spTgt>
                                        </p:tgtEl>
                                        <p:attrNameLst>
                                          <p:attrName>style.visibility</p:attrName>
                                        </p:attrNameLst>
                                      </p:cBhvr>
                                      <p:to>
                                        <p:strVal val="visible"/>
                                      </p:to>
                                    </p:set>
                                    <p:animEffect transition="in" filter="fade">
                                      <p:cBhvr>
                                        <p:cTn id="40" dur="500"/>
                                        <p:tgtEl>
                                          <p:spTgt spid="130051">
                                            <p:txEl>
                                              <p:pRg st="3" end="3"/>
                                            </p:txEl>
                                          </p:spTgt>
                                        </p:tgtEl>
                                      </p:cBhvr>
                                    </p:animEffect>
                                    <p:anim calcmode="lin" valueType="num">
                                      <p:cBhvr>
                                        <p:cTn id="41" dur="500" fill="hold"/>
                                        <p:tgtEl>
                                          <p:spTgt spid="130051">
                                            <p:txEl>
                                              <p:pRg st="3" end="3"/>
                                            </p:txEl>
                                          </p:spTgt>
                                        </p:tgtEl>
                                        <p:attrNameLst>
                                          <p:attrName>ppt_x</p:attrName>
                                        </p:attrNameLst>
                                      </p:cBhvr>
                                      <p:tavLst>
                                        <p:tav tm="0">
                                          <p:val>
                                            <p:strVal val="#ppt_x"/>
                                          </p:val>
                                        </p:tav>
                                        <p:tav tm="100000">
                                          <p:val>
                                            <p:strVal val="#ppt_x"/>
                                          </p:val>
                                        </p:tav>
                                      </p:tavLst>
                                    </p:anim>
                                    <p:anim calcmode="lin" valueType="num">
                                      <p:cBhvr>
                                        <p:cTn id="42" dur="500" fill="hold"/>
                                        <p:tgtEl>
                                          <p:spTgt spid="130051">
                                            <p:txEl>
                                              <p:pRg st="3" end="3"/>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47" presetClass="entr" presetSubtype="0" fill="hold" nodeType="afterEffect">
                                  <p:stCondLst>
                                    <p:cond delay="0"/>
                                  </p:stCondLst>
                                  <p:childTnLst>
                                    <p:set>
                                      <p:cBhvr>
                                        <p:cTn id="45" dur="1" fill="hold">
                                          <p:stCondLst>
                                            <p:cond delay="0"/>
                                          </p:stCondLst>
                                        </p:cTn>
                                        <p:tgtEl>
                                          <p:spTgt spid="130051">
                                            <p:txEl>
                                              <p:pRg st="4" end="4"/>
                                            </p:txEl>
                                          </p:spTgt>
                                        </p:tgtEl>
                                        <p:attrNameLst>
                                          <p:attrName>style.visibility</p:attrName>
                                        </p:attrNameLst>
                                      </p:cBhvr>
                                      <p:to>
                                        <p:strVal val="visible"/>
                                      </p:to>
                                    </p:set>
                                    <p:animEffect transition="in" filter="fade">
                                      <p:cBhvr>
                                        <p:cTn id="46" dur="500"/>
                                        <p:tgtEl>
                                          <p:spTgt spid="130051">
                                            <p:txEl>
                                              <p:pRg st="4" end="4"/>
                                            </p:txEl>
                                          </p:spTgt>
                                        </p:tgtEl>
                                      </p:cBhvr>
                                    </p:animEffect>
                                    <p:anim calcmode="lin" valueType="num">
                                      <p:cBhvr>
                                        <p:cTn id="47" dur="500" fill="hold"/>
                                        <p:tgtEl>
                                          <p:spTgt spid="130051">
                                            <p:txEl>
                                              <p:pRg st="4" end="4"/>
                                            </p:txEl>
                                          </p:spTgt>
                                        </p:tgtEl>
                                        <p:attrNameLst>
                                          <p:attrName>ppt_x</p:attrName>
                                        </p:attrNameLst>
                                      </p:cBhvr>
                                      <p:tavLst>
                                        <p:tav tm="0">
                                          <p:val>
                                            <p:strVal val="#ppt_x"/>
                                          </p:val>
                                        </p:tav>
                                        <p:tav tm="100000">
                                          <p:val>
                                            <p:strVal val="#ppt_x"/>
                                          </p:val>
                                        </p:tav>
                                      </p:tavLst>
                                    </p:anim>
                                    <p:anim calcmode="lin" valueType="num">
                                      <p:cBhvr>
                                        <p:cTn id="48" dur="500" fill="hold"/>
                                        <p:tgtEl>
                                          <p:spTgt spid="130051">
                                            <p:txEl>
                                              <p:pRg st="4" end="4"/>
                                            </p:txEl>
                                          </p:spTgt>
                                        </p:tgtEl>
                                        <p:attrNameLst>
                                          <p:attrName>ppt_y</p:attrName>
                                        </p:attrNameLst>
                                      </p:cBhvr>
                                      <p:tavLst>
                                        <p:tav tm="0">
                                          <p:val>
                                            <p:strVal val="#ppt_y-.1"/>
                                          </p:val>
                                        </p:tav>
                                        <p:tav tm="100000">
                                          <p:val>
                                            <p:strVal val="#ppt_y"/>
                                          </p:val>
                                        </p:tav>
                                      </p:tavLst>
                                    </p:anim>
                                  </p:childTnLst>
                                </p:cTn>
                              </p:par>
                            </p:childTnLst>
                          </p:cTn>
                        </p:par>
                        <p:par>
                          <p:cTn id="49" fill="hold">
                            <p:stCondLst>
                              <p:cond delay="4000"/>
                            </p:stCondLst>
                            <p:childTnLst>
                              <p:par>
                                <p:cTn id="50" presetID="47" presetClass="entr" presetSubtype="0" fill="hold" nodeType="afterEffect">
                                  <p:stCondLst>
                                    <p:cond delay="0"/>
                                  </p:stCondLst>
                                  <p:childTnLst>
                                    <p:set>
                                      <p:cBhvr>
                                        <p:cTn id="51" dur="1" fill="hold">
                                          <p:stCondLst>
                                            <p:cond delay="0"/>
                                          </p:stCondLst>
                                        </p:cTn>
                                        <p:tgtEl>
                                          <p:spTgt spid="130051">
                                            <p:txEl>
                                              <p:pRg st="5" end="5"/>
                                            </p:txEl>
                                          </p:spTgt>
                                        </p:tgtEl>
                                        <p:attrNameLst>
                                          <p:attrName>style.visibility</p:attrName>
                                        </p:attrNameLst>
                                      </p:cBhvr>
                                      <p:to>
                                        <p:strVal val="visible"/>
                                      </p:to>
                                    </p:set>
                                    <p:animEffect transition="in" filter="fade">
                                      <p:cBhvr>
                                        <p:cTn id="52" dur="500"/>
                                        <p:tgtEl>
                                          <p:spTgt spid="130051">
                                            <p:txEl>
                                              <p:pRg st="5" end="5"/>
                                            </p:txEl>
                                          </p:spTgt>
                                        </p:tgtEl>
                                      </p:cBhvr>
                                    </p:animEffect>
                                    <p:anim calcmode="lin" valueType="num">
                                      <p:cBhvr>
                                        <p:cTn id="53" dur="500" fill="hold"/>
                                        <p:tgtEl>
                                          <p:spTgt spid="130051">
                                            <p:txEl>
                                              <p:pRg st="5" end="5"/>
                                            </p:txEl>
                                          </p:spTgt>
                                        </p:tgtEl>
                                        <p:attrNameLst>
                                          <p:attrName>ppt_x</p:attrName>
                                        </p:attrNameLst>
                                      </p:cBhvr>
                                      <p:tavLst>
                                        <p:tav tm="0">
                                          <p:val>
                                            <p:strVal val="#ppt_x"/>
                                          </p:val>
                                        </p:tav>
                                        <p:tav tm="100000">
                                          <p:val>
                                            <p:strVal val="#ppt_x"/>
                                          </p:val>
                                        </p:tav>
                                      </p:tavLst>
                                    </p:anim>
                                    <p:anim calcmode="lin" valueType="num">
                                      <p:cBhvr>
                                        <p:cTn id="54" dur="500" fill="hold"/>
                                        <p:tgtEl>
                                          <p:spTgt spid="13005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0" grpId="0"/>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Content Placeholder 2"/>
          <p:cNvSpPr>
            <a:spLocks noGrp="1"/>
          </p:cNvSpPr>
          <p:nvPr>
            <p:ph idx="1"/>
          </p:nvPr>
        </p:nvSpPr>
        <p:spPr/>
        <p:txBody>
          <a:bodyPr/>
          <a:lstStyle/>
          <a:p>
            <a:pPr algn="ctr">
              <a:buFont typeface="Wingdings" pitchFamily="2" charset="2"/>
              <a:buNone/>
            </a:pPr>
            <a:r>
              <a:rPr lang="fa-IR" sz="9600" dirty="0" smtClean="0">
                <a:effectLst>
                  <a:glow rad="139700">
                    <a:schemeClr val="accent4">
                      <a:satMod val="175000"/>
                      <a:alpha val="40000"/>
                    </a:schemeClr>
                  </a:glow>
                  <a:reflection blurRad="6350" stA="55000" endA="300" endPos="45500" dir="5400000" sy="-100000" algn="bl" rotWithShape="0"/>
                </a:effectLst>
                <a:cs typeface="B Titr" pitchFamily="2" charset="-78"/>
              </a:rPr>
              <a:t>موفق باشید</a:t>
            </a:r>
            <a:endParaRPr lang="en-US" sz="9600" dirty="0" smtClean="0">
              <a:effectLst>
                <a:glow rad="139700">
                  <a:schemeClr val="accent4">
                    <a:satMod val="175000"/>
                    <a:alpha val="40000"/>
                  </a:schemeClr>
                </a:glow>
                <a:reflection blurRad="6350" stA="55000" endA="300" endPos="45500" dir="5400000" sy="-100000" algn="bl" rotWithShape="0"/>
              </a:effectLst>
              <a:cs typeface="B Titr" pitchFamily="2" charset="-78"/>
            </a:endParaRPr>
          </a:p>
        </p:txBody>
      </p:sp>
    </p:spTree>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131074">
                                            <p:txEl>
                                              <p:pRg st="0" end="0"/>
                                            </p:txEl>
                                          </p:spTgt>
                                        </p:tgtEl>
                                        <p:attrNameLst>
                                          <p:attrName>style.visibility</p:attrName>
                                        </p:attrNameLst>
                                      </p:cBhvr>
                                      <p:to>
                                        <p:strVal val="visible"/>
                                      </p:to>
                                    </p:set>
                                    <p:anim calcmode="lin" valueType="num">
                                      <p:cBhvr>
                                        <p:cTn id="7" dur="500" fill="hold"/>
                                        <p:tgtEl>
                                          <p:spTgt spid="13107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31074">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131074">
                                            <p:txEl>
                                              <p:pRg st="0" end="0"/>
                                            </p:txEl>
                                          </p:spTgt>
                                        </p:tgtEl>
                                        <p:attrNameLst>
                                          <p:attrName>ppt_x</p:attrName>
                                        </p:attrNameLst>
                                      </p:cBhvr>
                                      <p:tavLst>
                                        <p:tav tm="0">
                                          <p:val>
                                            <p:fltVal val="0.5"/>
                                          </p:val>
                                        </p:tav>
                                        <p:tav tm="100000">
                                          <p:val>
                                            <p:strVal val="#ppt_x"/>
                                          </p:val>
                                        </p:tav>
                                      </p:tavLst>
                                    </p:anim>
                                    <p:anim calcmode="lin" valueType="num">
                                      <p:cBhvr>
                                        <p:cTn id="10" dur="500" fill="hold"/>
                                        <p:tgtEl>
                                          <p:spTgt spid="131074">
                                            <p:txEl>
                                              <p:pRg st="0" end="0"/>
                                            </p:tx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36"/>
            <a:ext cx="8229600" cy="1143000"/>
          </a:xfrm>
        </p:spPr>
        <p:txBody>
          <a:bodyPr/>
          <a:lstStyle/>
          <a:p>
            <a:r>
              <a:rPr lang="fa-IR" sz="3200" dirty="0" smtClean="0"/>
              <a:t>فهرست مطالب</a:t>
            </a:r>
            <a:endParaRPr lang="en-US" sz="3200" dirty="0"/>
          </a:p>
        </p:txBody>
      </p:sp>
      <p:sp>
        <p:nvSpPr>
          <p:cNvPr id="3" name="Content Placeholder 2"/>
          <p:cNvSpPr>
            <a:spLocks noGrp="1"/>
          </p:cNvSpPr>
          <p:nvPr>
            <p:ph idx="1"/>
          </p:nvPr>
        </p:nvSpPr>
        <p:spPr>
          <a:xfrm>
            <a:off x="457200" y="1743076"/>
            <a:ext cx="8229600" cy="4829196"/>
          </a:xfrm>
        </p:spPr>
        <p:txBody>
          <a:bodyPr/>
          <a:lstStyle/>
          <a:p>
            <a:pPr marL="523875" indent="-355600">
              <a:lnSpc>
                <a:spcPct val="160000"/>
              </a:lnSpc>
              <a:buClr>
                <a:schemeClr val="tx2">
                  <a:lumMod val="75000"/>
                </a:schemeClr>
              </a:buClr>
              <a:buFont typeface="Wingdings" pitchFamily="2" charset="2"/>
              <a:buChar char="ü"/>
            </a:pPr>
            <a:endParaRPr lang="fa-IR" sz="2700" dirty="0" smtClean="0">
              <a:effectLst>
                <a:glow rad="101600">
                  <a:schemeClr val="accent2">
                    <a:satMod val="175000"/>
                    <a:alpha val="40000"/>
                  </a:schemeClr>
                </a:glow>
              </a:effectLst>
              <a:cs typeface="B Titr" pitchFamily="2" charset="-78"/>
            </a:endParaRPr>
          </a:p>
          <a:p>
            <a:pPr marL="523875" indent="-355600">
              <a:lnSpc>
                <a:spcPct val="160000"/>
              </a:lnSpc>
              <a:buClr>
                <a:schemeClr val="tx2">
                  <a:lumMod val="75000"/>
                </a:schemeClr>
              </a:buClr>
              <a:buFont typeface="Wingdings" pitchFamily="2" charset="2"/>
              <a:buChar char="ü"/>
            </a:pPr>
            <a:endParaRPr lang="fa-IR" sz="2700" dirty="0" smtClean="0">
              <a:effectLst>
                <a:glow rad="101600">
                  <a:schemeClr val="accent3">
                    <a:satMod val="175000"/>
                    <a:alpha val="40000"/>
                  </a:schemeClr>
                </a:glow>
              </a:effectLst>
              <a:cs typeface="B Titr" pitchFamily="2" charset="-78"/>
            </a:endParaRPr>
          </a:p>
          <a:p>
            <a:pPr marL="523875" indent="-355600">
              <a:lnSpc>
                <a:spcPct val="160000"/>
              </a:lnSpc>
              <a:buClr>
                <a:schemeClr val="tx2">
                  <a:lumMod val="75000"/>
                </a:schemeClr>
              </a:buClr>
              <a:buFont typeface="Wingdings" pitchFamily="2" charset="2"/>
              <a:buChar char="ü"/>
            </a:pPr>
            <a:endParaRPr lang="fa-IR" sz="2700" dirty="0" smtClean="0">
              <a:effectLst>
                <a:glow rad="101600">
                  <a:schemeClr val="accent4">
                    <a:satMod val="175000"/>
                    <a:alpha val="40000"/>
                  </a:schemeClr>
                </a:glow>
              </a:effectLst>
              <a:cs typeface="B Titr" pitchFamily="2" charset="-78"/>
            </a:endParaRPr>
          </a:p>
          <a:p>
            <a:pPr marL="523875" indent="-355600">
              <a:lnSpc>
                <a:spcPct val="160000"/>
              </a:lnSpc>
              <a:buClr>
                <a:schemeClr val="tx2">
                  <a:lumMod val="75000"/>
                </a:schemeClr>
              </a:buClr>
              <a:buFont typeface="Wingdings" pitchFamily="2" charset="2"/>
              <a:buChar char="ü"/>
            </a:pPr>
            <a:endParaRPr lang="fa-IR" sz="2700" dirty="0" smtClean="0">
              <a:effectLst>
                <a:glow rad="101600">
                  <a:schemeClr val="accent4">
                    <a:satMod val="175000"/>
                    <a:alpha val="40000"/>
                  </a:schemeClr>
                </a:glow>
              </a:effectLst>
              <a:cs typeface="B Titr" pitchFamily="2" charset="-78"/>
            </a:endParaRPr>
          </a:p>
        </p:txBody>
      </p:sp>
      <p:sp>
        <p:nvSpPr>
          <p:cNvPr id="4" name="Action Button: Custom 3">
            <a:hlinkClick r:id="" action="ppaction://hlinkshowjump?jump=nextslide" highlightClick="1"/>
          </p:cNvPr>
          <p:cNvSpPr/>
          <p:nvPr/>
        </p:nvSpPr>
        <p:spPr>
          <a:xfrm>
            <a:off x="5429256" y="1714488"/>
            <a:ext cx="2928958" cy="785818"/>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dirty="0" smtClean="0">
                <a:solidFill>
                  <a:srgbClr val="000000"/>
                </a:solidFill>
                <a:effectLst>
                  <a:glow rad="63500">
                    <a:schemeClr val="accent1">
                      <a:satMod val="175000"/>
                      <a:alpha val="40000"/>
                    </a:schemeClr>
                  </a:glow>
                </a:effectLst>
                <a:cs typeface="B Titr" pitchFamily="2" charset="-78"/>
              </a:rPr>
              <a:t>فصل اول :  سخت افزار</a:t>
            </a:r>
          </a:p>
        </p:txBody>
      </p:sp>
      <p:sp>
        <p:nvSpPr>
          <p:cNvPr id="5" name="Action Button: Custom 4">
            <a:hlinkClick r:id="rId2" action="ppaction://hlinksldjump" highlightClick="1"/>
          </p:cNvPr>
          <p:cNvSpPr/>
          <p:nvPr/>
        </p:nvSpPr>
        <p:spPr>
          <a:xfrm>
            <a:off x="5500694" y="2500306"/>
            <a:ext cx="2928958" cy="785818"/>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dirty="0" smtClean="0">
                <a:solidFill>
                  <a:srgbClr val="000000"/>
                </a:solidFill>
                <a:effectLst>
                  <a:glow rad="63500">
                    <a:schemeClr val="accent1">
                      <a:satMod val="175000"/>
                      <a:alpha val="40000"/>
                    </a:schemeClr>
                  </a:glow>
                </a:effectLst>
                <a:cs typeface="B Titr" pitchFamily="2" charset="-78"/>
              </a:rPr>
              <a:t>فصل دوم :  نرم افزار</a:t>
            </a:r>
          </a:p>
        </p:txBody>
      </p:sp>
      <p:sp>
        <p:nvSpPr>
          <p:cNvPr id="7" name="Action Button: Custom 6">
            <a:hlinkClick r:id="rId3" action="ppaction://hlinksldjump" highlightClick="1"/>
          </p:cNvPr>
          <p:cNvSpPr/>
          <p:nvPr/>
        </p:nvSpPr>
        <p:spPr>
          <a:xfrm>
            <a:off x="5429256" y="3286124"/>
            <a:ext cx="2928958" cy="785818"/>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23875" indent="-355600">
              <a:lnSpc>
                <a:spcPct val="160000"/>
              </a:lnSpc>
              <a:buClr>
                <a:schemeClr val="tx2">
                  <a:lumMod val="75000"/>
                </a:schemeClr>
              </a:buClr>
            </a:pPr>
            <a:r>
              <a:rPr lang="fa-IR" sz="2400" dirty="0" smtClean="0">
                <a:solidFill>
                  <a:schemeClr val="tx1"/>
                </a:solidFill>
                <a:effectLst>
                  <a:glow rad="63500">
                    <a:schemeClr val="accent1">
                      <a:satMod val="175000"/>
                      <a:alpha val="40000"/>
                    </a:schemeClr>
                  </a:glow>
                </a:effectLst>
                <a:cs typeface="B Titr" pitchFamily="2" charset="-78"/>
              </a:rPr>
              <a:t>فصل سوم : شبکه</a:t>
            </a:r>
          </a:p>
        </p:txBody>
      </p:sp>
      <p:sp>
        <p:nvSpPr>
          <p:cNvPr id="8" name="Action Button: Custom 7">
            <a:hlinkClick r:id="rId4" action="ppaction://hlinksldjump" highlightClick="1"/>
          </p:cNvPr>
          <p:cNvSpPr/>
          <p:nvPr/>
        </p:nvSpPr>
        <p:spPr>
          <a:xfrm>
            <a:off x="3571868" y="4143380"/>
            <a:ext cx="4786346" cy="785818"/>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23875" indent="-355600">
              <a:lnSpc>
                <a:spcPct val="160000"/>
              </a:lnSpc>
              <a:buClr>
                <a:schemeClr val="tx2">
                  <a:lumMod val="75000"/>
                </a:schemeClr>
              </a:buClr>
              <a:buNone/>
            </a:pPr>
            <a:r>
              <a:rPr lang="fa-IR" sz="2400" dirty="0" smtClean="0">
                <a:solidFill>
                  <a:schemeClr val="tx1"/>
                </a:solidFill>
                <a:effectLst>
                  <a:glow rad="63500">
                    <a:schemeClr val="accent1">
                      <a:satMod val="175000"/>
                      <a:alpha val="40000"/>
                    </a:schemeClr>
                  </a:glow>
                </a:effectLst>
                <a:cs typeface="B Titr" pitchFamily="2" charset="-78"/>
              </a:rPr>
              <a:t>فصل چهارم : کاربرد </a:t>
            </a:r>
            <a:r>
              <a:rPr lang="en-US" sz="2400" dirty="0" smtClean="0">
                <a:solidFill>
                  <a:schemeClr val="tx1"/>
                </a:solidFill>
                <a:effectLst>
                  <a:glow rad="63500">
                    <a:schemeClr val="accent1">
                      <a:satMod val="175000"/>
                      <a:alpha val="40000"/>
                    </a:schemeClr>
                  </a:glow>
                </a:effectLst>
                <a:latin typeface="Times New Roman" pitchFamily="18" charset="0"/>
                <a:cs typeface="B Titr" pitchFamily="2" charset="-78"/>
              </a:rPr>
              <a:t>ICT </a:t>
            </a:r>
            <a:r>
              <a:rPr lang="fa-IR" sz="2400" dirty="0" smtClean="0">
                <a:solidFill>
                  <a:schemeClr val="tx1"/>
                </a:solidFill>
                <a:effectLst>
                  <a:glow rad="63500">
                    <a:schemeClr val="accent1">
                      <a:satMod val="175000"/>
                      <a:alpha val="40000"/>
                    </a:schemeClr>
                  </a:glow>
                </a:effectLst>
                <a:cs typeface="B Titr" pitchFamily="2" charset="-78"/>
              </a:rPr>
              <a:t> در زندگی</a:t>
            </a:r>
          </a:p>
        </p:txBody>
      </p:sp>
      <p:sp>
        <p:nvSpPr>
          <p:cNvPr id="9" name="Action Button: Custom 8">
            <a:hlinkClick r:id="rId5" action="ppaction://hlinksldjump" highlightClick="1"/>
          </p:cNvPr>
          <p:cNvSpPr/>
          <p:nvPr/>
        </p:nvSpPr>
        <p:spPr>
          <a:xfrm>
            <a:off x="5429256" y="5000636"/>
            <a:ext cx="2928958" cy="785818"/>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23875" indent="-355600">
              <a:lnSpc>
                <a:spcPct val="160000"/>
              </a:lnSpc>
              <a:buClr>
                <a:schemeClr val="tx2">
                  <a:lumMod val="75000"/>
                </a:schemeClr>
              </a:buClr>
              <a:buNone/>
            </a:pPr>
            <a:r>
              <a:rPr lang="fa-IR" sz="2400" dirty="0" smtClean="0">
                <a:solidFill>
                  <a:schemeClr val="tx1"/>
                </a:solidFill>
                <a:effectLst>
                  <a:glow rad="63500">
                    <a:schemeClr val="accent1">
                      <a:satMod val="175000"/>
                      <a:alpha val="40000"/>
                    </a:schemeClr>
                  </a:glow>
                </a:effectLst>
                <a:cs typeface="B Titr" pitchFamily="2" charset="-78"/>
              </a:rPr>
              <a:t>فصل پنجم : امنیت</a:t>
            </a:r>
          </a:p>
        </p:txBody>
      </p:sp>
      <p:sp>
        <p:nvSpPr>
          <p:cNvPr id="10" name="Action Button: Custom 9">
            <a:hlinkClick r:id="rId6" action="ppaction://hlinksldjump" highlightClick="1"/>
          </p:cNvPr>
          <p:cNvSpPr/>
          <p:nvPr/>
        </p:nvSpPr>
        <p:spPr>
          <a:xfrm>
            <a:off x="5072066" y="5857892"/>
            <a:ext cx="3286148" cy="785818"/>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23875" indent="-355600">
              <a:lnSpc>
                <a:spcPct val="160000"/>
              </a:lnSpc>
              <a:buClr>
                <a:schemeClr val="tx2">
                  <a:lumMod val="75000"/>
                </a:schemeClr>
              </a:buClr>
              <a:buNone/>
            </a:pPr>
            <a:r>
              <a:rPr lang="fa-IR" sz="2400" dirty="0" smtClean="0">
                <a:solidFill>
                  <a:schemeClr val="tx1"/>
                </a:solidFill>
                <a:effectLst>
                  <a:glow rad="63500">
                    <a:schemeClr val="accent1">
                      <a:satMod val="175000"/>
                      <a:alpha val="40000"/>
                    </a:schemeClr>
                  </a:glow>
                </a:effectLst>
                <a:cs typeface="B Titr" pitchFamily="2" charset="-78"/>
              </a:rPr>
              <a:t>فصل ششم : قانون حق نشر</a:t>
            </a:r>
            <a:endParaRPr lang="en-US" sz="2400" dirty="0">
              <a:solidFill>
                <a:schemeClr val="tx1"/>
              </a:solidFill>
              <a:effectLst>
                <a:glow rad="63500">
                  <a:schemeClr val="accent1">
                    <a:satMod val="175000"/>
                    <a:alpha val="40000"/>
                  </a:schemeClr>
                </a:glow>
              </a:effectLst>
              <a:cs typeface="B Titr" pitchFamily="2" charset="-78"/>
            </a:endParaRPr>
          </a:p>
        </p:txBody>
      </p:sp>
    </p:spTree>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290">
                                          <p:stCondLst>
                                            <p:cond delay="0"/>
                                          </p:stCondLst>
                                        </p:cTn>
                                        <p:tgtEl>
                                          <p:spTgt spid="4"/>
                                        </p:tgtEl>
                                      </p:cBhvr>
                                    </p:animEffect>
                                    <p:anim calcmode="lin" valueType="num">
                                      <p:cBhvr>
                                        <p:cTn id="17" dur="911"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8" dur="332"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9" dur="332" tmFilter="0, 0; 0.125,0.2665; 0.25,0.4; 0.375,0.465; 0.5,0.5;  0.625,0.535; 0.75,0.6; 0.875,0.7335; 1,1">
                                          <p:stCondLst>
                                            <p:cond delay="332"/>
                                          </p:stCondLst>
                                        </p:cTn>
                                        <p:tgtEl>
                                          <p:spTgt spid="4"/>
                                        </p:tgtEl>
                                        <p:attrNameLst>
                                          <p:attrName>ppt_y</p:attrName>
                                        </p:attrNameLst>
                                      </p:cBhvr>
                                      <p:tavLst>
                                        <p:tav tm="0" fmla="#ppt_y-sin(pi*$)/9">
                                          <p:val>
                                            <p:fltVal val="0"/>
                                          </p:val>
                                        </p:tav>
                                        <p:tav tm="100000">
                                          <p:val>
                                            <p:fltVal val="1"/>
                                          </p:val>
                                        </p:tav>
                                      </p:tavLst>
                                    </p:anim>
                                    <p:anim calcmode="lin" valueType="num">
                                      <p:cBhvr>
                                        <p:cTn id="20" dur="166" tmFilter="0, 0; 0.125,0.2665; 0.25,0.4; 0.375,0.465; 0.5,0.5;  0.625,0.535; 0.75,0.6; 0.875,0.7335; 1,1">
                                          <p:stCondLst>
                                            <p:cond delay="662"/>
                                          </p:stCondLst>
                                        </p:cTn>
                                        <p:tgtEl>
                                          <p:spTgt spid="4"/>
                                        </p:tgtEl>
                                        <p:attrNameLst>
                                          <p:attrName>ppt_y</p:attrName>
                                        </p:attrNameLst>
                                      </p:cBhvr>
                                      <p:tavLst>
                                        <p:tav tm="0" fmla="#ppt_y-sin(pi*$)/27">
                                          <p:val>
                                            <p:fltVal val="0"/>
                                          </p:val>
                                        </p:tav>
                                        <p:tav tm="100000">
                                          <p:val>
                                            <p:fltVal val="1"/>
                                          </p:val>
                                        </p:tav>
                                      </p:tavLst>
                                    </p:anim>
                                    <p:anim calcmode="lin" valueType="num">
                                      <p:cBhvr>
                                        <p:cTn id="21" dur="82" tmFilter="0, 0; 0.125,0.2665; 0.25,0.4; 0.375,0.465; 0.5,0.5;  0.625,0.535; 0.75,0.6; 0.875,0.7335; 1,1">
                                          <p:stCondLst>
                                            <p:cond delay="828"/>
                                          </p:stCondLst>
                                        </p:cTn>
                                        <p:tgtEl>
                                          <p:spTgt spid="4"/>
                                        </p:tgtEl>
                                        <p:attrNameLst>
                                          <p:attrName>ppt_y</p:attrName>
                                        </p:attrNameLst>
                                      </p:cBhvr>
                                      <p:tavLst>
                                        <p:tav tm="0" fmla="#ppt_y-sin(pi*$)/81">
                                          <p:val>
                                            <p:fltVal val="0"/>
                                          </p:val>
                                        </p:tav>
                                        <p:tav tm="100000">
                                          <p:val>
                                            <p:fltVal val="1"/>
                                          </p:val>
                                        </p:tav>
                                      </p:tavLst>
                                    </p:anim>
                                    <p:animScale>
                                      <p:cBhvr>
                                        <p:cTn id="22" dur="13">
                                          <p:stCondLst>
                                            <p:cond delay="325"/>
                                          </p:stCondLst>
                                        </p:cTn>
                                        <p:tgtEl>
                                          <p:spTgt spid="4"/>
                                        </p:tgtEl>
                                      </p:cBhvr>
                                      <p:to x="100000" y="60000"/>
                                    </p:animScale>
                                    <p:animScale>
                                      <p:cBhvr>
                                        <p:cTn id="23" dur="83" decel="50000">
                                          <p:stCondLst>
                                            <p:cond delay="338"/>
                                          </p:stCondLst>
                                        </p:cTn>
                                        <p:tgtEl>
                                          <p:spTgt spid="4"/>
                                        </p:tgtEl>
                                      </p:cBhvr>
                                      <p:to x="100000" y="100000"/>
                                    </p:animScale>
                                    <p:animScale>
                                      <p:cBhvr>
                                        <p:cTn id="24" dur="13">
                                          <p:stCondLst>
                                            <p:cond delay="656"/>
                                          </p:stCondLst>
                                        </p:cTn>
                                        <p:tgtEl>
                                          <p:spTgt spid="4"/>
                                        </p:tgtEl>
                                      </p:cBhvr>
                                      <p:to x="100000" y="80000"/>
                                    </p:animScale>
                                    <p:animScale>
                                      <p:cBhvr>
                                        <p:cTn id="25" dur="83" decel="50000">
                                          <p:stCondLst>
                                            <p:cond delay="669"/>
                                          </p:stCondLst>
                                        </p:cTn>
                                        <p:tgtEl>
                                          <p:spTgt spid="4"/>
                                        </p:tgtEl>
                                      </p:cBhvr>
                                      <p:to x="100000" y="100000"/>
                                    </p:animScale>
                                    <p:animScale>
                                      <p:cBhvr>
                                        <p:cTn id="26" dur="13">
                                          <p:stCondLst>
                                            <p:cond delay="821"/>
                                          </p:stCondLst>
                                        </p:cTn>
                                        <p:tgtEl>
                                          <p:spTgt spid="4"/>
                                        </p:tgtEl>
                                      </p:cBhvr>
                                      <p:to x="100000" y="90000"/>
                                    </p:animScale>
                                    <p:animScale>
                                      <p:cBhvr>
                                        <p:cTn id="27" dur="83" decel="50000">
                                          <p:stCondLst>
                                            <p:cond delay="834"/>
                                          </p:stCondLst>
                                        </p:cTn>
                                        <p:tgtEl>
                                          <p:spTgt spid="4"/>
                                        </p:tgtEl>
                                      </p:cBhvr>
                                      <p:to x="100000" y="100000"/>
                                    </p:animScale>
                                    <p:animScale>
                                      <p:cBhvr>
                                        <p:cTn id="28" dur="13">
                                          <p:stCondLst>
                                            <p:cond delay="904"/>
                                          </p:stCondLst>
                                        </p:cTn>
                                        <p:tgtEl>
                                          <p:spTgt spid="4"/>
                                        </p:tgtEl>
                                      </p:cBhvr>
                                      <p:to x="100000" y="95000"/>
                                    </p:animScale>
                                    <p:animScale>
                                      <p:cBhvr>
                                        <p:cTn id="29" dur="83" decel="50000">
                                          <p:stCondLst>
                                            <p:cond delay="917"/>
                                          </p:stCondLst>
                                        </p:cTn>
                                        <p:tgtEl>
                                          <p:spTgt spid="4"/>
                                        </p:tgtEl>
                                      </p:cBhvr>
                                      <p:to x="100000" y="100000"/>
                                    </p:animScale>
                                  </p:childTnLst>
                                </p:cTn>
                              </p:par>
                            </p:childTnLst>
                          </p:cTn>
                        </p:par>
                        <p:par>
                          <p:cTn id="30" fill="hold">
                            <p:stCondLst>
                              <p:cond delay="2000"/>
                            </p:stCondLst>
                            <p:childTnLst>
                              <p:par>
                                <p:cTn id="31" presetID="26" presetClass="entr" presetSubtype="0"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290">
                                          <p:stCondLst>
                                            <p:cond delay="0"/>
                                          </p:stCondLst>
                                        </p:cTn>
                                        <p:tgtEl>
                                          <p:spTgt spid="5"/>
                                        </p:tgtEl>
                                      </p:cBhvr>
                                    </p:animEffect>
                                    <p:anim calcmode="lin" valueType="num">
                                      <p:cBhvr>
                                        <p:cTn id="34" dur="911"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35" dur="332"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36" dur="332" tmFilter="0, 0; 0.125,0.2665; 0.25,0.4; 0.375,0.465; 0.5,0.5;  0.625,0.535; 0.75,0.6; 0.875,0.7335; 1,1">
                                          <p:stCondLst>
                                            <p:cond delay="332"/>
                                          </p:stCondLst>
                                        </p:cTn>
                                        <p:tgtEl>
                                          <p:spTgt spid="5"/>
                                        </p:tgtEl>
                                        <p:attrNameLst>
                                          <p:attrName>ppt_y</p:attrName>
                                        </p:attrNameLst>
                                      </p:cBhvr>
                                      <p:tavLst>
                                        <p:tav tm="0" fmla="#ppt_y-sin(pi*$)/9">
                                          <p:val>
                                            <p:fltVal val="0"/>
                                          </p:val>
                                        </p:tav>
                                        <p:tav tm="100000">
                                          <p:val>
                                            <p:fltVal val="1"/>
                                          </p:val>
                                        </p:tav>
                                      </p:tavLst>
                                    </p:anim>
                                    <p:anim calcmode="lin" valueType="num">
                                      <p:cBhvr>
                                        <p:cTn id="37" dur="166" tmFilter="0, 0; 0.125,0.2665; 0.25,0.4; 0.375,0.465; 0.5,0.5;  0.625,0.535; 0.75,0.6; 0.875,0.7335; 1,1">
                                          <p:stCondLst>
                                            <p:cond delay="662"/>
                                          </p:stCondLst>
                                        </p:cTn>
                                        <p:tgtEl>
                                          <p:spTgt spid="5"/>
                                        </p:tgtEl>
                                        <p:attrNameLst>
                                          <p:attrName>ppt_y</p:attrName>
                                        </p:attrNameLst>
                                      </p:cBhvr>
                                      <p:tavLst>
                                        <p:tav tm="0" fmla="#ppt_y-sin(pi*$)/27">
                                          <p:val>
                                            <p:fltVal val="0"/>
                                          </p:val>
                                        </p:tav>
                                        <p:tav tm="100000">
                                          <p:val>
                                            <p:fltVal val="1"/>
                                          </p:val>
                                        </p:tav>
                                      </p:tavLst>
                                    </p:anim>
                                    <p:anim calcmode="lin" valueType="num">
                                      <p:cBhvr>
                                        <p:cTn id="38" dur="82" tmFilter="0, 0; 0.125,0.2665; 0.25,0.4; 0.375,0.465; 0.5,0.5;  0.625,0.535; 0.75,0.6; 0.875,0.7335; 1,1">
                                          <p:stCondLst>
                                            <p:cond delay="828"/>
                                          </p:stCondLst>
                                        </p:cTn>
                                        <p:tgtEl>
                                          <p:spTgt spid="5"/>
                                        </p:tgtEl>
                                        <p:attrNameLst>
                                          <p:attrName>ppt_y</p:attrName>
                                        </p:attrNameLst>
                                      </p:cBhvr>
                                      <p:tavLst>
                                        <p:tav tm="0" fmla="#ppt_y-sin(pi*$)/81">
                                          <p:val>
                                            <p:fltVal val="0"/>
                                          </p:val>
                                        </p:tav>
                                        <p:tav tm="100000">
                                          <p:val>
                                            <p:fltVal val="1"/>
                                          </p:val>
                                        </p:tav>
                                      </p:tavLst>
                                    </p:anim>
                                    <p:animScale>
                                      <p:cBhvr>
                                        <p:cTn id="39" dur="13">
                                          <p:stCondLst>
                                            <p:cond delay="325"/>
                                          </p:stCondLst>
                                        </p:cTn>
                                        <p:tgtEl>
                                          <p:spTgt spid="5"/>
                                        </p:tgtEl>
                                      </p:cBhvr>
                                      <p:to x="100000" y="60000"/>
                                    </p:animScale>
                                    <p:animScale>
                                      <p:cBhvr>
                                        <p:cTn id="40" dur="83" decel="50000">
                                          <p:stCondLst>
                                            <p:cond delay="338"/>
                                          </p:stCondLst>
                                        </p:cTn>
                                        <p:tgtEl>
                                          <p:spTgt spid="5"/>
                                        </p:tgtEl>
                                      </p:cBhvr>
                                      <p:to x="100000" y="100000"/>
                                    </p:animScale>
                                    <p:animScale>
                                      <p:cBhvr>
                                        <p:cTn id="41" dur="13">
                                          <p:stCondLst>
                                            <p:cond delay="656"/>
                                          </p:stCondLst>
                                        </p:cTn>
                                        <p:tgtEl>
                                          <p:spTgt spid="5"/>
                                        </p:tgtEl>
                                      </p:cBhvr>
                                      <p:to x="100000" y="80000"/>
                                    </p:animScale>
                                    <p:animScale>
                                      <p:cBhvr>
                                        <p:cTn id="42" dur="83" decel="50000">
                                          <p:stCondLst>
                                            <p:cond delay="669"/>
                                          </p:stCondLst>
                                        </p:cTn>
                                        <p:tgtEl>
                                          <p:spTgt spid="5"/>
                                        </p:tgtEl>
                                      </p:cBhvr>
                                      <p:to x="100000" y="100000"/>
                                    </p:animScale>
                                    <p:animScale>
                                      <p:cBhvr>
                                        <p:cTn id="43" dur="13">
                                          <p:stCondLst>
                                            <p:cond delay="821"/>
                                          </p:stCondLst>
                                        </p:cTn>
                                        <p:tgtEl>
                                          <p:spTgt spid="5"/>
                                        </p:tgtEl>
                                      </p:cBhvr>
                                      <p:to x="100000" y="90000"/>
                                    </p:animScale>
                                    <p:animScale>
                                      <p:cBhvr>
                                        <p:cTn id="44" dur="83" decel="50000">
                                          <p:stCondLst>
                                            <p:cond delay="834"/>
                                          </p:stCondLst>
                                        </p:cTn>
                                        <p:tgtEl>
                                          <p:spTgt spid="5"/>
                                        </p:tgtEl>
                                      </p:cBhvr>
                                      <p:to x="100000" y="100000"/>
                                    </p:animScale>
                                    <p:animScale>
                                      <p:cBhvr>
                                        <p:cTn id="45" dur="13">
                                          <p:stCondLst>
                                            <p:cond delay="904"/>
                                          </p:stCondLst>
                                        </p:cTn>
                                        <p:tgtEl>
                                          <p:spTgt spid="5"/>
                                        </p:tgtEl>
                                      </p:cBhvr>
                                      <p:to x="100000" y="95000"/>
                                    </p:animScale>
                                    <p:animScale>
                                      <p:cBhvr>
                                        <p:cTn id="46" dur="83" decel="50000">
                                          <p:stCondLst>
                                            <p:cond delay="917"/>
                                          </p:stCondLst>
                                        </p:cTn>
                                        <p:tgtEl>
                                          <p:spTgt spid="5"/>
                                        </p:tgtEl>
                                      </p:cBhvr>
                                      <p:to x="100000" y="100000"/>
                                    </p:animScale>
                                  </p:childTnLst>
                                </p:cTn>
                              </p:par>
                            </p:childTnLst>
                          </p:cTn>
                        </p:par>
                        <p:par>
                          <p:cTn id="47" fill="hold">
                            <p:stCondLst>
                              <p:cond delay="3000"/>
                            </p:stCondLst>
                            <p:childTnLst>
                              <p:par>
                                <p:cTn id="48" presetID="26" presetClass="entr" presetSubtype="0"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wipe(down)">
                                      <p:cBhvr>
                                        <p:cTn id="50" dur="290">
                                          <p:stCondLst>
                                            <p:cond delay="0"/>
                                          </p:stCondLst>
                                        </p:cTn>
                                        <p:tgtEl>
                                          <p:spTgt spid="7"/>
                                        </p:tgtEl>
                                      </p:cBhvr>
                                    </p:animEffect>
                                    <p:anim calcmode="lin" valueType="num">
                                      <p:cBhvr>
                                        <p:cTn id="51" dur="911"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52" dur="332"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53" dur="332" tmFilter="0, 0; 0.125,0.2665; 0.25,0.4; 0.375,0.465; 0.5,0.5;  0.625,0.535; 0.75,0.6; 0.875,0.7335; 1,1">
                                          <p:stCondLst>
                                            <p:cond delay="332"/>
                                          </p:stCondLst>
                                        </p:cTn>
                                        <p:tgtEl>
                                          <p:spTgt spid="7"/>
                                        </p:tgtEl>
                                        <p:attrNameLst>
                                          <p:attrName>ppt_y</p:attrName>
                                        </p:attrNameLst>
                                      </p:cBhvr>
                                      <p:tavLst>
                                        <p:tav tm="0" fmla="#ppt_y-sin(pi*$)/9">
                                          <p:val>
                                            <p:fltVal val="0"/>
                                          </p:val>
                                        </p:tav>
                                        <p:tav tm="100000">
                                          <p:val>
                                            <p:fltVal val="1"/>
                                          </p:val>
                                        </p:tav>
                                      </p:tavLst>
                                    </p:anim>
                                    <p:anim calcmode="lin" valueType="num">
                                      <p:cBhvr>
                                        <p:cTn id="54" dur="166" tmFilter="0, 0; 0.125,0.2665; 0.25,0.4; 0.375,0.465; 0.5,0.5;  0.625,0.535; 0.75,0.6; 0.875,0.7335; 1,1">
                                          <p:stCondLst>
                                            <p:cond delay="662"/>
                                          </p:stCondLst>
                                        </p:cTn>
                                        <p:tgtEl>
                                          <p:spTgt spid="7"/>
                                        </p:tgtEl>
                                        <p:attrNameLst>
                                          <p:attrName>ppt_y</p:attrName>
                                        </p:attrNameLst>
                                      </p:cBhvr>
                                      <p:tavLst>
                                        <p:tav tm="0" fmla="#ppt_y-sin(pi*$)/27">
                                          <p:val>
                                            <p:fltVal val="0"/>
                                          </p:val>
                                        </p:tav>
                                        <p:tav tm="100000">
                                          <p:val>
                                            <p:fltVal val="1"/>
                                          </p:val>
                                        </p:tav>
                                      </p:tavLst>
                                    </p:anim>
                                    <p:anim calcmode="lin" valueType="num">
                                      <p:cBhvr>
                                        <p:cTn id="55" dur="82" tmFilter="0, 0; 0.125,0.2665; 0.25,0.4; 0.375,0.465; 0.5,0.5;  0.625,0.535; 0.75,0.6; 0.875,0.7335; 1,1">
                                          <p:stCondLst>
                                            <p:cond delay="828"/>
                                          </p:stCondLst>
                                        </p:cTn>
                                        <p:tgtEl>
                                          <p:spTgt spid="7"/>
                                        </p:tgtEl>
                                        <p:attrNameLst>
                                          <p:attrName>ppt_y</p:attrName>
                                        </p:attrNameLst>
                                      </p:cBhvr>
                                      <p:tavLst>
                                        <p:tav tm="0" fmla="#ppt_y-sin(pi*$)/81">
                                          <p:val>
                                            <p:fltVal val="0"/>
                                          </p:val>
                                        </p:tav>
                                        <p:tav tm="100000">
                                          <p:val>
                                            <p:fltVal val="1"/>
                                          </p:val>
                                        </p:tav>
                                      </p:tavLst>
                                    </p:anim>
                                    <p:animScale>
                                      <p:cBhvr>
                                        <p:cTn id="56" dur="13">
                                          <p:stCondLst>
                                            <p:cond delay="325"/>
                                          </p:stCondLst>
                                        </p:cTn>
                                        <p:tgtEl>
                                          <p:spTgt spid="7"/>
                                        </p:tgtEl>
                                      </p:cBhvr>
                                      <p:to x="100000" y="60000"/>
                                    </p:animScale>
                                    <p:animScale>
                                      <p:cBhvr>
                                        <p:cTn id="57" dur="83" decel="50000">
                                          <p:stCondLst>
                                            <p:cond delay="338"/>
                                          </p:stCondLst>
                                        </p:cTn>
                                        <p:tgtEl>
                                          <p:spTgt spid="7"/>
                                        </p:tgtEl>
                                      </p:cBhvr>
                                      <p:to x="100000" y="100000"/>
                                    </p:animScale>
                                    <p:animScale>
                                      <p:cBhvr>
                                        <p:cTn id="58" dur="13">
                                          <p:stCondLst>
                                            <p:cond delay="656"/>
                                          </p:stCondLst>
                                        </p:cTn>
                                        <p:tgtEl>
                                          <p:spTgt spid="7"/>
                                        </p:tgtEl>
                                      </p:cBhvr>
                                      <p:to x="100000" y="80000"/>
                                    </p:animScale>
                                    <p:animScale>
                                      <p:cBhvr>
                                        <p:cTn id="59" dur="83" decel="50000">
                                          <p:stCondLst>
                                            <p:cond delay="669"/>
                                          </p:stCondLst>
                                        </p:cTn>
                                        <p:tgtEl>
                                          <p:spTgt spid="7"/>
                                        </p:tgtEl>
                                      </p:cBhvr>
                                      <p:to x="100000" y="100000"/>
                                    </p:animScale>
                                    <p:animScale>
                                      <p:cBhvr>
                                        <p:cTn id="60" dur="13">
                                          <p:stCondLst>
                                            <p:cond delay="821"/>
                                          </p:stCondLst>
                                        </p:cTn>
                                        <p:tgtEl>
                                          <p:spTgt spid="7"/>
                                        </p:tgtEl>
                                      </p:cBhvr>
                                      <p:to x="100000" y="90000"/>
                                    </p:animScale>
                                    <p:animScale>
                                      <p:cBhvr>
                                        <p:cTn id="61" dur="83" decel="50000">
                                          <p:stCondLst>
                                            <p:cond delay="834"/>
                                          </p:stCondLst>
                                        </p:cTn>
                                        <p:tgtEl>
                                          <p:spTgt spid="7"/>
                                        </p:tgtEl>
                                      </p:cBhvr>
                                      <p:to x="100000" y="100000"/>
                                    </p:animScale>
                                    <p:animScale>
                                      <p:cBhvr>
                                        <p:cTn id="62" dur="13">
                                          <p:stCondLst>
                                            <p:cond delay="904"/>
                                          </p:stCondLst>
                                        </p:cTn>
                                        <p:tgtEl>
                                          <p:spTgt spid="7"/>
                                        </p:tgtEl>
                                      </p:cBhvr>
                                      <p:to x="100000" y="95000"/>
                                    </p:animScale>
                                    <p:animScale>
                                      <p:cBhvr>
                                        <p:cTn id="63" dur="83" decel="50000">
                                          <p:stCondLst>
                                            <p:cond delay="917"/>
                                          </p:stCondLst>
                                        </p:cTn>
                                        <p:tgtEl>
                                          <p:spTgt spid="7"/>
                                        </p:tgtEl>
                                      </p:cBhvr>
                                      <p:to x="100000" y="100000"/>
                                    </p:animScale>
                                  </p:childTnLst>
                                </p:cTn>
                              </p:par>
                            </p:childTnLst>
                          </p:cTn>
                        </p:par>
                        <p:par>
                          <p:cTn id="64" fill="hold">
                            <p:stCondLst>
                              <p:cond delay="4000"/>
                            </p:stCondLst>
                            <p:childTnLst>
                              <p:par>
                                <p:cTn id="65" presetID="26" presetClass="entr" presetSubtype="0" fill="hold" grpId="0" nodeType="afterEffect">
                                  <p:stCondLst>
                                    <p:cond delay="0"/>
                                  </p:stCondLst>
                                  <p:childTnLst>
                                    <p:set>
                                      <p:cBhvr>
                                        <p:cTn id="66" dur="1" fill="hold">
                                          <p:stCondLst>
                                            <p:cond delay="0"/>
                                          </p:stCondLst>
                                        </p:cTn>
                                        <p:tgtEl>
                                          <p:spTgt spid="8"/>
                                        </p:tgtEl>
                                        <p:attrNameLst>
                                          <p:attrName>style.visibility</p:attrName>
                                        </p:attrNameLst>
                                      </p:cBhvr>
                                      <p:to>
                                        <p:strVal val="visible"/>
                                      </p:to>
                                    </p:set>
                                    <p:animEffect transition="in" filter="wipe(down)">
                                      <p:cBhvr>
                                        <p:cTn id="67" dur="290">
                                          <p:stCondLst>
                                            <p:cond delay="0"/>
                                          </p:stCondLst>
                                        </p:cTn>
                                        <p:tgtEl>
                                          <p:spTgt spid="8"/>
                                        </p:tgtEl>
                                      </p:cBhvr>
                                    </p:animEffect>
                                    <p:anim calcmode="lin" valueType="num">
                                      <p:cBhvr>
                                        <p:cTn id="68" dur="911"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69" dur="332"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70" dur="332" tmFilter="0, 0; 0.125,0.2665; 0.25,0.4; 0.375,0.465; 0.5,0.5;  0.625,0.535; 0.75,0.6; 0.875,0.7335; 1,1">
                                          <p:stCondLst>
                                            <p:cond delay="332"/>
                                          </p:stCondLst>
                                        </p:cTn>
                                        <p:tgtEl>
                                          <p:spTgt spid="8"/>
                                        </p:tgtEl>
                                        <p:attrNameLst>
                                          <p:attrName>ppt_y</p:attrName>
                                        </p:attrNameLst>
                                      </p:cBhvr>
                                      <p:tavLst>
                                        <p:tav tm="0" fmla="#ppt_y-sin(pi*$)/9">
                                          <p:val>
                                            <p:fltVal val="0"/>
                                          </p:val>
                                        </p:tav>
                                        <p:tav tm="100000">
                                          <p:val>
                                            <p:fltVal val="1"/>
                                          </p:val>
                                        </p:tav>
                                      </p:tavLst>
                                    </p:anim>
                                    <p:anim calcmode="lin" valueType="num">
                                      <p:cBhvr>
                                        <p:cTn id="71" dur="166" tmFilter="0, 0; 0.125,0.2665; 0.25,0.4; 0.375,0.465; 0.5,0.5;  0.625,0.535; 0.75,0.6; 0.875,0.7335; 1,1">
                                          <p:stCondLst>
                                            <p:cond delay="662"/>
                                          </p:stCondLst>
                                        </p:cTn>
                                        <p:tgtEl>
                                          <p:spTgt spid="8"/>
                                        </p:tgtEl>
                                        <p:attrNameLst>
                                          <p:attrName>ppt_y</p:attrName>
                                        </p:attrNameLst>
                                      </p:cBhvr>
                                      <p:tavLst>
                                        <p:tav tm="0" fmla="#ppt_y-sin(pi*$)/27">
                                          <p:val>
                                            <p:fltVal val="0"/>
                                          </p:val>
                                        </p:tav>
                                        <p:tav tm="100000">
                                          <p:val>
                                            <p:fltVal val="1"/>
                                          </p:val>
                                        </p:tav>
                                      </p:tavLst>
                                    </p:anim>
                                    <p:anim calcmode="lin" valueType="num">
                                      <p:cBhvr>
                                        <p:cTn id="72" dur="82" tmFilter="0, 0; 0.125,0.2665; 0.25,0.4; 0.375,0.465; 0.5,0.5;  0.625,0.535; 0.75,0.6; 0.875,0.7335; 1,1">
                                          <p:stCondLst>
                                            <p:cond delay="828"/>
                                          </p:stCondLst>
                                        </p:cTn>
                                        <p:tgtEl>
                                          <p:spTgt spid="8"/>
                                        </p:tgtEl>
                                        <p:attrNameLst>
                                          <p:attrName>ppt_y</p:attrName>
                                        </p:attrNameLst>
                                      </p:cBhvr>
                                      <p:tavLst>
                                        <p:tav tm="0" fmla="#ppt_y-sin(pi*$)/81">
                                          <p:val>
                                            <p:fltVal val="0"/>
                                          </p:val>
                                        </p:tav>
                                        <p:tav tm="100000">
                                          <p:val>
                                            <p:fltVal val="1"/>
                                          </p:val>
                                        </p:tav>
                                      </p:tavLst>
                                    </p:anim>
                                    <p:animScale>
                                      <p:cBhvr>
                                        <p:cTn id="73" dur="13">
                                          <p:stCondLst>
                                            <p:cond delay="325"/>
                                          </p:stCondLst>
                                        </p:cTn>
                                        <p:tgtEl>
                                          <p:spTgt spid="8"/>
                                        </p:tgtEl>
                                      </p:cBhvr>
                                      <p:to x="100000" y="60000"/>
                                    </p:animScale>
                                    <p:animScale>
                                      <p:cBhvr>
                                        <p:cTn id="74" dur="83" decel="50000">
                                          <p:stCondLst>
                                            <p:cond delay="338"/>
                                          </p:stCondLst>
                                        </p:cTn>
                                        <p:tgtEl>
                                          <p:spTgt spid="8"/>
                                        </p:tgtEl>
                                      </p:cBhvr>
                                      <p:to x="100000" y="100000"/>
                                    </p:animScale>
                                    <p:animScale>
                                      <p:cBhvr>
                                        <p:cTn id="75" dur="13">
                                          <p:stCondLst>
                                            <p:cond delay="656"/>
                                          </p:stCondLst>
                                        </p:cTn>
                                        <p:tgtEl>
                                          <p:spTgt spid="8"/>
                                        </p:tgtEl>
                                      </p:cBhvr>
                                      <p:to x="100000" y="80000"/>
                                    </p:animScale>
                                    <p:animScale>
                                      <p:cBhvr>
                                        <p:cTn id="76" dur="83" decel="50000">
                                          <p:stCondLst>
                                            <p:cond delay="669"/>
                                          </p:stCondLst>
                                        </p:cTn>
                                        <p:tgtEl>
                                          <p:spTgt spid="8"/>
                                        </p:tgtEl>
                                      </p:cBhvr>
                                      <p:to x="100000" y="100000"/>
                                    </p:animScale>
                                    <p:animScale>
                                      <p:cBhvr>
                                        <p:cTn id="77" dur="13">
                                          <p:stCondLst>
                                            <p:cond delay="821"/>
                                          </p:stCondLst>
                                        </p:cTn>
                                        <p:tgtEl>
                                          <p:spTgt spid="8"/>
                                        </p:tgtEl>
                                      </p:cBhvr>
                                      <p:to x="100000" y="90000"/>
                                    </p:animScale>
                                    <p:animScale>
                                      <p:cBhvr>
                                        <p:cTn id="78" dur="83" decel="50000">
                                          <p:stCondLst>
                                            <p:cond delay="834"/>
                                          </p:stCondLst>
                                        </p:cTn>
                                        <p:tgtEl>
                                          <p:spTgt spid="8"/>
                                        </p:tgtEl>
                                      </p:cBhvr>
                                      <p:to x="100000" y="100000"/>
                                    </p:animScale>
                                    <p:animScale>
                                      <p:cBhvr>
                                        <p:cTn id="79" dur="13">
                                          <p:stCondLst>
                                            <p:cond delay="904"/>
                                          </p:stCondLst>
                                        </p:cTn>
                                        <p:tgtEl>
                                          <p:spTgt spid="8"/>
                                        </p:tgtEl>
                                      </p:cBhvr>
                                      <p:to x="100000" y="95000"/>
                                    </p:animScale>
                                    <p:animScale>
                                      <p:cBhvr>
                                        <p:cTn id="80" dur="83" decel="50000">
                                          <p:stCondLst>
                                            <p:cond delay="917"/>
                                          </p:stCondLst>
                                        </p:cTn>
                                        <p:tgtEl>
                                          <p:spTgt spid="8"/>
                                        </p:tgtEl>
                                      </p:cBhvr>
                                      <p:to x="100000" y="100000"/>
                                    </p:animScale>
                                  </p:childTnLst>
                                </p:cTn>
                              </p:par>
                            </p:childTnLst>
                          </p:cTn>
                        </p:par>
                        <p:par>
                          <p:cTn id="81" fill="hold">
                            <p:stCondLst>
                              <p:cond delay="5000"/>
                            </p:stCondLst>
                            <p:childTnLst>
                              <p:par>
                                <p:cTn id="82" presetID="26" presetClass="entr" presetSubtype="0" fill="hold" grpId="0" nodeType="afterEffect">
                                  <p:stCondLst>
                                    <p:cond delay="0"/>
                                  </p:stCondLst>
                                  <p:childTnLst>
                                    <p:set>
                                      <p:cBhvr>
                                        <p:cTn id="83" dur="1" fill="hold">
                                          <p:stCondLst>
                                            <p:cond delay="0"/>
                                          </p:stCondLst>
                                        </p:cTn>
                                        <p:tgtEl>
                                          <p:spTgt spid="9"/>
                                        </p:tgtEl>
                                        <p:attrNameLst>
                                          <p:attrName>style.visibility</p:attrName>
                                        </p:attrNameLst>
                                      </p:cBhvr>
                                      <p:to>
                                        <p:strVal val="visible"/>
                                      </p:to>
                                    </p:set>
                                    <p:animEffect transition="in" filter="wipe(down)">
                                      <p:cBhvr>
                                        <p:cTn id="84" dur="290">
                                          <p:stCondLst>
                                            <p:cond delay="0"/>
                                          </p:stCondLst>
                                        </p:cTn>
                                        <p:tgtEl>
                                          <p:spTgt spid="9"/>
                                        </p:tgtEl>
                                      </p:cBhvr>
                                    </p:animEffect>
                                    <p:anim calcmode="lin" valueType="num">
                                      <p:cBhvr>
                                        <p:cTn id="85" dur="911"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6" dur="332"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87" dur="332" tmFilter="0, 0; 0.125,0.2665; 0.25,0.4; 0.375,0.465; 0.5,0.5;  0.625,0.535; 0.75,0.6; 0.875,0.7335; 1,1">
                                          <p:stCondLst>
                                            <p:cond delay="332"/>
                                          </p:stCondLst>
                                        </p:cTn>
                                        <p:tgtEl>
                                          <p:spTgt spid="9"/>
                                        </p:tgtEl>
                                        <p:attrNameLst>
                                          <p:attrName>ppt_y</p:attrName>
                                        </p:attrNameLst>
                                      </p:cBhvr>
                                      <p:tavLst>
                                        <p:tav tm="0" fmla="#ppt_y-sin(pi*$)/9">
                                          <p:val>
                                            <p:fltVal val="0"/>
                                          </p:val>
                                        </p:tav>
                                        <p:tav tm="100000">
                                          <p:val>
                                            <p:fltVal val="1"/>
                                          </p:val>
                                        </p:tav>
                                      </p:tavLst>
                                    </p:anim>
                                    <p:anim calcmode="lin" valueType="num">
                                      <p:cBhvr>
                                        <p:cTn id="88" dur="166" tmFilter="0, 0; 0.125,0.2665; 0.25,0.4; 0.375,0.465; 0.5,0.5;  0.625,0.535; 0.75,0.6; 0.875,0.7335; 1,1">
                                          <p:stCondLst>
                                            <p:cond delay="662"/>
                                          </p:stCondLst>
                                        </p:cTn>
                                        <p:tgtEl>
                                          <p:spTgt spid="9"/>
                                        </p:tgtEl>
                                        <p:attrNameLst>
                                          <p:attrName>ppt_y</p:attrName>
                                        </p:attrNameLst>
                                      </p:cBhvr>
                                      <p:tavLst>
                                        <p:tav tm="0" fmla="#ppt_y-sin(pi*$)/27">
                                          <p:val>
                                            <p:fltVal val="0"/>
                                          </p:val>
                                        </p:tav>
                                        <p:tav tm="100000">
                                          <p:val>
                                            <p:fltVal val="1"/>
                                          </p:val>
                                        </p:tav>
                                      </p:tavLst>
                                    </p:anim>
                                    <p:anim calcmode="lin" valueType="num">
                                      <p:cBhvr>
                                        <p:cTn id="89" dur="82" tmFilter="0, 0; 0.125,0.2665; 0.25,0.4; 0.375,0.465; 0.5,0.5;  0.625,0.535; 0.75,0.6; 0.875,0.7335; 1,1">
                                          <p:stCondLst>
                                            <p:cond delay="828"/>
                                          </p:stCondLst>
                                        </p:cTn>
                                        <p:tgtEl>
                                          <p:spTgt spid="9"/>
                                        </p:tgtEl>
                                        <p:attrNameLst>
                                          <p:attrName>ppt_y</p:attrName>
                                        </p:attrNameLst>
                                      </p:cBhvr>
                                      <p:tavLst>
                                        <p:tav tm="0" fmla="#ppt_y-sin(pi*$)/81">
                                          <p:val>
                                            <p:fltVal val="0"/>
                                          </p:val>
                                        </p:tav>
                                        <p:tav tm="100000">
                                          <p:val>
                                            <p:fltVal val="1"/>
                                          </p:val>
                                        </p:tav>
                                      </p:tavLst>
                                    </p:anim>
                                    <p:animScale>
                                      <p:cBhvr>
                                        <p:cTn id="90" dur="13">
                                          <p:stCondLst>
                                            <p:cond delay="325"/>
                                          </p:stCondLst>
                                        </p:cTn>
                                        <p:tgtEl>
                                          <p:spTgt spid="9"/>
                                        </p:tgtEl>
                                      </p:cBhvr>
                                      <p:to x="100000" y="60000"/>
                                    </p:animScale>
                                    <p:animScale>
                                      <p:cBhvr>
                                        <p:cTn id="91" dur="83" decel="50000">
                                          <p:stCondLst>
                                            <p:cond delay="338"/>
                                          </p:stCondLst>
                                        </p:cTn>
                                        <p:tgtEl>
                                          <p:spTgt spid="9"/>
                                        </p:tgtEl>
                                      </p:cBhvr>
                                      <p:to x="100000" y="100000"/>
                                    </p:animScale>
                                    <p:animScale>
                                      <p:cBhvr>
                                        <p:cTn id="92" dur="13">
                                          <p:stCondLst>
                                            <p:cond delay="656"/>
                                          </p:stCondLst>
                                        </p:cTn>
                                        <p:tgtEl>
                                          <p:spTgt spid="9"/>
                                        </p:tgtEl>
                                      </p:cBhvr>
                                      <p:to x="100000" y="80000"/>
                                    </p:animScale>
                                    <p:animScale>
                                      <p:cBhvr>
                                        <p:cTn id="93" dur="83" decel="50000">
                                          <p:stCondLst>
                                            <p:cond delay="669"/>
                                          </p:stCondLst>
                                        </p:cTn>
                                        <p:tgtEl>
                                          <p:spTgt spid="9"/>
                                        </p:tgtEl>
                                      </p:cBhvr>
                                      <p:to x="100000" y="100000"/>
                                    </p:animScale>
                                    <p:animScale>
                                      <p:cBhvr>
                                        <p:cTn id="94" dur="13">
                                          <p:stCondLst>
                                            <p:cond delay="821"/>
                                          </p:stCondLst>
                                        </p:cTn>
                                        <p:tgtEl>
                                          <p:spTgt spid="9"/>
                                        </p:tgtEl>
                                      </p:cBhvr>
                                      <p:to x="100000" y="90000"/>
                                    </p:animScale>
                                    <p:animScale>
                                      <p:cBhvr>
                                        <p:cTn id="95" dur="83" decel="50000">
                                          <p:stCondLst>
                                            <p:cond delay="834"/>
                                          </p:stCondLst>
                                        </p:cTn>
                                        <p:tgtEl>
                                          <p:spTgt spid="9"/>
                                        </p:tgtEl>
                                      </p:cBhvr>
                                      <p:to x="100000" y="100000"/>
                                    </p:animScale>
                                    <p:animScale>
                                      <p:cBhvr>
                                        <p:cTn id="96" dur="13">
                                          <p:stCondLst>
                                            <p:cond delay="904"/>
                                          </p:stCondLst>
                                        </p:cTn>
                                        <p:tgtEl>
                                          <p:spTgt spid="9"/>
                                        </p:tgtEl>
                                      </p:cBhvr>
                                      <p:to x="100000" y="95000"/>
                                    </p:animScale>
                                    <p:animScale>
                                      <p:cBhvr>
                                        <p:cTn id="97" dur="83" decel="50000">
                                          <p:stCondLst>
                                            <p:cond delay="917"/>
                                          </p:stCondLst>
                                        </p:cTn>
                                        <p:tgtEl>
                                          <p:spTgt spid="9"/>
                                        </p:tgtEl>
                                      </p:cBhvr>
                                      <p:to x="100000" y="100000"/>
                                    </p:animScale>
                                  </p:childTnLst>
                                </p:cTn>
                              </p:par>
                            </p:childTnLst>
                          </p:cTn>
                        </p:par>
                        <p:par>
                          <p:cTn id="98" fill="hold">
                            <p:stCondLst>
                              <p:cond delay="6000"/>
                            </p:stCondLst>
                            <p:childTnLst>
                              <p:par>
                                <p:cTn id="99" presetID="26" presetClass="entr" presetSubtype="0" fill="hold" grpId="0" nodeType="afterEffect">
                                  <p:stCondLst>
                                    <p:cond delay="0"/>
                                  </p:stCondLst>
                                  <p:childTnLst>
                                    <p:set>
                                      <p:cBhvr>
                                        <p:cTn id="100" dur="1" fill="hold">
                                          <p:stCondLst>
                                            <p:cond delay="0"/>
                                          </p:stCondLst>
                                        </p:cTn>
                                        <p:tgtEl>
                                          <p:spTgt spid="10"/>
                                        </p:tgtEl>
                                        <p:attrNameLst>
                                          <p:attrName>style.visibility</p:attrName>
                                        </p:attrNameLst>
                                      </p:cBhvr>
                                      <p:to>
                                        <p:strVal val="visible"/>
                                      </p:to>
                                    </p:set>
                                    <p:animEffect transition="in" filter="wipe(down)">
                                      <p:cBhvr>
                                        <p:cTn id="101" dur="290">
                                          <p:stCondLst>
                                            <p:cond delay="0"/>
                                          </p:stCondLst>
                                        </p:cTn>
                                        <p:tgtEl>
                                          <p:spTgt spid="10"/>
                                        </p:tgtEl>
                                      </p:cBhvr>
                                    </p:animEffect>
                                    <p:anim calcmode="lin" valueType="num">
                                      <p:cBhvr>
                                        <p:cTn id="102" dur="911"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103" dur="332"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4" dur="332" tmFilter="0, 0; 0.125,0.2665; 0.25,0.4; 0.375,0.465; 0.5,0.5;  0.625,0.535; 0.75,0.6; 0.875,0.7335; 1,1">
                                          <p:stCondLst>
                                            <p:cond delay="332"/>
                                          </p:stCondLst>
                                        </p:cTn>
                                        <p:tgtEl>
                                          <p:spTgt spid="10"/>
                                        </p:tgtEl>
                                        <p:attrNameLst>
                                          <p:attrName>ppt_y</p:attrName>
                                        </p:attrNameLst>
                                      </p:cBhvr>
                                      <p:tavLst>
                                        <p:tav tm="0" fmla="#ppt_y-sin(pi*$)/9">
                                          <p:val>
                                            <p:fltVal val="0"/>
                                          </p:val>
                                        </p:tav>
                                        <p:tav tm="100000">
                                          <p:val>
                                            <p:fltVal val="1"/>
                                          </p:val>
                                        </p:tav>
                                      </p:tavLst>
                                    </p:anim>
                                    <p:anim calcmode="lin" valueType="num">
                                      <p:cBhvr>
                                        <p:cTn id="105" dur="166" tmFilter="0, 0; 0.125,0.2665; 0.25,0.4; 0.375,0.465; 0.5,0.5;  0.625,0.535; 0.75,0.6; 0.875,0.7335; 1,1">
                                          <p:stCondLst>
                                            <p:cond delay="662"/>
                                          </p:stCondLst>
                                        </p:cTn>
                                        <p:tgtEl>
                                          <p:spTgt spid="10"/>
                                        </p:tgtEl>
                                        <p:attrNameLst>
                                          <p:attrName>ppt_y</p:attrName>
                                        </p:attrNameLst>
                                      </p:cBhvr>
                                      <p:tavLst>
                                        <p:tav tm="0" fmla="#ppt_y-sin(pi*$)/27">
                                          <p:val>
                                            <p:fltVal val="0"/>
                                          </p:val>
                                        </p:tav>
                                        <p:tav tm="100000">
                                          <p:val>
                                            <p:fltVal val="1"/>
                                          </p:val>
                                        </p:tav>
                                      </p:tavLst>
                                    </p:anim>
                                    <p:anim calcmode="lin" valueType="num">
                                      <p:cBhvr>
                                        <p:cTn id="106" dur="82" tmFilter="0, 0; 0.125,0.2665; 0.25,0.4; 0.375,0.465; 0.5,0.5;  0.625,0.535; 0.75,0.6; 0.875,0.7335; 1,1">
                                          <p:stCondLst>
                                            <p:cond delay="828"/>
                                          </p:stCondLst>
                                        </p:cTn>
                                        <p:tgtEl>
                                          <p:spTgt spid="10"/>
                                        </p:tgtEl>
                                        <p:attrNameLst>
                                          <p:attrName>ppt_y</p:attrName>
                                        </p:attrNameLst>
                                      </p:cBhvr>
                                      <p:tavLst>
                                        <p:tav tm="0" fmla="#ppt_y-sin(pi*$)/81">
                                          <p:val>
                                            <p:fltVal val="0"/>
                                          </p:val>
                                        </p:tav>
                                        <p:tav tm="100000">
                                          <p:val>
                                            <p:fltVal val="1"/>
                                          </p:val>
                                        </p:tav>
                                      </p:tavLst>
                                    </p:anim>
                                    <p:animScale>
                                      <p:cBhvr>
                                        <p:cTn id="107" dur="13">
                                          <p:stCondLst>
                                            <p:cond delay="325"/>
                                          </p:stCondLst>
                                        </p:cTn>
                                        <p:tgtEl>
                                          <p:spTgt spid="10"/>
                                        </p:tgtEl>
                                      </p:cBhvr>
                                      <p:to x="100000" y="60000"/>
                                    </p:animScale>
                                    <p:animScale>
                                      <p:cBhvr>
                                        <p:cTn id="108" dur="83" decel="50000">
                                          <p:stCondLst>
                                            <p:cond delay="338"/>
                                          </p:stCondLst>
                                        </p:cTn>
                                        <p:tgtEl>
                                          <p:spTgt spid="10"/>
                                        </p:tgtEl>
                                      </p:cBhvr>
                                      <p:to x="100000" y="100000"/>
                                    </p:animScale>
                                    <p:animScale>
                                      <p:cBhvr>
                                        <p:cTn id="109" dur="13">
                                          <p:stCondLst>
                                            <p:cond delay="656"/>
                                          </p:stCondLst>
                                        </p:cTn>
                                        <p:tgtEl>
                                          <p:spTgt spid="10"/>
                                        </p:tgtEl>
                                      </p:cBhvr>
                                      <p:to x="100000" y="80000"/>
                                    </p:animScale>
                                    <p:animScale>
                                      <p:cBhvr>
                                        <p:cTn id="110" dur="83" decel="50000">
                                          <p:stCondLst>
                                            <p:cond delay="669"/>
                                          </p:stCondLst>
                                        </p:cTn>
                                        <p:tgtEl>
                                          <p:spTgt spid="10"/>
                                        </p:tgtEl>
                                      </p:cBhvr>
                                      <p:to x="100000" y="100000"/>
                                    </p:animScale>
                                    <p:animScale>
                                      <p:cBhvr>
                                        <p:cTn id="111" dur="13">
                                          <p:stCondLst>
                                            <p:cond delay="821"/>
                                          </p:stCondLst>
                                        </p:cTn>
                                        <p:tgtEl>
                                          <p:spTgt spid="10"/>
                                        </p:tgtEl>
                                      </p:cBhvr>
                                      <p:to x="100000" y="90000"/>
                                    </p:animScale>
                                    <p:animScale>
                                      <p:cBhvr>
                                        <p:cTn id="112" dur="83" decel="50000">
                                          <p:stCondLst>
                                            <p:cond delay="834"/>
                                          </p:stCondLst>
                                        </p:cTn>
                                        <p:tgtEl>
                                          <p:spTgt spid="10"/>
                                        </p:tgtEl>
                                      </p:cBhvr>
                                      <p:to x="100000" y="100000"/>
                                    </p:animScale>
                                    <p:animScale>
                                      <p:cBhvr>
                                        <p:cTn id="113" dur="13">
                                          <p:stCondLst>
                                            <p:cond delay="904"/>
                                          </p:stCondLst>
                                        </p:cTn>
                                        <p:tgtEl>
                                          <p:spTgt spid="10"/>
                                        </p:tgtEl>
                                      </p:cBhvr>
                                      <p:to x="100000" y="95000"/>
                                    </p:animScale>
                                    <p:animScale>
                                      <p:cBhvr>
                                        <p:cTn id="114" dur="83" decel="50000">
                                          <p:stCondLst>
                                            <p:cond delay="917"/>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7" grpId="0"/>
      <p:bldP spid="8" grpId="0"/>
      <p:bldP spid="9"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857224" y="714356"/>
            <a:ext cx="7772400" cy="1470025"/>
          </a:xfrm>
        </p:spPr>
        <p:txBody>
          <a:bodyPr/>
          <a:lstStyle/>
          <a:p>
            <a:pPr algn="ctr">
              <a:defRPr/>
            </a:pPr>
            <a:r>
              <a:rPr lang="fa-IR" sz="6600" dirty="0" smtClean="0">
                <a:effectLst>
                  <a:glow rad="101600">
                    <a:schemeClr val="accent1">
                      <a:satMod val="175000"/>
                      <a:alpha val="40000"/>
                    </a:schemeClr>
                  </a:glow>
                  <a:reflection blurRad="6350" stA="55000" endA="300" endPos="45500" dir="5400000" sy="-100000" algn="bl" rotWithShape="0"/>
                </a:effectLst>
              </a:rPr>
              <a:t>فصل اول </a:t>
            </a:r>
            <a:endParaRPr lang="en-US" sz="6600" dirty="0">
              <a:effectLst>
                <a:glow rad="101600">
                  <a:schemeClr val="accent1">
                    <a:satMod val="175000"/>
                    <a:alpha val="40000"/>
                  </a:schemeClr>
                </a:glow>
                <a:reflection blurRad="6350" stA="55000" endA="300" endPos="45500" dir="5400000" sy="-100000" algn="bl" rotWithShape="0"/>
              </a:effectLst>
            </a:endParaRPr>
          </a:p>
        </p:txBody>
      </p:sp>
      <p:sp>
        <p:nvSpPr>
          <p:cNvPr id="13315" name="Content Placeholder 6"/>
          <p:cNvSpPr>
            <a:spLocks noGrp="1"/>
          </p:cNvSpPr>
          <p:nvPr>
            <p:ph type="subTitle" idx="1"/>
          </p:nvPr>
        </p:nvSpPr>
        <p:spPr>
          <a:xfrm>
            <a:off x="1428728" y="2319342"/>
            <a:ext cx="6400800" cy="1752600"/>
          </a:xfrm>
        </p:spPr>
        <p:txBody>
          <a:bodyPr/>
          <a:lstStyle/>
          <a:p>
            <a:pPr>
              <a:defRPr/>
            </a:pPr>
            <a:r>
              <a:rPr lang="fa-IR" sz="8000" dirty="0" smtClean="0">
                <a:solidFill>
                  <a:schemeClr val="tx1"/>
                </a:solidFill>
                <a:effectLst>
                  <a:glow rad="101600">
                    <a:schemeClr val="accent1">
                      <a:satMod val="175000"/>
                      <a:alpha val="40000"/>
                    </a:schemeClr>
                  </a:glow>
                  <a:reflection blurRad="6350" stA="55000" endA="300" endPos="45500" dir="5400000" sy="-100000" algn="bl" rotWithShape="0"/>
                </a:effectLst>
                <a:cs typeface="B Titr" pitchFamily="2" charset="-78"/>
              </a:rPr>
              <a:t>سخت افزار</a:t>
            </a:r>
            <a:endParaRPr lang="en-US" sz="8000" dirty="0" smtClean="0">
              <a:solidFill>
                <a:schemeClr val="tx1"/>
              </a:solidFill>
              <a:effectLst>
                <a:glow rad="101600">
                  <a:schemeClr val="accent1">
                    <a:satMod val="175000"/>
                    <a:alpha val="40000"/>
                  </a:schemeClr>
                </a:glow>
                <a:reflection blurRad="6350" stA="55000" endA="300" endPos="45500" dir="5400000" sy="-100000" algn="bl" rotWithShape="0"/>
              </a:effectLst>
              <a:cs typeface="B Titr" pitchFamily="2" charset="-78"/>
            </a:endParaRPr>
          </a:p>
        </p:txBody>
      </p:sp>
      <p:pic>
        <p:nvPicPr>
          <p:cNvPr id="13316" name="Picture 10" descr="Hardware-My-Computer-3-icon.png"/>
          <p:cNvPicPr>
            <a:picLocks noChangeAspect="1"/>
          </p:cNvPicPr>
          <p:nvPr/>
        </p:nvPicPr>
        <p:blipFill>
          <a:blip r:embed="rId3" cstate="print"/>
          <a:srcRect/>
          <a:stretch>
            <a:fillRect/>
          </a:stretch>
        </p:blipFill>
        <p:spPr bwMode="auto">
          <a:xfrm>
            <a:off x="142875" y="3929063"/>
            <a:ext cx="2786063" cy="2786062"/>
          </a:xfrm>
          <a:prstGeom prst="rect">
            <a:avLst/>
          </a:prstGeom>
          <a:noFill/>
          <a:ln w="9525">
            <a:noFill/>
            <a:miter lim="800000"/>
            <a:headEnd/>
            <a:tailEnd/>
          </a:ln>
        </p:spPr>
      </p:pic>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13315">
                                            <p:txEl>
                                              <p:pRg st="0" end="0"/>
                                            </p:txEl>
                                          </p:spTgt>
                                        </p:tgtEl>
                                        <p:attrNameLst>
                                          <p:attrName>style.visibility</p:attrName>
                                        </p:attrNameLst>
                                      </p:cBhvr>
                                      <p:to>
                                        <p:strVal val="visible"/>
                                      </p:to>
                                    </p:set>
                                    <p:animEffect transition="in" filter="fade">
                                      <p:cBhvr>
                                        <p:cTn id="13" dur="1000"/>
                                        <p:tgtEl>
                                          <p:spTgt spid="13315">
                                            <p:txEl>
                                              <p:pRg st="0" end="0"/>
                                            </p:txEl>
                                          </p:spTgt>
                                        </p:tgtEl>
                                      </p:cBhvr>
                                    </p:animEffect>
                                    <p:anim calcmode="lin" valueType="num">
                                      <p:cBhvr>
                                        <p:cTn id="14" dur="1000" fill="hold"/>
                                        <p:tgtEl>
                                          <p:spTgt spid="13315">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13315">
                                            <p:txEl>
                                              <p:pRg st="0" end="0"/>
                                            </p:txEl>
                                          </p:spTgt>
                                        </p:tgtEl>
                                        <p:attrNameLst>
                                          <p:attrName>ppt_y</p:attrName>
                                        </p:attrNameLst>
                                      </p:cBhvr>
                                      <p:tavLst>
                                        <p:tav tm="0">
                                          <p:val>
                                            <p:strVal val="#ppt_y-.1"/>
                                          </p:val>
                                        </p:tav>
                                        <p:tav tm="100000">
                                          <p:val>
                                            <p:strVal val="#ppt_y"/>
                                          </p:val>
                                        </p:tav>
                                      </p:tavLst>
                                    </p:anim>
                                  </p:childTnLst>
                                </p:cTn>
                              </p:par>
                              <p:par>
                                <p:cTn id="16" presetID="37" presetClass="entr" presetSubtype="0" fill="hold" nodeType="withEffect">
                                  <p:stCondLst>
                                    <p:cond delay="0"/>
                                  </p:stCondLst>
                                  <p:childTnLst>
                                    <p:set>
                                      <p:cBhvr>
                                        <p:cTn id="17" dur="1" fill="hold">
                                          <p:stCondLst>
                                            <p:cond delay="0"/>
                                          </p:stCondLst>
                                        </p:cTn>
                                        <p:tgtEl>
                                          <p:spTgt spid="13316"/>
                                        </p:tgtEl>
                                        <p:attrNameLst>
                                          <p:attrName>style.visibility</p:attrName>
                                        </p:attrNameLst>
                                      </p:cBhvr>
                                      <p:to>
                                        <p:strVal val="visible"/>
                                      </p:to>
                                    </p:set>
                                    <p:animEffect transition="in" filter="fade">
                                      <p:cBhvr>
                                        <p:cTn id="18" dur="1000"/>
                                        <p:tgtEl>
                                          <p:spTgt spid="13316"/>
                                        </p:tgtEl>
                                      </p:cBhvr>
                                    </p:animEffect>
                                    <p:anim calcmode="lin" valueType="num">
                                      <p:cBhvr>
                                        <p:cTn id="19" dur="1000" fill="hold"/>
                                        <p:tgtEl>
                                          <p:spTgt spid="13316"/>
                                        </p:tgtEl>
                                        <p:attrNameLst>
                                          <p:attrName>ppt_x</p:attrName>
                                        </p:attrNameLst>
                                      </p:cBhvr>
                                      <p:tavLst>
                                        <p:tav tm="0">
                                          <p:val>
                                            <p:strVal val="#ppt_x"/>
                                          </p:val>
                                        </p:tav>
                                        <p:tav tm="100000">
                                          <p:val>
                                            <p:strVal val="#ppt_x"/>
                                          </p:val>
                                        </p:tav>
                                      </p:tavLst>
                                    </p:anim>
                                    <p:anim calcmode="lin" valueType="num">
                                      <p:cBhvr>
                                        <p:cTn id="20" dur="900" decel="100000" fill="hold"/>
                                        <p:tgtEl>
                                          <p:spTgt spid="13316"/>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31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7171" name="Rectangle 3"/>
          <p:cNvSpPr>
            <a:spLocks noGrp="1" noChangeArrowheads="1"/>
          </p:cNvSpPr>
          <p:nvPr>
            <p:ph idx="1"/>
          </p:nvPr>
        </p:nvSpPr>
        <p:spPr>
          <a:xfrm>
            <a:off x="457200" y="1831975"/>
            <a:ext cx="8258175" cy="4525963"/>
          </a:xfrm>
        </p:spPr>
        <p:txBody>
          <a:bodyPr rtlCol="0">
            <a:normAutofit lnSpcReduction="10000"/>
          </a:bodyPr>
          <a:lstStyle/>
          <a:p>
            <a:pPr marL="365760" indent="-256032" eaLnBrk="1" fontAlgn="auto" hangingPunct="1">
              <a:lnSpc>
                <a:spcPct val="160000"/>
              </a:lnSpc>
              <a:spcAft>
                <a:spcPts val="0"/>
              </a:spcAft>
              <a:buSzPct val="70000"/>
              <a:buFont typeface="Wingdings" pitchFamily="2" charset="2"/>
              <a:buNone/>
              <a:defRPr/>
            </a:pPr>
            <a:r>
              <a:rPr lang="fa-IR" dirty="0" smtClean="0"/>
              <a:t>به </a:t>
            </a:r>
            <a:r>
              <a:rPr lang="fa-IR" dirty="0"/>
              <a:t>طور كلي علوم كامپيوتر را به دو گروه تقسيم مي كنند :</a:t>
            </a:r>
          </a:p>
          <a:p>
            <a:pPr marL="365760" indent="-256032" eaLnBrk="1" fontAlgn="auto" hangingPunct="1">
              <a:lnSpc>
                <a:spcPct val="160000"/>
              </a:lnSpc>
              <a:spcAft>
                <a:spcPts val="0"/>
              </a:spcAft>
              <a:buSzPct val="70000"/>
              <a:defRPr/>
            </a:pPr>
            <a:r>
              <a:rPr lang="fa-IR" dirty="0" smtClean="0"/>
              <a:t>سخت افزار </a:t>
            </a:r>
            <a:r>
              <a:rPr lang="fa-IR" sz="2200" dirty="0" smtClean="0">
                <a:effectLst>
                  <a:outerShdw blurRad="38100" dist="38100" dir="2700000" algn="tl">
                    <a:srgbClr val="000000">
                      <a:alpha val="43137"/>
                    </a:srgbClr>
                  </a:outerShdw>
                </a:effectLst>
                <a:latin typeface="Times New Roman" pitchFamily="18" charset="0"/>
              </a:rPr>
              <a:t>(</a:t>
            </a:r>
            <a:r>
              <a:rPr lang="en-US" sz="2200" dirty="0" smtClean="0">
                <a:effectLst>
                  <a:outerShdw blurRad="38100" dist="38100" dir="2700000" algn="tl">
                    <a:srgbClr val="000000">
                      <a:alpha val="43137"/>
                    </a:srgbClr>
                  </a:outerShdw>
                </a:effectLst>
                <a:latin typeface="Times New Roman" pitchFamily="18" charset="0"/>
              </a:rPr>
              <a:t>Hardware</a:t>
            </a:r>
            <a:r>
              <a:rPr lang="fa-IR" sz="2200" dirty="0" smtClean="0">
                <a:latin typeface="Times New Roman" pitchFamily="18" charset="0"/>
              </a:rPr>
              <a:t>)</a:t>
            </a:r>
            <a:r>
              <a:rPr lang="fa-IR" dirty="0" smtClean="0">
                <a:latin typeface="Times New Roman" pitchFamily="18" charset="0"/>
              </a:rPr>
              <a:t> </a:t>
            </a:r>
            <a:r>
              <a:rPr lang="fa-IR" dirty="0" smtClean="0"/>
              <a:t>: به كليه اجزاي فيزيكي و قا بل لمس كا مپيوترسخت افزار گفته ميشود.</a:t>
            </a:r>
          </a:p>
          <a:p>
            <a:pPr marL="365760" indent="-256032" eaLnBrk="1" fontAlgn="auto" hangingPunct="1">
              <a:lnSpc>
                <a:spcPct val="160000"/>
              </a:lnSpc>
              <a:spcAft>
                <a:spcPts val="0"/>
              </a:spcAft>
              <a:buSzPct val="70000"/>
              <a:defRPr/>
            </a:pPr>
            <a:r>
              <a:rPr lang="fa-IR" dirty="0" smtClean="0"/>
              <a:t>نرم افزار </a:t>
            </a:r>
            <a:r>
              <a:rPr lang="en-US" sz="2200" dirty="0" smtClean="0">
                <a:effectLst>
                  <a:outerShdw blurRad="38100" dist="38100" dir="2700000" algn="tl">
                    <a:srgbClr val="000000">
                      <a:alpha val="43137"/>
                    </a:srgbClr>
                  </a:outerShdw>
                </a:effectLst>
              </a:rPr>
              <a:t>(</a:t>
            </a:r>
            <a:r>
              <a:rPr lang="en-US" sz="2200" dirty="0" smtClean="0">
                <a:effectLst>
                  <a:outerShdw blurRad="38100" dist="38100" dir="2700000" algn="tl">
                    <a:srgbClr val="000000">
                      <a:alpha val="43137"/>
                    </a:srgbClr>
                  </a:outerShdw>
                </a:effectLst>
                <a:latin typeface="Times New Roman" pitchFamily="18" charset="0"/>
              </a:rPr>
              <a:t>Software)</a:t>
            </a:r>
            <a:r>
              <a:rPr lang="en-US" sz="2200" dirty="0" smtClean="0">
                <a:effectLst>
                  <a:outerShdw blurRad="38100" dist="38100" dir="2700000" algn="tl">
                    <a:srgbClr val="000000">
                      <a:alpha val="43137"/>
                    </a:srgbClr>
                  </a:outerShdw>
                </a:effectLst>
              </a:rPr>
              <a:t> </a:t>
            </a:r>
            <a:r>
              <a:rPr lang="fa-IR" sz="2200" dirty="0" smtClean="0">
                <a:effectLst>
                  <a:outerShdw blurRad="38100" dist="38100" dir="2700000" algn="tl">
                    <a:srgbClr val="000000">
                      <a:alpha val="43137"/>
                    </a:srgbClr>
                  </a:outerShdw>
                </a:effectLst>
              </a:rPr>
              <a:t> </a:t>
            </a:r>
            <a:r>
              <a:rPr lang="fa-IR" dirty="0" smtClean="0"/>
              <a:t>: به كليه برنامه ها و دستورالعمل هايي كه جهت ارتباط با كامپيوتر و استفاده از آن به كار مي رود.</a:t>
            </a:r>
          </a:p>
          <a:p>
            <a:pPr marL="365760" indent="-256032" eaLnBrk="1" fontAlgn="auto" hangingPunct="1">
              <a:lnSpc>
                <a:spcPct val="160000"/>
              </a:lnSpc>
              <a:spcAft>
                <a:spcPts val="0"/>
              </a:spcAft>
              <a:buSzPct val="70000"/>
              <a:defRPr/>
            </a:pPr>
            <a:r>
              <a:rPr lang="fa-IR" dirty="0" smtClean="0"/>
              <a:t>ميان افزار </a:t>
            </a:r>
            <a:r>
              <a:rPr lang="en-US" sz="2200" dirty="0" smtClean="0">
                <a:effectLst>
                  <a:outerShdw blurRad="38100" dist="38100" dir="2700000" algn="tl">
                    <a:srgbClr val="000000">
                      <a:alpha val="43137"/>
                    </a:srgbClr>
                  </a:outerShdw>
                </a:effectLst>
              </a:rPr>
              <a:t>(</a:t>
            </a:r>
            <a:r>
              <a:rPr lang="en-US" sz="2200" dirty="0" smtClean="0">
                <a:effectLst>
                  <a:outerShdw blurRad="38100" dist="38100" dir="2700000" algn="tl">
                    <a:srgbClr val="000000">
                      <a:alpha val="43137"/>
                    </a:srgbClr>
                  </a:outerShdw>
                </a:effectLst>
                <a:latin typeface="Times New Roman" pitchFamily="18" charset="0"/>
              </a:rPr>
              <a:t>Firmware)</a:t>
            </a:r>
            <a:r>
              <a:rPr lang="fa-IR" sz="2200" dirty="0" smtClean="0">
                <a:effectLst>
                  <a:outerShdw blurRad="38100" dist="38100" dir="2700000" algn="tl">
                    <a:srgbClr val="000000">
                      <a:alpha val="43137"/>
                    </a:srgbClr>
                  </a:outerShdw>
                </a:effectLst>
                <a:latin typeface="Times New Roman" pitchFamily="18" charset="0"/>
              </a:rPr>
              <a:t> </a:t>
            </a:r>
            <a:r>
              <a:rPr lang="fa-IR" dirty="0" smtClean="0"/>
              <a:t>: تجهيزاتي كه از تركيب سخت افزار ونرم افزار به وجود مي آيد.</a:t>
            </a:r>
          </a:p>
        </p:txBody>
      </p:sp>
      <p:sp>
        <p:nvSpPr>
          <p:cNvPr id="14339" name="Rectangle 2"/>
          <p:cNvSpPr>
            <a:spLocks noGrp="1" noChangeArrowheads="1"/>
          </p:cNvSpPr>
          <p:nvPr>
            <p:ph type="title"/>
          </p:nvPr>
        </p:nvSpPr>
        <p:spPr>
          <a:xfrm>
            <a:off x="500063" y="642926"/>
            <a:ext cx="8229600" cy="1143000"/>
          </a:xfrm>
        </p:spPr>
        <p:txBody>
          <a:bodyPr anchor="ctr"/>
          <a:lstStyle/>
          <a:p>
            <a:pPr algn="r" eaLnBrk="1" hangingPunct="1"/>
            <a:r>
              <a:rPr lang="fa-IR" sz="3600" dirty="0" smtClean="0"/>
              <a:t>علوم كامپيوتر</a:t>
            </a:r>
            <a:endParaRPr lang="en-US" sz="3600" dirty="0" smtClean="0"/>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14339"/>
                                        </p:tgtEl>
                                        <p:attrNameLst>
                                          <p:attrName>style.visibility</p:attrName>
                                        </p:attrNameLst>
                                      </p:cBhvr>
                                      <p:to>
                                        <p:strVal val="visible"/>
                                      </p:to>
                                    </p:set>
                                    <p:animEffect transition="in" filter="fade">
                                      <p:cBhvr>
                                        <p:cTn id="7" dur="800" decel="100000"/>
                                        <p:tgtEl>
                                          <p:spTgt spid="14339"/>
                                        </p:tgtEl>
                                      </p:cBhvr>
                                    </p:animEffect>
                                    <p:anim calcmode="lin" valueType="num">
                                      <p:cBhvr>
                                        <p:cTn id="8" dur="800" decel="100000" fill="hold"/>
                                        <p:tgtEl>
                                          <p:spTgt spid="14339"/>
                                        </p:tgtEl>
                                        <p:attrNameLst>
                                          <p:attrName>style.rotation</p:attrName>
                                        </p:attrNameLst>
                                      </p:cBhvr>
                                      <p:tavLst>
                                        <p:tav tm="0">
                                          <p:val>
                                            <p:fltVal val="-90"/>
                                          </p:val>
                                        </p:tav>
                                        <p:tav tm="100000">
                                          <p:val>
                                            <p:fltVal val="0"/>
                                          </p:val>
                                        </p:tav>
                                      </p:tavLst>
                                    </p:anim>
                                    <p:anim calcmode="lin" valueType="num">
                                      <p:cBhvr>
                                        <p:cTn id="9" dur="800" decel="100000" fill="hold"/>
                                        <p:tgtEl>
                                          <p:spTgt spid="14339"/>
                                        </p:tgtEl>
                                        <p:attrNameLst>
                                          <p:attrName>ppt_x</p:attrName>
                                        </p:attrNameLst>
                                      </p:cBhvr>
                                      <p:tavLst>
                                        <p:tav tm="0">
                                          <p:val>
                                            <p:strVal val="#ppt_x+0.4"/>
                                          </p:val>
                                        </p:tav>
                                        <p:tav tm="100000">
                                          <p:val>
                                            <p:strVal val="#ppt_x-0.05"/>
                                          </p:val>
                                        </p:tav>
                                      </p:tavLst>
                                    </p:anim>
                                    <p:anim calcmode="lin" valueType="num">
                                      <p:cBhvr>
                                        <p:cTn id="10" dur="800" decel="100000" fill="hold"/>
                                        <p:tgtEl>
                                          <p:spTgt spid="14339"/>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4339"/>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4339"/>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7171">
                                            <p:txEl>
                                              <p:pRg st="0" end="0"/>
                                            </p:txEl>
                                          </p:spTgt>
                                        </p:tgtEl>
                                        <p:attrNameLst>
                                          <p:attrName>style.visibility</p:attrName>
                                        </p:attrNameLst>
                                      </p:cBhvr>
                                      <p:to>
                                        <p:strVal val="visible"/>
                                      </p:to>
                                    </p:set>
                                    <p:animEffect transition="in" filter="fade">
                                      <p:cBhvr>
                                        <p:cTn id="16" dur="1000"/>
                                        <p:tgtEl>
                                          <p:spTgt spid="7171">
                                            <p:txEl>
                                              <p:pRg st="0" end="0"/>
                                            </p:txEl>
                                          </p:spTgt>
                                        </p:tgtEl>
                                      </p:cBhvr>
                                    </p:animEffect>
                                    <p:anim calcmode="lin" valueType="num">
                                      <p:cBhvr>
                                        <p:cTn id="17" dur="1000" fill="hold"/>
                                        <p:tgtEl>
                                          <p:spTgt spid="7171">
                                            <p:txEl>
                                              <p:pRg st="0" end="0"/>
                                            </p:txEl>
                                          </p:spTgt>
                                        </p:tgtEl>
                                        <p:attrNameLst>
                                          <p:attrName>ppt_x</p:attrName>
                                        </p:attrNameLst>
                                      </p:cBhvr>
                                      <p:tavLst>
                                        <p:tav tm="0">
                                          <p:val>
                                            <p:strVal val="#ppt_x"/>
                                          </p:val>
                                        </p:tav>
                                        <p:tav tm="100000">
                                          <p:val>
                                            <p:strVal val="#ppt_x"/>
                                          </p:val>
                                        </p:tav>
                                      </p:tavLst>
                                    </p:anim>
                                    <p:anim calcmode="lin" valueType="num">
                                      <p:cBhvr>
                                        <p:cTn id="18" dur="1000" fill="hold"/>
                                        <p:tgtEl>
                                          <p:spTgt spid="7171">
                                            <p:txEl>
                                              <p:pRg st="0" end="0"/>
                                            </p:txEl>
                                          </p:spTgt>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47" presetClass="entr" presetSubtype="0" fill="hold" nodeType="afterEffect">
                                  <p:stCondLst>
                                    <p:cond delay="0"/>
                                  </p:stCondLst>
                                  <p:childTnLst>
                                    <p:set>
                                      <p:cBhvr>
                                        <p:cTn id="21" dur="1" fill="hold">
                                          <p:stCondLst>
                                            <p:cond delay="0"/>
                                          </p:stCondLst>
                                        </p:cTn>
                                        <p:tgtEl>
                                          <p:spTgt spid="7171">
                                            <p:txEl>
                                              <p:pRg st="1" end="1"/>
                                            </p:txEl>
                                          </p:spTgt>
                                        </p:tgtEl>
                                        <p:attrNameLst>
                                          <p:attrName>style.visibility</p:attrName>
                                        </p:attrNameLst>
                                      </p:cBhvr>
                                      <p:to>
                                        <p:strVal val="visible"/>
                                      </p:to>
                                    </p:set>
                                    <p:animEffect transition="in" filter="fade">
                                      <p:cBhvr>
                                        <p:cTn id="22" dur="1000"/>
                                        <p:tgtEl>
                                          <p:spTgt spid="7171">
                                            <p:txEl>
                                              <p:pRg st="1" end="1"/>
                                            </p:txEl>
                                          </p:spTgt>
                                        </p:tgtEl>
                                      </p:cBhvr>
                                    </p:animEffect>
                                    <p:anim calcmode="lin" valueType="num">
                                      <p:cBhvr>
                                        <p:cTn id="23" dur="1000" fill="hold"/>
                                        <p:tgtEl>
                                          <p:spTgt spid="7171">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7171">
                                            <p:txEl>
                                              <p:pRg st="1" end="1"/>
                                            </p:txEl>
                                          </p:spTgt>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47" presetClass="entr" presetSubtype="0" fill="hold" nodeType="afterEffect">
                                  <p:stCondLst>
                                    <p:cond delay="0"/>
                                  </p:stCondLst>
                                  <p:childTnLst>
                                    <p:set>
                                      <p:cBhvr>
                                        <p:cTn id="27" dur="1" fill="hold">
                                          <p:stCondLst>
                                            <p:cond delay="0"/>
                                          </p:stCondLst>
                                        </p:cTn>
                                        <p:tgtEl>
                                          <p:spTgt spid="7171">
                                            <p:txEl>
                                              <p:pRg st="2" end="2"/>
                                            </p:txEl>
                                          </p:spTgt>
                                        </p:tgtEl>
                                        <p:attrNameLst>
                                          <p:attrName>style.visibility</p:attrName>
                                        </p:attrNameLst>
                                      </p:cBhvr>
                                      <p:to>
                                        <p:strVal val="visible"/>
                                      </p:to>
                                    </p:set>
                                    <p:animEffect transition="in" filter="fade">
                                      <p:cBhvr>
                                        <p:cTn id="28" dur="1000"/>
                                        <p:tgtEl>
                                          <p:spTgt spid="7171">
                                            <p:txEl>
                                              <p:pRg st="2" end="2"/>
                                            </p:txEl>
                                          </p:spTgt>
                                        </p:tgtEl>
                                      </p:cBhvr>
                                    </p:animEffect>
                                    <p:anim calcmode="lin" valueType="num">
                                      <p:cBhvr>
                                        <p:cTn id="29"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7171">
                                            <p:txEl>
                                              <p:pRg st="2" end="2"/>
                                            </p:txEl>
                                          </p:spTgt>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47" presetClass="entr" presetSubtype="0" fill="hold" nodeType="afterEffect">
                                  <p:stCondLst>
                                    <p:cond delay="0"/>
                                  </p:stCondLst>
                                  <p:childTnLst>
                                    <p:set>
                                      <p:cBhvr>
                                        <p:cTn id="33" dur="1" fill="hold">
                                          <p:stCondLst>
                                            <p:cond delay="0"/>
                                          </p:stCondLst>
                                        </p:cTn>
                                        <p:tgtEl>
                                          <p:spTgt spid="7171">
                                            <p:txEl>
                                              <p:pRg st="3" end="3"/>
                                            </p:txEl>
                                          </p:spTgt>
                                        </p:tgtEl>
                                        <p:attrNameLst>
                                          <p:attrName>style.visibility</p:attrName>
                                        </p:attrNameLst>
                                      </p:cBhvr>
                                      <p:to>
                                        <p:strVal val="visible"/>
                                      </p:to>
                                    </p:set>
                                    <p:animEffect transition="in" filter="fade">
                                      <p:cBhvr>
                                        <p:cTn id="34" dur="1000"/>
                                        <p:tgtEl>
                                          <p:spTgt spid="7171">
                                            <p:txEl>
                                              <p:pRg st="3" end="3"/>
                                            </p:txEl>
                                          </p:spTgt>
                                        </p:tgtEl>
                                      </p:cBhvr>
                                    </p:animEffect>
                                    <p:anim calcmode="lin" valueType="num">
                                      <p:cBhvr>
                                        <p:cTn id="35" dur="1000" fill="hold"/>
                                        <p:tgtEl>
                                          <p:spTgt spid="7171">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7171">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3"/>
          <p:cNvSpPr>
            <a:spLocks noGrp="1"/>
          </p:cNvSpPr>
          <p:nvPr>
            <p:ph type="title"/>
          </p:nvPr>
        </p:nvSpPr>
        <p:spPr>
          <a:xfrm>
            <a:off x="2000250" y="428625"/>
            <a:ext cx="6186488" cy="1143000"/>
          </a:xfrm>
        </p:spPr>
        <p:txBody>
          <a:bodyPr/>
          <a:lstStyle/>
          <a:p>
            <a:pPr algn="l" eaLnBrk="1" hangingPunct="1"/>
            <a:r>
              <a:rPr lang="en-US" sz="4000" dirty="0" smtClean="0">
                <a:latin typeface="Cooper Black" pitchFamily="18" charset="0"/>
                <a:cs typeface="B Kamran Outline" pitchFamily="2" charset="-78"/>
              </a:rPr>
              <a:t> </a:t>
            </a:r>
            <a:r>
              <a:rPr lang="en-US" sz="4000" b="1" dirty="0" smtClean="0">
                <a:latin typeface="Times New Roman" pitchFamily="18" charset="0"/>
                <a:cs typeface="Times New Roman" pitchFamily="18" charset="0"/>
              </a:rPr>
              <a:t>Computer</a:t>
            </a:r>
          </a:p>
        </p:txBody>
      </p:sp>
      <p:sp>
        <p:nvSpPr>
          <p:cNvPr id="9219" name="Rectangle 3"/>
          <p:cNvSpPr>
            <a:spLocks noGrp="1" noChangeArrowheads="1"/>
          </p:cNvSpPr>
          <p:nvPr>
            <p:ph idx="1"/>
          </p:nvPr>
        </p:nvSpPr>
        <p:spPr>
          <a:xfrm>
            <a:off x="457200" y="1600200"/>
            <a:ext cx="8186738" cy="4900634"/>
          </a:xfrm>
        </p:spPr>
        <p:txBody>
          <a:bodyPr/>
          <a:lstStyle/>
          <a:p>
            <a:pPr eaLnBrk="1" hangingPunct="1">
              <a:lnSpc>
                <a:spcPct val="140000"/>
              </a:lnSpc>
              <a:buClr>
                <a:srgbClr val="002060"/>
              </a:buClr>
            </a:pPr>
            <a:r>
              <a:rPr lang="fa-IR" dirty="0" smtClean="0"/>
              <a:t>كلمه كامپيوتر از كلمه انگليسي </a:t>
            </a:r>
            <a:r>
              <a:rPr lang="en-US" sz="3000" dirty="0" smtClean="0">
                <a:latin typeface="Times New Roman" pitchFamily="18" charset="0"/>
              </a:rPr>
              <a:t>compute</a:t>
            </a:r>
            <a:r>
              <a:rPr lang="fa-IR" sz="3000" dirty="0" smtClean="0"/>
              <a:t> </a:t>
            </a:r>
            <a:r>
              <a:rPr lang="fa-IR" dirty="0" smtClean="0"/>
              <a:t>گرفته شده است.</a:t>
            </a:r>
            <a:endParaRPr lang="en-US" dirty="0" smtClean="0"/>
          </a:p>
          <a:p>
            <a:pPr eaLnBrk="1" hangingPunct="1">
              <a:lnSpc>
                <a:spcPct val="140000"/>
              </a:lnSpc>
              <a:buClr>
                <a:srgbClr val="002060"/>
              </a:buClr>
            </a:pPr>
            <a:endParaRPr lang="en-US" dirty="0" smtClean="0"/>
          </a:p>
          <a:p>
            <a:pPr eaLnBrk="1" hangingPunct="1">
              <a:lnSpc>
                <a:spcPct val="140000"/>
              </a:lnSpc>
              <a:buClr>
                <a:srgbClr val="002060"/>
              </a:buClr>
            </a:pPr>
            <a:endParaRPr lang="en-US" dirty="0" smtClean="0"/>
          </a:p>
          <a:p>
            <a:pPr eaLnBrk="1" hangingPunct="1">
              <a:lnSpc>
                <a:spcPct val="140000"/>
              </a:lnSpc>
              <a:buClr>
                <a:srgbClr val="002060"/>
              </a:buClr>
            </a:pPr>
            <a:endParaRPr lang="en-US" dirty="0" smtClean="0"/>
          </a:p>
          <a:p>
            <a:pPr eaLnBrk="1" hangingPunct="1">
              <a:lnSpc>
                <a:spcPct val="140000"/>
              </a:lnSpc>
              <a:spcBef>
                <a:spcPts val="4200"/>
              </a:spcBef>
              <a:spcAft>
                <a:spcPts val="600"/>
              </a:spcAft>
              <a:buClr>
                <a:srgbClr val="002060"/>
              </a:buClr>
              <a:buSzPct val="70000"/>
            </a:pPr>
            <a:r>
              <a:rPr lang="fa-IR" sz="2600" b="1" dirty="0" smtClean="0">
                <a:cs typeface="B Titr" pitchFamily="2" charset="-78"/>
              </a:rPr>
              <a:t>تعريف كامپيوتر:</a:t>
            </a:r>
          </a:p>
          <a:p>
            <a:pPr eaLnBrk="1" hangingPunct="1">
              <a:lnSpc>
                <a:spcPct val="140000"/>
              </a:lnSpc>
              <a:buClr>
                <a:srgbClr val="002060"/>
              </a:buClr>
              <a:buSzPct val="70000"/>
            </a:pPr>
            <a:r>
              <a:rPr lang="fa-IR" sz="2400" dirty="0" smtClean="0"/>
              <a:t>دستگاهي است داراي حافظه و قابل برنامه ريزي كه قادراست عمليات رياضي و منطقي را با سرعت بالا انجام دهد.</a:t>
            </a:r>
            <a:endParaRPr lang="en-US" sz="2400" dirty="0" smtClean="0"/>
          </a:p>
          <a:p>
            <a:pPr eaLnBrk="1" hangingPunct="1">
              <a:lnSpc>
                <a:spcPct val="140000"/>
              </a:lnSpc>
              <a:buFont typeface="Wingdings 3" pitchFamily="18" charset="2"/>
              <a:buNone/>
            </a:pPr>
            <a:endParaRPr lang="fa-IR" dirty="0" smtClean="0">
              <a:cs typeface="Compset" pitchFamily="2" charset="-78"/>
            </a:endParaRPr>
          </a:p>
          <a:p>
            <a:pPr eaLnBrk="1" hangingPunct="1">
              <a:lnSpc>
                <a:spcPct val="140000"/>
              </a:lnSpc>
              <a:buFont typeface="Wingdings 3" pitchFamily="18" charset="2"/>
              <a:buNone/>
            </a:pPr>
            <a:endParaRPr lang="fa-IR" dirty="0" smtClean="0">
              <a:cs typeface="Compset" pitchFamily="2" charset="-78"/>
            </a:endParaRPr>
          </a:p>
          <a:p>
            <a:pPr eaLnBrk="1" hangingPunct="1">
              <a:lnSpc>
                <a:spcPct val="140000"/>
              </a:lnSpc>
              <a:buFont typeface="Wingdings 3" pitchFamily="18" charset="2"/>
              <a:buNone/>
            </a:pPr>
            <a:endParaRPr lang="fa-IR" dirty="0" smtClean="0">
              <a:cs typeface="Compset" pitchFamily="2" charset="-78"/>
            </a:endParaRPr>
          </a:p>
        </p:txBody>
      </p:sp>
      <p:grpSp>
        <p:nvGrpSpPr>
          <p:cNvPr id="15364" name="Group 13"/>
          <p:cNvGrpSpPr>
            <a:grpSpLocks/>
          </p:cNvGrpSpPr>
          <p:nvPr/>
        </p:nvGrpSpPr>
        <p:grpSpPr bwMode="auto">
          <a:xfrm>
            <a:off x="500063" y="2824163"/>
            <a:ext cx="5000625" cy="1176337"/>
            <a:chOff x="500070" y="2643182"/>
            <a:chExt cx="5000624" cy="1176045"/>
          </a:xfrm>
        </p:grpSpPr>
        <p:grpSp>
          <p:nvGrpSpPr>
            <p:cNvPr id="15366" name="Group 8"/>
            <p:cNvGrpSpPr>
              <a:grpSpLocks/>
            </p:cNvGrpSpPr>
            <p:nvPr/>
          </p:nvGrpSpPr>
          <p:grpSpPr bwMode="auto">
            <a:xfrm>
              <a:off x="714348" y="2643182"/>
              <a:ext cx="4786346" cy="461665"/>
              <a:chOff x="714348" y="3071810"/>
              <a:chExt cx="4786346" cy="461665"/>
            </a:xfrm>
          </p:grpSpPr>
          <p:sp>
            <p:nvSpPr>
              <p:cNvPr id="15370" name="TextBox 2"/>
              <p:cNvSpPr txBox="1">
                <a:spLocks noChangeArrowheads="1"/>
              </p:cNvSpPr>
              <p:nvPr/>
            </p:nvSpPr>
            <p:spPr bwMode="auto">
              <a:xfrm>
                <a:off x="714348" y="3071810"/>
                <a:ext cx="1428760" cy="369332"/>
              </a:xfrm>
              <a:prstGeom prst="rect">
                <a:avLst/>
              </a:prstGeom>
              <a:noFill/>
              <a:ln w="9525">
                <a:noFill/>
                <a:miter lim="800000"/>
                <a:headEnd/>
                <a:tailEnd/>
              </a:ln>
            </p:spPr>
            <p:txBody>
              <a:bodyPr>
                <a:spAutoFit/>
              </a:bodyPr>
              <a:lstStyle/>
              <a:p>
                <a:pPr algn="ctr"/>
                <a:r>
                  <a:rPr lang="en-US" b="1">
                    <a:latin typeface="Times New Roman" pitchFamily="18" charset="0"/>
                    <a:cs typeface="Times New Roman" pitchFamily="18" charset="0"/>
                  </a:rPr>
                  <a:t>Compute</a:t>
                </a:r>
              </a:p>
            </p:txBody>
          </p:sp>
          <p:cxnSp>
            <p:nvCxnSpPr>
              <p:cNvPr id="20490" name="Straight Arrow Connector 5"/>
              <p:cNvCxnSpPr>
                <a:cxnSpLocks noChangeShapeType="1"/>
              </p:cNvCxnSpPr>
              <p:nvPr/>
            </p:nvCxnSpPr>
            <p:spPr bwMode="auto">
              <a:xfrm>
                <a:off x="2286007" y="3286069"/>
                <a:ext cx="1571625" cy="1588"/>
              </a:xfrm>
              <a:prstGeom prst="straightConnector1">
                <a:avLst/>
              </a:prstGeom>
              <a:noFill/>
              <a:ln w="25400" algn="ctr">
                <a:solidFill>
                  <a:schemeClr val="tx2">
                    <a:lumMod val="75000"/>
                  </a:schemeClr>
                </a:solidFill>
                <a:round/>
                <a:headEnd/>
                <a:tailEnd type="arrow" w="med" len="med"/>
              </a:ln>
            </p:spPr>
          </p:cxnSp>
          <p:sp>
            <p:nvSpPr>
              <p:cNvPr id="7" name="TextBox 6"/>
              <p:cNvSpPr txBox="1"/>
              <p:nvPr/>
            </p:nvSpPr>
            <p:spPr>
              <a:xfrm>
                <a:off x="4000506" y="3071810"/>
                <a:ext cx="1500188" cy="461847"/>
              </a:xfrm>
              <a:prstGeom prst="rect">
                <a:avLst/>
              </a:prstGeom>
              <a:noFill/>
            </p:spPr>
            <p:txBody>
              <a:bodyPr>
                <a:spAutoFit/>
              </a:bodyPr>
              <a:lstStyle/>
              <a:p>
                <a:pPr algn="ctr">
                  <a:defRPr/>
                </a:pPr>
                <a:r>
                  <a:rPr lang="fa-IR" sz="2400" dirty="0">
                    <a:effectLst>
                      <a:outerShdw blurRad="38100" dist="38100" dir="2700000" algn="tl">
                        <a:srgbClr val="000000"/>
                      </a:outerShdw>
                    </a:effectLst>
                    <a:latin typeface="+mn-lt"/>
                    <a:cs typeface="Compset" pitchFamily="2" charset="-78"/>
                  </a:rPr>
                  <a:t>محاسبه كردن</a:t>
                </a:r>
                <a:endParaRPr lang="en-US" sz="2400" dirty="0">
                  <a:effectLst>
                    <a:outerShdw blurRad="38100" dist="38100" dir="2700000" algn="tl">
                      <a:srgbClr val="000000"/>
                    </a:outerShdw>
                  </a:effectLst>
                  <a:latin typeface="+mn-lt"/>
                  <a:cs typeface="Compset" pitchFamily="2" charset="-78"/>
                </a:endParaRPr>
              </a:p>
            </p:txBody>
          </p:sp>
        </p:grpSp>
        <p:sp>
          <p:nvSpPr>
            <p:cNvPr id="15367" name="TextBox 9"/>
            <p:cNvSpPr txBox="1">
              <a:spLocks noChangeArrowheads="1"/>
            </p:cNvSpPr>
            <p:nvPr/>
          </p:nvSpPr>
          <p:spPr bwMode="auto">
            <a:xfrm>
              <a:off x="500070" y="3357562"/>
              <a:ext cx="1571604" cy="369332"/>
            </a:xfrm>
            <a:prstGeom prst="rect">
              <a:avLst/>
            </a:prstGeom>
            <a:noFill/>
            <a:ln w="9525">
              <a:noFill/>
              <a:miter lim="800000"/>
              <a:headEnd/>
              <a:tailEnd/>
            </a:ln>
          </p:spPr>
          <p:txBody>
            <a:bodyPr>
              <a:spAutoFit/>
            </a:bodyPr>
            <a:lstStyle/>
            <a:p>
              <a:r>
                <a:rPr lang="en-US" b="1">
                  <a:latin typeface="Times New Roman" pitchFamily="18" charset="0"/>
                  <a:cs typeface="Times New Roman" pitchFamily="18" charset="0"/>
                </a:rPr>
                <a:t>Computer</a:t>
              </a:r>
            </a:p>
          </p:txBody>
        </p:sp>
        <p:cxnSp>
          <p:nvCxnSpPr>
            <p:cNvPr id="20487" name="Straight Arrow Connector 11"/>
            <p:cNvCxnSpPr>
              <a:cxnSpLocks noChangeShapeType="1"/>
            </p:cNvCxnSpPr>
            <p:nvPr/>
          </p:nvCxnSpPr>
          <p:spPr bwMode="auto">
            <a:xfrm>
              <a:off x="2286007" y="3571638"/>
              <a:ext cx="1571625" cy="1588"/>
            </a:xfrm>
            <a:prstGeom prst="straightConnector1">
              <a:avLst/>
            </a:prstGeom>
            <a:noFill/>
            <a:ln w="25400" algn="ctr">
              <a:solidFill>
                <a:schemeClr val="tx2">
                  <a:lumMod val="75000"/>
                </a:schemeClr>
              </a:solidFill>
              <a:round/>
              <a:headEnd/>
              <a:tailEnd type="arrow" w="med" len="med"/>
            </a:ln>
          </p:spPr>
        </p:cxnSp>
        <p:sp>
          <p:nvSpPr>
            <p:cNvPr id="13" name="TextBox 12"/>
            <p:cNvSpPr txBox="1"/>
            <p:nvPr/>
          </p:nvSpPr>
          <p:spPr>
            <a:xfrm>
              <a:off x="4071944" y="3357380"/>
              <a:ext cx="1214437" cy="461847"/>
            </a:xfrm>
            <a:prstGeom prst="rect">
              <a:avLst/>
            </a:prstGeom>
            <a:noFill/>
          </p:spPr>
          <p:txBody>
            <a:bodyPr>
              <a:spAutoFit/>
            </a:bodyPr>
            <a:lstStyle/>
            <a:p>
              <a:pPr>
                <a:defRPr/>
              </a:pPr>
              <a:r>
                <a:rPr lang="fa-IR" sz="2400" dirty="0">
                  <a:effectLst>
                    <a:outerShdw blurRad="38100" dist="38100" dir="2700000" algn="tl">
                      <a:srgbClr val="000000"/>
                    </a:outerShdw>
                  </a:effectLst>
                  <a:latin typeface="+mn-lt"/>
                  <a:cs typeface="Compset" pitchFamily="2" charset="-78"/>
                </a:rPr>
                <a:t>محاسبه گر</a:t>
              </a:r>
              <a:endParaRPr lang="en-US" sz="2400" dirty="0">
                <a:effectLst>
                  <a:outerShdw blurRad="38100" dist="38100" dir="2700000" algn="tl">
                    <a:srgbClr val="000000"/>
                  </a:outerShdw>
                </a:effectLst>
                <a:latin typeface="+mn-lt"/>
                <a:cs typeface="Compset" pitchFamily="2" charset="-78"/>
              </a:endParaRPr>
            </a:p>
          </p:txBody>
        </p:sp>
      </p:grpSp>
      <p:pic>
        <p:nvPicPr>
          <p:cNvPr id="15365" name="Picture 13" descr="ictt.gif"/>
          <p:cNvPicPr>
            <a:picLocks noChangeAspect="1"/>
          </p:cNvPicPr>
          <p:nvPr/>
        </p:nvPicPr>
        <p:blipFill>
          <a:blip r:embed="rId2" cstate="print"/>
          <a:srcRect/>
          <a:stretch>
            <a:fillRect/>
          </a:stretch>
        </p:blipFill>
        <p:spPr bwMode="auto">
          <a:xfrm>
            <a:off x="6429388" y="2500306"/>
            <a:ext cx="1874958" cy="1933290"/>
          </a:xfrm>
          <a:prstGeom prst="rect">
            <a:avLst/>
          </a:prstGeom>
          <a:noFill/>
          <a:ln w="9525">
            <a:noFill/>
            <a:miter lim="800000"/>
            <a:headEnd/>
            <a:tailEnd/>
          </a:ln>
        </p:spPr>
      </p:pic>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fade">
                                      <p:cBhvr>
                                        <p:cTn id="7" dur="800" decel="100000"/>
                                        <p:tgtEl>
                                          <p:spTgt spid="15362"/>
                                        </p:tgtEl>
                                      </p:cBhvr>
                                    </p:animEffect>
                                    <p:anim calcmode="lin" valueType="num">
                                      <p:cBhvr>
                                        <p:cTn id="8" dur="800" decel="100000" fill="hold"/>
                                        <p:tgtEl>
                                          <p:spTgt spid="15362"/>
                                        </p:tgtEl>
                                        <p:attrNameLst>
                                          <p:attrName>style.rotation</p:attrName>
                                        </p:attrNameLst>
                                      </p:cBhvr>
                                      <p:tavLst>
                                        <p:tav tm="0">
                                          <p:val>
                                            <p:fltVal val="-90"/>
                                          </p:val>
                                        </p:tav>
                                        <p:tav tm="100000">
                                          <p:val>
                                            <p:fltVal val="0"/>
                                          </p:val>
                                        </p:tav>
                                      </p:tavLst>
                                    </p:anim>
                                    <p:anim calcmode="lin" valueType="num">
                                      <p:cBhvr>
                                        <p:cTn id="9" dur="800" decel="100000" fill="hold"/>
                                        <p:tgtEl>
                                          <p:spTgt spid="15362"/>
                                        </p:tgtEl>
                                        <p:attrNameLst>
                                          <p:attrName>ppt_x</p:attrName>
                                        </p:attrNameLst>
                                      </p:cBhvr>
                                      <p:tavLst>
                                        <p:tav tm="0">
                                          <p:val>
                                            <p:strVal val="#ppt_x+0.4"/>
                                          </p:val>
                                        </p:tav>
                                        <p:tav tm="100000">
                                          <p:val>
                                            <p:strVal val="#ppt_x-0.05"/>
                                          </p:val>
                                        </p:tav>
                                      </p:tavLst>
                                    </p:anim>
                                    <p:anim calcmode="lin" valueType="num">
                                      <p:cBhvr>
                                        <p:cTn id="10" dur="800" decel="100000" fill="hold"/>
                                        <p:tgtEl>
                                          <p:spTgt spid="1536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536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536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0" presetClass="entr" presetSubtype="0" fill="hold" nodeType="afterEffect">
                                  <p:stCondLst>
                                    <p:cond delay="0"/>
                                  </p:stCondLst>
                                  <p:childTnLst>
                                    <p:set>
                                      <p:cBhvr>
                                        <p:cTn id="15" dur="1" fill="hold">
                                          <p:stCondLst>
                                            <p:cond delay="0"/>
                                          </p:stCondLst>
                                        </p:cTn>
                                        <p:tgtEl>
                                          <p:spTgt spid="9219">
                                            <p:txEl>
                                              <p:pRg st="0" end="0"/>
                                            </p:txEl>
                                          </p:spTgt>
                                        </p:tgtEl>
                                        <p:attrNameLst>
                                          <p:attrName>style.visibility</p:attrName>
                                        </p:attrNameLst>
                                      </p:cBhvr>
                                      <p:to>
                                        <p:strVal val="visible"/>
                                      </p:to>
                                    </p:set>
                                    <p:animEffect transition="in" filter="fade">
                                      <p:cBhvr>
                                        <p:cTn id="16" dur="800" decel="100000"/>
                                        <p:tgtEl>
                                          <p:spTgt spid="9219">
                                            <p:txEl>
                                              <p:pRg st="0" end="0"/>
                                            </p:txEl>
                                          </p:spTgt>
                                        </p:tgtEl>
                                      </p:cBhvr>
                                    </p:animEffect>
                                    <p:anim calcmode="lin" valueType="num">
                                      <p:cBhvr>
                                        <p:cTn id="17" dur="800" decel="100000" fill="hold"/>
                                        <p:tgtEl>
                                          <p:spTgt spid="9219">
                                            <p:txEl>
                                              <p:pRg st="0" end="0"/>
                                            </p:txEl>
                                          </p:spTgt>
                                        </p:tgtEl>
                                        <p:attrNameLst>
                                          <p:attrName>style.rotation</p:attrName>
                                        </p:attrNameLst>
                                      </p:cBhvr>
                                      <p:tavLst>
                                        <p:tav tm="0">
                                          <p:val>
                                            <p:fltVal val="-90"/>
                                          </p:val>
                                        </p:tav>
                                        <p:tav tm="100000">
                                          <p:val>
                                            <p:fltVal val="0"/>
                                          </p:val>
                                        </p:tav>
                                      </p:tavLst>
                                    </p:anim>
                                    <p:anim calcmode="lin" valueType="num">
                                      <p:cBhvr>
                                        <p:cTn id="18" dur="800" decel="100000" fill="hold"/>
                                        <p:tgtEl>
                                          <p:spTgt spid="9219">
                                            <p:txEl>
                                              <p:pRg st="0" end="0"/>
                                            </p:txEl>
                                          </p:spTgt>
                                        </p:tgtEl>
                                        <p:attrNameLst>
                                          <p:attrName>ppt_x</p:attrName>
                                        </p:attrNameLst>
                                      </p:cBhvr>
                                      <p:tavLst>
                                        <p:tav tm="0">
                                          <p:val>
                                            <p:strVal val="#ppt_x+0.4"/>
                                          </p:val>
                                        </p:tav>
                                        <p:tav tm="100000">
                                          <p:val>
                                            <p:strVal val="#ppt_x-0.05"/>
                                          </p:val>
                                        </p:tav>
                                      </p:tavLst>
                                    </p:anim>
                                    <p:anim calcmode="lin" valueType="num">
                                      <p:cBhvr>
                                        <p:cTn id="19" dur="800" decel="100000" fill="hold"/>
                                        <p:tgtEl>
                                          <p:spTgt spid="9219">
                                            <p:txEl>
                                              <p:pRg st="0" end="0"/>
                                            </p:txEl>
                                          </p:spTgt>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9219">
                                            <p:txEl>
                                              <p:pRg st="0" end="0"/>
                                            </p:txEl>
                                          </p:spTgt>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9219">
                                            <p:txEl>
                                              <p:pRg st="0" end="0"/>
                                            </p:txEl>
                                          </p:spTgt>
                                        </p:tgtEl>
                                        <p:attrNameLst>
                                          <p:attrName>ppt_y</p:attrName>
                                        </p:attrNameLst>
                                      </p:cBhvr>
                                      <p:tavLst>
                                        <p:tav tm="0">
                                          <p:val>
                                            <p:strVal val="#ppt_y+0.1"/>
                                          </p:val>
                                        </p:tav>
                                        <p:tav tm="100000">
                                          <p:val>
                                            <p:strVal val="#ppt_y"/>
                                          </p:val>
                                        </p:tav>
                                      </p:tavLst>
                                    </p:anim>
                                  </p:childTnLst>
                                </p:cTn>
                              </p:par>
                            </p:childTnLst>
                          </p:cTn>
                        </p:par>
                        <p:par>
                          <p:cTn id="22" fill="hold">
                            <p:stCondLst>
                              <p:cond delay="2000"/>
                            </p:stCondLst>
                            <p:childTnLst>
                              <p:par>
                                <p:cTn id="23" presetID="47" presetClass="entr" presetSubtype="0" fill="hold" nodeType="afterEffect">
                                  <p:stCondLst>
                                    <p:cond delay="0"/>
                                  </p:stCondLst>
                                  <p:childTnLst>
                                    <p:set>
                                      <p:cBhvr>
                                        <p:cTn id="24" dur="1" fill="hold">
                                          <p:stCondLst>
                                            <p:cond delay="0"/>
                                          </p:stCondLst>
                                        </p:cTn>
                                        <p:tgtEl>
                                          <p:spTgt spid="15364"/>
                                        </p:tgtEl>
                                        <p:attrNameLst>
                                          <p:attrName>style.visibility</p:attrName>
                                        </p:attrNameLst>
                                      </p:cBhvr>
                                      <p:to>
                                        <p:strVal val="visible"/>
                                      </p:to>
                                    </p:set>
                                    <p:animEffect transition="in" filter="fade">
                                      <p:cBhvr>
                                        <p:cTn id="25" dur="1000"/>
                                        <p:tgtEl>
                                          <p:spTgt spid="15364"/>
                                        </p:tgtEl>
                                      </p:cBhvr>
                                    </p:animEffect>
                                    <p:anim calcmode="lin" valueType="num">
                                      <p:cBhvr>
                                        <p:cTn id="26" dur="1000" fill="hold"/>
                                        <p:tgtEl>
                                          <p:spTgt spid="15364"/>
                                        </p:tgtEl>
                                        <p:attrNameLst>
                                          <p:attrName>ppt_x</p:attrName>
                                        </p:attrNameLst>
                                      </p:cBhvr>
                                      <p:tavLst>
                                        <p:tav tm="0">
                                          <p:val>
                                            <p:strVal val="#ppt_x"/>
                                          </p:val>
                                        </p:tav>
                                        <p:tav tm="100000">
                                          <p:val>
                                            <p:strVal val="#ppt_x"/>
                                          </p:val>
                                        </p:tav>
                                      </p:tavLst>
                                    </p:anim>
                                    <p:anim calcmode="lin" valueType="num">
                                      <p:cBhvr>
                                        <p:cTn id="27" dur="1000" fill="hold"/>
                                        <p:tgtEl>
                                          <p:spTgt spid="15364"/>
                                        </p:tgtEl>
                                        <p:attrNameLst>
                                          <p:attrName>ppt_y</p:attrName>
                                        </p:attrNameLst>
                                      </p:cBhvr>
                                      <p:tavLst>
                                        <p:tav tm="0">
                                          <p:val>
                                            <p:strVal val="#ppt_y-.1"/>
                                          </p:val>
                                        </p:tav>
                                        <p:tav tm="100000">
                                          <p:val>
                                            <p:strVal val="#ppt_y"/>
                                          </p:val>
                                        </p:tav>
                                      </p:tavLst>
                                    </p:anim>
                                  </p:childTnLst>
                                </p:cTn>
                              </p:par>
                              <p:par>
                                <p:cTn id="28" presetID="30" presetClass="entr" presetSubtype="0" fill="hold" nodeType="withEffect">
                                  <p:stCondLst>
                                    <p:cond delay="0"/>
                                  </p:stCondLst>
                                  <p:childTnLst>
                                    <p:set>
                                      <p:cBhvr>
                                        <p:cTn id="29" dur="1" fill="hold">
                                          <p:stCondLst>
                                            <p:cond delay="0"/>
                                          </p:stCondLst>
                                        </p:cTn>
                                        <p:tgtEl>
                                          <p:spTgt spid="9219">
                                            <p:txEl>
                                              <p:pRg st="4" end="4"/>
                                            </p:txEl>
                                          </p:spTgt>
                                        </p:tgtEl>
                                        <p:attrNameLst>
                                          <p:attrName>style.visibility</p:attrName>
                                        </p:attrNameLst>
                                      </p:cBhvr>
                                      <p:to>
                                        <p:strVal val="visible"/>
                                      </p:to>
                                    </p:set>
                                    <p:animEffect transition="in" filter="fade">
                                      <p:cBhvr>
                                        <p:cTn id="30" dur="800" decel="100000"/>
                                        <p:tgtEl>
                                          <p:spTgt spid="9219">
                                            <p:txEl>
                                              <p:pRg st="4" end="4"/>
                                            </p:txEl>
                                          </p:spTgt>
                                        </p:tgtEl>
                                      </p:cBhvr>
                                    </p:animEffect>
                                    <p:anim calcmode="lin" valueType="num">
                                      <p:cBhvr>
                                        <p:cTn id="31" dur="800" decel="100000" fill="hold"/>
                                        <p:tgtEl>
                                          <p:spTgt spid="9219">
                                            <p:txEl>
                                              <p:pRg st="4" end="4"/>
                                            </p:txEl>
                                          </p:spTgt>
                                        </p:tgtEl>
                                        <p:attrNameLst>
                                          <p:attrName>style.rotation</p:attrName>
                                        </p:attrNameLst>
                                      </p:cBhvr>
                                      <p:tavLst>
                                        <p:tav tm="0">
                                          <p:val>
                                            <p:fltVal val="-90"/>
                                          </p:val>
                                        </p:tav>
                                        <p:tav tm="100000">
                                          <p:val>
                                            <p:fltVal val="0"/>
                                          </p:val>
                                        </p:tav>
                                      </p:tavLst>
                                    </p:anim>
                                    <p:anim calcmode="lin" valueType="num">
                                      <p:cBhvr>
                                        <p:cTn id="32" dur="800" decel="100000" fill="hold"/>
                                        <p:tgtEl>
                                          <p:spTgt spid="9219">
                                            <p:txEl>
                                              <p:pRg st="4" end="4"/>
                                            </p:txEl>
                                          </p:spTgt>
                                        </p:tgtEl>
                                        <p:attrNameLst>
                                          <p:attrName>ppt_x</p:attrName>
                                        </p:attrNameLst>
                                      </p:cBhvr>
                                      <p:tavLst>
                                        <p:tav tm="0">
                                          <p:val>
                                            <p:strVal val="#ppt_x+0.4"/>
                                          </p:val>
                                        </p:tav>
                                        <p:tav tm="100000">
                                          <p:val>
                                            <p:strVal val="#ppt_x-0.05"/>
                                          </p:val>
                                        </p:tav>
                                      </p:tavLst>
                                    </p:anim>
                                    <p:anim calcmode="lin" valueType="num">
                                      <p:cBhvr>
                                        <p:cTn id="33" dur="800" decel="100000" fill="hold"/>
                                        <p:tgtEl>
                                          <p:spTgt spid="9219">
                                            <p:txEl>
                                              <p:pRg st="4" end="4"/>
                                            </p:txEl>
                                          </p:spTgt>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9219">
                                            <p:txEl>
                                              <p:pRg st="4" end="4"/>
                                            </p:txEl>
                                          </p:spTgt>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9219">
                                            <p:txEl>
                                              <p:pRg st="4" end="4"/>
                                            </p:txEl>
                                          </p:spTgt>
                                        </p:tgtEl>
                                        <p:attrNameLst>
                                          <p:attrName>ppt_y</p:attrName>
                                        </p:attrNameLst>
                                      </p:cBhvr>
                                      <p:tavLst>
                                        <p:tav tm="0">
                                          <p:val>
                                            <p:strVal val="#ppt_y+0.1"/>
                                          </p:val>
                                        </p:tav>
                                        <p:tav tm="100000">
                                          <p:val>
                                            <p:strVal val="#ppt_y"/>
                                          </p:val>
                                        </p:tav>
                                      </p:tavLst>
                                    </p:anim>
                                  </p:childTnLst>
                                </p:cTn>
                              </p:par>
                              <p:par>
                                <p:cTn id="36" presetID="30" presetClass="entr" presetSubtype="0" fill="hold" nodeType="withEffect">
                                  <p:stCondLst>
                                    <p:cond delay="0"/>
                                  </p:stCondLst>
                                  <p:childTnLst>
                                    <p:set>
                                      <p:cBhvr>
                                        <p:cTn id="37" dur="1" fill="hold">
                                          <p:stCondLst>
                                            <p:cond delay="0"/>
                                          </p:stCondLst>
                                        </p:cTn>
                                        <p:tgtEl>
                                          <p:spTgt spid="9219">
                                            <p:txEl>
                                              <p:pRg st="5" end="5"/>
                                            </p:txEl>
                                          </p:spTgt>
                                        </p:tgtEl>
                                        <p:attrNameLst>
                                          <p:attrName>style.visibility</p:attrName>
                                        </p:attrNameLst>
                                      </p:cBhvr>
                                      <p:to>
                                        <p:strVal val="visible"/>
                                      </p:to>
                                    </p:set>
                                    <p:animEffect transition="in" filter="fade">
                                      <p:cBhvr>
                                        <p:cTn id="38" dur="800" decel="100000"/>
                                        <p:tgtEl>
                                          <p:spTgt spid="9219">
                                            <p:txEl>
                                              <p:pRg st="5" end="5"/>
                                            </p:txEl>
                                          </p:spTgt>
                                        </p:tgtEl>
                                      </p:cBhvr>
                                    </p:animEffect>
                                    <p:anim calcmode="lin" valueType="num">
                                      <p:cBhvr>
                                        <p:cTn id="39" dur="800" decel="100000" fill="hold"/>
                                        <p:tgtEl>
                                          <p:spTgt spid="9219">
                                            <p:txEl>
                                              <p:pRg st="5" end="5"/>
                                            </p:txEl>
                                          </p:spTgt>
                                        </p:tgtEl>
                                        <p:attrNameLst>
                                          <p:attrName>style.rotation</p:attrName>
                                        </p:attrNameLst>
                                      </p:cBhvr>
                                      <p:tavLst>
                                        <p:tav tm="0">
                                          <p:val>
                                            <p:fltVal val="-90"/>
                                          </p:val>
                                        </p:tav>
                                        <p:tav tm="100000">
                                          <p:val>
                                            <p:fltVal val="0"/>
                                          </p:val>
                                        </p:tav>
                                      </p:tavLst>
                                    </p:anim>
                                    <p:anim calcmode="lin" valueType="num">
                                      <p:cBhvr>
                                        <p:cTn id="40" dur="800" decel="100000" fill="hold"/>
                                        <p:tgtEl>
                                          <p:spTgt spid="9219">
                                            <p:txEl>
                                              <p:pRg st="5" end="5"/>
                                            </p:txEl>
                                          </p:spTgt>
                                        </p:tgtEl>
                                        <p:attrNameLst>
                                          <p:attrName>ppt_x</p:attrName>
                                        </p:attrNameLst>
                                      </p:cBhvr>
                                      <p:tavLst>
                                        <p:tav tm="0">
                                          <p:val>
                                            <p:strVal val="#ppt_x+0.4"/>
                                          </p:val>
                                        </p:tav>
                                        <p:tav tm="100000">
                                          <p:val>
                                            <p:strVal val="#ppt_x-0.05"/>
                                          </p:val>
                                        </p:tav>
                                      </p:tavLst>
                                    </p:anim>
                                    <p:anim calcmode="lin" valueType="num">
                                      <p:cBhvr>
                                        <p:cTn id="41" dur="800" decel="100000" fill="hold"/>
                                        <p:tgtEl>
                                          <p:spTgt spid="9219">
                                            <p:txEl>
                                              <p:pRg st="5" end="5"/>
                                            </p:txEl>
                                          </p:spTgt>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9219">
                                            <p:txEl>
                                              <p:pRg st="5" end="5"/>
                                            </p:txEl>
                                          </p:spTgt>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9219">
                                            <p:txEl>
                                              <p:pRg st="5" end="5"/>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idx="1"/>
          </p:nvPr>
        </p:nvSpPr>
        <p:spPr>
          <a:xfrm>
            <a:off x="500063" y="785813"/>
            <a:ext cx="8340725" cy="3071812"/>
          </a:xfrm>
        </p:spPr>
        <p:txBody>
          <a:bodyPr/>
          <a:lstStyle/>
          <a:p>
            <a:pPr algn="r" eaLnBrk="1" hangingPunct="1">
              <a:buClr>
                <a:srgbClr val="002060"/>
              </a:buClr>
            </a:pPr>
            <a:r>
              <a:rPr lang="fa-IR" sz="2400" b="1" dirty="0" smtClean="0">
                <a:cs typeface="B Titr" pitchFamily="2" charset="-78"/>
              </a:rPr>
              <a:t>تعريف سيستم</a:t>
            </a:r>
          </a:p>
          <a:p>
            <a:pPr eaLnBrk="1" hangingPunct="1">
              <a:buClr>
                <a:srgbClr val="002060"/>
              </a:buClr>
              <a:buFont typeface="Verdana" pitchFamily="34" charset="0"/>
              <a:buNone/>
            </a:pPr>
            <a:r>
              <a:rPr lang="fa-IR" dirty="0" smtClean="0"/>
              <a:t>مجموع عناصر و اجزاء مرتبط به هم كه در مجموع يك هدف</a:t>
            </a:r>
          </a:p>
          <a:p>
            <a:pPr eaLnBrk="1" hangingPunct="1">
              <a:buClr>
                <a:srgbClr val="002060"/>
              </a:buClr>
              <a:buFont typeface="Verdana" pitchFamily="34" charset="0"/>
              <a:buNone/>
            </a:pPr>
            <a:r>
              <a:rPr lang="fa-IR" dirty="0" smtClean="0"/>
              <a:t>خاصي را دنبال مي كنند.</a:t>
            </a:r>
          </a:p>
          <a:p>
            <a:pPr eaLnBrk="1" hangingPunct="1">
              <a:buClr>
                <a:srgbClr val="002060"/>
              </a:buClr>
            </a:pPr>
            <a:r>
              <a:rPr lang="fa-IR" sz="2400" b="1" dirty="0" smtClean="0">
                <a:cs typeface="B Titr" pitchFamily="2" charset="-78"/>
              </a:rPr>
              <a:t>قسمتهاي اصلی سيستم كامپيوتري</a:t>
            </a:r>
          </a:p>
        </p:txBody>
      </p:sp>
      <p:grpSp>
        <p:nvGrpSpPr>
          <p:cNvPr id="16387" name="Group 20"/>
          <p:cNvGrpSpPr>
            <a:grpSpLocks/>
          </p:cNvGrpSpPr>
          <p:nvPr/>
        </p:nvGrpSpPr>
        <p:grpSpPr bwMode="auto">
          <a:xfrm>
            <a:off x="658813" y="4214813"/>
            <a:ext cx="4700587" cy="1500187"/>
            <a:chOff x="657" y="2852"/>
            <a:chExt cx="2961" cy="945"/>
          </a:xfrm>
        </p:grpSpPr>
        <p:sp>
          <p:nvSpPr>
            <p:cNvPr id="7173" name="Rectangle 8"/>
            <p:cNvSpPr>
              <a:spLocks noChangeArrowheads="1"/>
            </p:cNvSpPr>
            <p:nvPr/>
          </p:nvSpPr>
          <p:spPr bwMode="auto">
            <a:xfrm>
              <a:off x="1565" y="3113"/>
              <a:ext cx="953" cy="68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lgn="ctr">
                <a:defRPr/>
              </a:pPr>
              <a:r>
                <a:rPr lang="fa-IR" sz="2400" b="1" dirty="0">
                  <a:solidFill>
                    <a:srgbClr val="000000"/>
                  </a:solidFill>
                  <a:effectLst>
                    <a:outerShdw blurRad="38100" dist="38100" dir="2700000" algn="tl">
                      <a:srgbClr val="000000"/>
                    </a:outerShdw>
                  </a:effectLst>
                  <a:cs typeface="Compset" pitchFamily="2" charset="-78"/>
                </a:rPr>
                <a:t>پردازش</a:t>
              </a:r>
            </a:p>
            <a:p>
              <a:pPr algn="ctr">
                <a:defRPr/>
              </a:pPr>
              <a:r>
                <a:rPr lang="en-US" dirty="0">
                  <a:solidFill>
                    <a:srgbClr val="000000"/>
                  </a:solidFill>
                </a:rPr>
                <a:t>process</a:t>
              </a:r>
            </a:p>
          </p:txBody>
        </p:sp>
        <p:sp>
          <p:nvSpPr>
            <p:cNvPr id="16390" name="Line 9"/>
            <p:cNvSpPr>
              <a:spLocks noChangeShapeType="1"/>
            </p:cNvSpPr>
            <p:nvPr/>
          </p:nvSpPr>
          <p:spPr bwMode="auto">
            <a:xfrm>
              <a:off x="2537" y="3437"/>
              <a:ext cx="1044" cy="0"/>
            </a:xfrm>
            <a:prstGeom prst="line">
              <a:avLst/>
            </a:prstGeom>
            <a:noFill/>
            <a:ln w="25400">
              <a:solidFill>
                <a:schemeClr val="tx1"/>
              </a:solidFill>
              <a:round/>
              <a:headEnd/>
              <a:tailEnd type="triangle" w="med" len="med"/>
            </a:ln>
          </p:spPr>
          <p:txBody>
            <a:bodyPr/>
            <a:lstStyle/>
            <a:p>
              <a:endParaRPr lang="en-US"/>
            </a:p>
          </p:txBody>
        </p:sp>
        <p:sp>
          <p:nvSpPr>
            <p:cNvPr id="7176" name="Text Box 15"/>
            <p:cNvSpPr txBox="1">
              <a:spLocks noChangeArrowheads="1"/>
            </p:cNvSpPr>
            <p:nvPr/>
          </p:nvSpPr>
          <p:spPr bwMode="auto">
            <a:xfrm>
              <a:off x="748" y="3113"/>
              <a:ext cx="680" cy="252"/>
            </a:xfrm>
            <a:prstGeom prst="rect">
              <a:avLst/>
            </a:prstGeom>
            <a:noFill/>
            <a:ln w="9525">
              <a:noFill/>
              <a:miter lim="800000"/>
              <a:headEnd/>
              <a:tailEnd/>
            </a:ln>
          </p:spPr>
          <p:txBody>
            <a:bodyPr>
              <a:spAutoFit/>
            </a:bodyPr>
            <a:lstStyle/>
            <a:p>
              <a:pPr>
                <a:spcBef>
                  <a:spcPct val="50000"/>
                </a:spcBef>
                <a:defRPr/>
              </a:pPr>
              <a:r>
                <a:rPr lang="en-US" b="1" dirty="0">
                  <a:latin typeface="Arial" charset="0"/>
                  <a:cs typeface="Arial" charset="0"/>
                </a:rPr>
                <a:t>Data</a:t>
              </a:r>
              <a:r>
                <a:rPr lang="fa-IR" b="1" dirty="0">
                  <a:latin typeface="Arial" charset="0"/>
                  <a:cs typeface="Arial" charset="0"/>
                </a:rPr>
                <a:t> </a:t>
              </a:r>
              <a:r>
                <a:rPr lang="fa-IR" sz="2000" b="1" dirty="0">
                  <a:effectLst>
                    <a:outerShdw blurRad="38100" dist="38100" dir="2700000" algn="tl">
                      <a:srgbClr val="000000"/>
                    </a:outerShdw>
                  </a:effectLst>
                  <a:latin typeface="+mn-lt"/>
                  <a:cs typeface="Compset" pitchFamily="2" charset="-78"/>
                </a:rPr>
                <a:t>داده</a:t>
              </a:r>
              <a:endParaRPr lang="en-US" sz="2400" b="1" dirty="0">
                <a:effectLst>
                  <a:outerShdw blurRad="38100" dist="38100" dir="2700000" algn="tl">
                    <a:srgbClr val="000000"/>
                  </a:outerShdw>
                </a:effectLst>
                <a:latin typeface="+mn-lt"/>
                <a:cs typeface="Compset" pitchFamily="2" charset="-78"/>
              </a:endParaRPr>
            </a:p>
          </p:txBody>
        </p:sp>
        <p:sp>
          <p:nvSpPr>
            <p:cNvPr id="16392" name="Text Box 17"/>
            <p:cNvSpPr txBox="1">
              <a:spLocks noChangeArrowheads="1"/>
            </p:cNvSpPr>
            <p:nvPr/>
          </p:nvSpPr>
          <p:spPr bwMode="auto">
            <a:xfrm>
              <a:off x="657" y="3521"/>
              <a:ext cx="635" cy="231"/>
            </a:xfrm>
            <a:prstGeom prst="rect">
              <a:avLst/>
            </a:prstGeom>
            <a:noFill/>
            <a:ln w="9525">
              <a:noFill/>
              <a:miter lim="800000"/>
              <a:headEnd/>
              <a:tailEnd/>
            </a:ln>
          </p:spPr>
          <p:txBody>
            <a:bodyPr>
              <a:spAutoFit/>
            </a:bodyPr>
            <a:lstStyle/>
            <a:p>
              <a:pPr>
                <a:spcBef>
                  <a:spcPct val="50000"/>
                </a:spcBef>
              </a:pPr>
              <a:r>
                <a:rPr lang="en-US" b="1"/>
                <a:t>Input</a:t>
              </a:r>
            </a:p>
          </p:txBody>
        </p:sp>
        <p:sp>
          <p:nvSpPr>
            <p:cNvPr id="7178" name="Text Box 18"/>
            <p:cNvSpPr txBox="1">
              <a:spLocks noChangeArrowheads="1"/>
            </p:cNvSpPr>
            <p:nvPr/>
          </p:nvSpPr>
          <p:spPr bwMode="auto">
            <a:xfrm>
              <a:off x="2537" y="2852"/>
              <a:ext cx="1081" cy="523"/>
            </a:xfrm>
            <a:prstGeom prst="rect">
              <a:avLst/>
            </a:prstGeom>
            <a:noFill/>
            <a:ln w="9525">
              <a:noFill/>
              <a:miter lim="800000"/>
              <a:headEnd/>
              <a:tailEnd/>
            </a:ln>
          </p:spPr>
          <p:txBody>
            <a:bodyPr>
              <a:spAutoFit/>
            </a:bodyPr>
            <a:lstStyle/>
            <a:p>
              <a:pPr algn="ctr">
                <a:spcBef>
                  <a:spcPct val="50000"/>
                </a:spcBef>
                <a:defRPr/>
              </a:pPr>
              <a:r>
                <a:rPr lang="en-US" b="1" dirty="0">
                  <a:latin typeface="Arial" charset="0"/>
                  <a:cs typeface="Arial" charset="0"/>
                </a:rPr>
                <a:t>Information</a:t>
              </a:r>
            </a:p>
            <a:p>
              <a:pPr algn="ctr">
                <a:spcBef>
                  <a:spcPct val="50000"/>
                </a:spcBef>
                <a:defRPr/>
              </a:pPr>
              <a:r>
                <a:rPr lang="fa-IR" sz="2000" b="1" dirty="0">
                  <a:effectLst>
                    <a:outerShdw blurRad="38100" dist="38100" dir="2700000" algn="tl">
                      <a:srgbClr val="000000"/>
                    </a:outerShdw>
                  </a:effectLst>
                  <a:latin typeface="+mn-lt"/>
                  <a:cs typeface="Compset" pitchFamily="2" charset="-78"/>
                </a:rPr>
                <a:t>اطلاعات</a:t>
              </a:r>
              <a:endParaRPr lang="en-US" sz="2400" b="1" dirty="0">
                <a:effectLst>
                  <a:outerShdw blurRad="38100" dist="38100" dir="2700000" algn="tl">
                    <a:srgbClr val="000000"/>
                  </a:outerShdw>
                </a:effectLst>
                <a:latin typeface="+mn-lt"/>
                <a:cs typeface="Compset" pitchFamily="2" charset="-78"/>
              </a:endParaRPr>
            </a:p>
          </p:txBody>
        </p:sp>
        <p:sp>
          <p:nvSpPr>
            <p:cNvPr id="16394" name="Text Box 19"/>
            <p:cNvSpPr txBox="1">
              <a:spLocks noChangeArrowheads="1"/>
            </p:cNvSpPr>
            <p:nvPr/>
          </p:nvSpPr>
          <p:spPr bwMode="auto">
            <a:xfrm>
              <a:off x="2699" y="3566"/>
              <a:ext cx="681" cy="231"/>
            </a:xfrm>
            <a:prstGeom prst="rect">
              <a:avLst/>
            </a:prstGeom>
            <a:noFill/>
            <a:ln w="9525">
              <a:noFill/>
              <a:miter lim="800000"/>
              <a:headEnd/>
              <a:tailEnd/>
            </a:ln>
          </p:spPr>
          <p:txBody>
            <a:bodyPr>
              <a:spAutoFit/>
            </a:bodyPr>
            <a:lstStyle/>
            <a:p>
              <a:pPr>
                <a:spcBef>
                  <a:spcPct val="50000"/>
                </a:spcBef>
              </a:pPr>
              <a:r>
                <a:rPr lang="en-US" b="1"/>
                <a:t>output</a:t>
              </a:r>
            </a:p>
          </p:txBody>
        </p:sp>
      </p:grpSp>
      <p:sp>
        <p:nvSpPr>
          <p:cNvPr id="16388" name="Line 10"/>
          <p:cNvSpPr>
            <a:spLocks noChangeShapeType="1"/>
          </p:cNvSpPr>
          <p:nvPr/>
        </p:nvSpPr>
        <p:spPr bwMode="auto">
          <a:xfrm>
            <a:off x="703263" y="5143500"/>
            <a:ext cx="1368425" cy="0"/>
          </a:xfrm>
          <a:prstGeom prst="line">
            <a:avLst/>
          </a:prstGeom>
          <a:noFill/>
          <a:ln w="25400">
            <a:solidFill>
              <a:schemeClr val="tx1"/>
            </a:solidFill>
            <a:round/>
            <a:headEnd/>
            <a:tailEnd type="triangle" w="med" len="med"/>
          </a:ln>
        </p:spPr>
        <p:txBody>
          <a:bodyPr/>
          <a:lstStyle/>
          <a:p>
            <a:endParaRPr lang="en-US"/>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fade">
                                      <p:cBhvr>
                                        <p:cTn id="7" dur="800" decel="100000"/>
                                        <p:tgtEl>
                                          <p:spTgt spid="12291">
                                            <p:txEl>
                                              <p:pRg st="0" end="0"/>
                                            </p:txEl>
                                          </p:spTgt>
                                        </p:tgtEl>
                                      </p:cBhvr>
                                    </p:animEffect>
                                    <p:anim calcmode="lin" valueType="num">
                                      <p:cBhvr>
                                        <p:cTn id="8" dur="800" decel="100000" fill="hold"/>
                                        <p:tgtEl>
                                          <p:spTgt spid="12291">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12291">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12291">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2291">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2291">
                                            <p:txEl>
                                              <p:pRg st="0" end="0"/>
                                            </p:txEl>
                                          </p:spTgt>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12291">
                                            <p:txEl>
                                              <p:pRg st="1" end="1"/>
                                            </p:txEl>
                                          </p:spTgt>
                                        </p:tgtEl>
                                        <p:attrNameLst>
                                          <p:attrName>style.visibility</p:attrName>
                                        </p:attrNameLst>
                                      </p:cBhvr>
                                      <p:to>
                                        <p:strVal val="visible"/>
                                      </p:to>
                                    </p:set>
                                    <p:animEffect transition="in" filter="fade">
                                      <p:cBhvr>
                                        <p:cTn id="16" dur="1000"/>
                                        <p:tgtEl>
                                          <p:spTgt spid="12291">
                                            <p:txEl>
                                              <p:pRg st="1" end="1"/>
                                            </p:txEl>
                                          </p:spTgt>
                                        </p:tgtEl>
                                      </p:cBhvr>
                                    </p:animEffect>
                                    <p:anim calcmode="lin" valueType="num">
                                      <p:cBhvr>
                                        <p:cTn id="17" dur="1000" fill="hold"/>
                                        <p:tgtEl>
                                          <p:spTgt spid="12291">
                                            <p:txEl>
                                              <p:pRg st="1" end="1"/>
                                            </p:txEl>
                                          </p:spTgt>
                                        </p:tgtEl>
                                        <p:attrNameLst>
                                          <p:attrName>ppt_x</p:attrName>
                                        </p:attrNameLst>
                                      </p:cBhvr>
                                      <p:tavLst>
                                        <p:tav tm="0">
                                          <p:val>
                                            <p:strVal val="#ppt_x"/>
                                          </p:val>
                                        </p:tav>
                                        <p:tav tm="100000">
                                          <p:val>
                                            <p:strVal val="#ppt_x"/>
                                          </p:val>
                                        </p:tav>
                                      </p:tavLst>
                                    </p:anim>
                                    <p:anim calcmode="lin" valueType="num">
                                      <p:cBhvr>
                                        <p:cTn id="18" dur="1000" fill="hold"/>
                                        <p:tgtEl>
                                          <p:spTgt spid="12291">
                                            <p:txEl>
                                              <p:pRg st="1" end="1"/>
                                            </p:txEl>
                                          </p:spTgt>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47" presetClass="entr" presetSubtype="0" fill="hold" nodeType="afterEffect">
                                  <p:stCondLst>
                                    <p:cond delay="0"/>
                                  </p:stCondLst>
                                  <p:childTnLst>
                                    <p:set>
                                      <p:cBhvr>
                                        <p:cTn id="21" dur="1" fill="hold">
                                          <p:stCondLst>
                                            <p:cond delay="0"/>
                                          </p:stCondLst>
                                        </p:cTn>
                                        <p:tgtEl>
                                          <p:spTgt spid="12291">
                                            <p:txEl>
                                              <p:pRg st="2" end="2"/>
                                            </p:txEl>
                                          </p:spTgt>
                                        </p:tgtEl>
                                        <p:attrNameLst>
                                          <p:attrName>style.visibility</p:attrName>
                                        </p:attrNameLst>
                                      </p:cBhvr>
                                      <p:to>
                                        <p:strVal val="visible"/>
                                      </p:to>
                                    </p:set>
                                    <p:animEffect transition="in" filter="fade">
                                      <p:cBhvr>
                                        <p:cTn id="22" dur="1000"/>
                                        <p:tgtEl>
                                          <p:spTgt spid="12291">
                                            <p:txEl>
                                              <p:pRg st="2" end="2"/>
                                            </p:txEl>
                                          </p:spTgt>
                                        </p:tgtEl>
                                      </p:cBhvr>
                                    </p:animEffect>
                                    <p:anim calcmode="lin" valueType="num">
                                      <p:cBhvr>
                                        <p:cTn id="23" dur="1000" fill="hold"/>
                                        <p:tgtEl>
                                          <p:spTgt spid="12291">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12291">
                                            <p:txEl>
                                              <p:pRg st="2" end="2"/>
                                            </p:txEl>
                                          </p:spTgt>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30" presetClass="entr" presetSubtype="0" fill="hold" nodeType="afterEffect">
                                  <p:stCondLst>
                                    <p:cond delay="0"/>
                                  </p:stCondLst>
                                  <p:childTnLst>
                                    <p:set>
                                      <p:cBhvr>
                                        <p:cTn id="27" dur="1" fill="hold">
                                          <p:stCondLst>
                                            <p:cond delay="0"/>
                                          </p:stCondLst>
                                        </p:cTn>
                                        <p:tgtEl>
                                          <p:spTgt spid="12291">
                                            <p:txEl>
                                              <p:pRg st="3" end="3"/>
                                            </p:txEl>
                                          </p:spTgt>
                                        </p:tgtEl>
                                        <p:attrNameLst>
                                          <p:attrName>style.visibility</p:attrName>
                                        </p:attrNameLst>
                                      </p:cBhvr>
                                      <p:to>
                                        <p:strVal val="visible"/>
                                      </p:to>
                                    </p:set>
                                    <p:animEffect transition="in" filter="fade">
                                      <p:cBhvr>
                                        <p:cTn id="28" dur="800" decel="100000"/>
                                        <p:tgtEl>
                                          <p:spTgt spid="12291">
                                            <p:txEl>
                                              <p:pRg st="3" end="3"/>
                                            </p:txEl>
                                          </p:spTgt>
                                        </p:tgtEl>
                                      </p:cBhvr>
                                    </p:animEffect>
                                    <p:anim calcmode="lin" valueType="num">
                                      <p:cBhvr>
                                        <p:cTn id="29" dur="800" decel="100000" fill="hold"/>
                                        <p:tgtEl>
                                          <p:spTgt spid="12291">
                                            <p:txEl>
                                              <p:pRg st="3" end="3"/>
                                            </p:txEl>
                                          </p:spTgt>
                                        </p:tgtEl>
                                        <p:attrNameLst>
                                          <p:attrName>style.rotation</p:attrName>
                                        </p:attrNameLst>
                                      </p:cBhvr>
                                      <p:tavLst>
                                        <p:tav tm="0">
                                          <p:val>
                                            <p:fltVal val="-90"/>
                                          </p:val>
                                        </p:tav>
                                        <p:tav tm="100000">
                                          <p:val>
                                            <p:fltVal val="0"/>
                                          </p:val>
                                        </p:tav>
                                      </p:tavLst>
                                    </p:anim>
                                    <p:anim calcmode="lin" valueType="num">
                                      <p:cBhvr>
                                        <p:cTn id="30" dur="800" decel="100000" fill="hold"/>
                                        <p:tgtEl>
                                          <p:spTgt spid="12291">
                                            <p:txEl>
                                              <p:pRg st="3" end="3"/>
                                            </p:txEl>
                                          </p:spTgt>
                                        </p:tgtEl>
                                        <p:attrNameLst>
                                          <p:attrName>ppt_x</p:attrName>
                                        </p:attrNameLst>
                                      </p:cBhvr>
                                      <p:tavLst>
                                        <p:tav tm="0">
                                          <p:val>
                                            <p:strVal val="#ppt_x+0.4"/>
                                          </p:val>
                                        </p:tav>
                                        <p:tav tm="100000">
                                          <p:val>
                                            <p:strVal val="#ppt_x-0.05"/>
                                          </p:val>
                                        </p:tav>
                                      </p:tavLst>
                                    </p:anim>
                                    <p:anim calcmode="lin" valueType="num">
                                      <p:cBhvr>
                                        <p:cTn id="31" dur="800" decel="100000" fill="hold"/>
                                        <p:tgtEl>
                                          <p:spTgt spid="12291">
                                            <p:txEl>
                                              <p:pRg st="3" end="3"/>
                                            </p:txEl>
                                          </p:spTgt>
                                        </p:tgtEl>
                                        <p:attrNameLst>
                                          <p:attrName>ppt_y</p:attrName>
                                        </p:attrNameLst>
                                      </p:cBhvr>
                                      <p:tavLst>
                                        <p:tav tm="0">
                                          <p:val>
                                            <p:strVal val="#ppt_y-0.4"/>
                                          </p:val>
                                        </p:tav>
                                        <p:tav tm="100000">
                                          <p:val>
                                            <p:strVal val="#ppt_y+0.1"/>
                                          </p:val>
                                        </p:tav>
                                      </p:tavLst>
                                    </p:anim>
                                    <p:anim calcmode="lin" valueType="num">
                                      <p:cBhvr>
                                        <p:cTn id="32" dur="200" accel="100000" fill="hold">
                                          <p:stCondLst>
                                            <p:cond delay="800"/>
                                          </p:stCondLst>
                                        </p:cTn>
                                        <p:tgtEl>
                                          <p:spTgt spid="12291">
                                            <p:txEl>
                                              <p:pRg st="3" end="3"/>
                                            </p:txEl>
                                          </p:spTgt>
                                        </p:tgtEl>
                                        <p:attrNameLst>
                                          <p:attrName>ppt_x</p:attrName>
                                        </p:attrNameLst>
                                      </p:cBhvr>
                                      <p:tavLst>
                                        <p:tav tm="0">
                                          <p:val>
                                            <p:strVal val="#ppt_x-0.05"/>
                                          </p:val>
                                        </p:tav>
                                        <p:tav tm="100000">
                                          <p:val>
                                            <p:strVal val="#ppt_x"/>
                                          </p:val>
                                        </p:tav>
                                      </p:tavLst>
                                    </p:anim>
                                    <p:anim calcmode="lin" valueType="num">
                                      <p:cBhvr>
                                        <p:cTn id="33" dur="200" accel="100000" fill="hold">
                                          <p:stCondLst>
                                            <p:cond delay="800"/>
                                          </p:stCondLst>
                                        </p:cTn>
                                        <p:tgtEl>
                                          <p:spTgt spid="12291">
                                            <p:txEl>
                                              <p:pRg st="3" end="3"/>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771525" y="642938"/>
            <a:ext cx="8229600" cy="1143000"/>
          </a:xfrm>
        </p:spPr>
        <p:txBody>
          <a:bodyPr anchor="ctr"/>
          <a:lstStyle/>
          <a:p>
            <a:pPr algn="r" eaLnBrk="1" hangingPunct="1"/>
            <a:r>
              <a:rPr lang="fa-IR" sz="3200" dirty="0" smtClean="0">
                <a:latin typeface="F_Reyhan" pitchFamily="2" charset="2"/>
              </a:rPr>
              <a:t>قسمتهاي اصلي كامپيوتر</a:t>
            </a:r>
            <a:endParaRPr lang="en-US" sz="3200" dirty="0" smtClean="0">
              <a:latin typeface="F_Reyhan" pitchFamily="2" charset="2"/>
            </a:endParaRPr>
          </a:p>
        </p:txBody>
      </p:sp>
      <p:sp>
        <p:nvSpPr>
          <p:cNvPr id="15363" name="Rectangle 3"/>
          <p:cNvSpPr>
            <a:spLocks noGrp="1" noChangeArrowheads="1"/>
          </p:cNvSpPr>
          <p:nvPr>
            <p:ph idx="1"/>
          </p:nvPr>
        </p:nvSpPr>
        <p:spPr>
          <a:xfrm>
            <a:off x="500063" y="1428750"/>
            <a:ext cx="8229600" cy="2786063"/>
          </a:xfrm>
        </p:spPr>
        <p:txBody>
          <a:bodyPr rtlCol="0">
            <a:normAutofit fontScale="92500" lnSpcReduction="10000"/>
          </a:bodyPr>
          <a:lstStyle/>
          <a:p>
            <a:pPr algn="r" eaLnBrk="1" fontAlgn="auto" hangingPunct="1">
              <a:spcAft>
                <a:spcPts val="0"/>
              </a:spcAft>
              <a:defRPr/>
            </a:pPr>
            <a:endParaRPr lang="fa-IR" dirty="0" smtClean="0"/>
          </a:p>
          <a:p>
            <a:pPr algn="r" eaLnBrk="1" fontAlgn="auto" hangingPunct="1">
              <a:spcAft>
                <a:spcPts val="0"/>
              </a:spcAft>
              <a:defRPr/>
            </a:pPr>
            <a:r>
              <a:rPr lang="fa-IR" sz="2400" b="1" dirty="0" smtClean="0"/>
              <a:t>واحد</a:t>
            </a:r>
            <a:r>
              <a:rPr lang="fa-IR" sz="2400" dirty="0" smtClean="0"/>
              <a:t> </a:t>
            </a:r>
            <a:r>
              <a:rPr lang="fa-IR" sz="2400" b="1" dirty="0" smtClean="0"/>
              <a:t>پردازشگر</a:t>
            </a:r>
            <a:r>
              <a:rPr lang="fa-IR" sz="2400" dirty="0" smtClean="0"/>
              <a:t> </a:t>
            </a:r>
            <a:r>
              <a:rPr lang="fa-IR" sz="2400" b="1" dirty="0" smtClean="0"/>
              <a:t>مركزي</a:t>
            </a:r>
            <a:r>
              <a:rPr lang="fa-IR" sz="2400" dirty="0" smtClean="0"/>
              <a:t> </a:t>
            </a:r>
            <a:r>
              <a:rPr lang="en-US" sz="2400" dirty="0" smtClean="0">
                <a:latin typeface="Times New Roman" pitchFamily="18" charset="0"/>
              </a:rPr>
              <a:t>CPU</a:t>
            </a:r>
            <a:endParaRPr lang="en-US" sz="2400" b="1" dirty="0" smtClean="0">
              <a:latin typeface="Times New Roman" pitchFamily="18" charset="0"/>
            </a:endParaRPr>
          </a:p>
          <a:p>
            <a:pPr algn="r" eaLnBrk="1" fontAlgn="auto" hangingPunct="1">
              <a:spcAft>
                <a:spcPts val="0"/>
              </a:spcAft>
              <a:defRPr/>
            </a:pPr>
            <a:r>
              <a:rPr lang="fa-IR" sz="2400" b="1" dirty="0" smtClean="0"/>
              <a:t>واحد حافظه </a:t>
            </a:r>
            <a:r>
              <a:rPr lang="en-US" sz="2400" dirty="0" smtClean="0">
                <a:latin typeface="Times New Roman" pitchFamily="18" charset="0"/>
              </a:rPr>
              <a:t>Memory</a:t>
            </a:r>
          </a:p>
          <a:p>
            <a:pPr algn="r" eaLnBrk="1" fontAlgn="auto" hangingPunct="1">
              <a:spcAft>
                <a:spcPts val="0"/>
              </a:spcAft>
              <a:defRPr/>
            </a:pPr>
            <a:r>
              <a:rPr lang="fa-IR" sz="2400" b="1" dirty="0" smtClean="0"/>
              <a:t>واحد ورودي </a:t>
            </a:r>
            <a:r>
              <a:rPr lang="en-US" sz="2400" dirty="0" smtClean="0">
                <a:latin typeface="Times New Roman" pitchFamily="18" charset="0"/>
              </a:rPr>
              <a:t>Input Unit</a:t>
            </a:r>
            <a:endParaRPr lang="fa-IR" sz="2400" dirty="0" smtClean="0">
              <a:latin typeface="Times New Roman" pitchFamily="18" charset="0"/>
            </a:endParaRPr>
          </a:p>
          <a:p>
            <a:pPr algn="r" eaLnBrk="1" fontAlgn="auto" hangingPunct="1">
              <a:spcAft>
                <a:spcPts val="0"/>
              </a:spcAft>
              <a:defRPr/>
            </a:pPr>
            <a:r>
              <a:rPr lang="fa-IR" sz="2400" b="1" dirty="0" smtClean="0"/>
              <a:t>واحد خروجي</a:t>
            </a:r>
            <a:r>
              <a:rPr lang="en-US" sz="2400" dirty="0" smtClean="0">
                <a:latin typeface="Times New Roman" pitchFamily="18" charset="0"/>
              </a:rPr>
              <a:t>Output unit </a:t>
            </a:r>
            <a:endParaRPr lang="fa-IR" sz="2400" dirty="0" smtClean="0">
              <a:latin typeface="Times New Roman" pitchFamily="18" charset="0"/>
            </a:endParaRPr>
          </a:p>
          <a:p>
            <a:pPr algn="r" eaLnBrk="1" fontAlgn="auto" hangingPunct="1">
              <a:spcAft>
                <a:spcPts val="0"/>
              </a:spcAft>
              <a:defRPr/>
            </a:pPr>
            <a:endParaRPr lang="fa-IR" dirty="0" smtClean="0"/>
          </a:p>
          <a:p>
            <a:pPr algn="r" eaLnBrk="1" fontAlgn="auto" hangingPunct="1">
              <a:spcAft>
                <a:spcPts val="0"/>
              </a:spcAft>
              <a:defRPr/>
            </a:pPr>
            <a:endParaRPr lang="fa-IR" dirty="0" smtClean="0"/>
          </a:p>
          <a:p>
            <a:pPr algn="r" eaLnBrk="1" fontAlgn="auto" hangingPunct="1">
              <a:spcAft>
                <a:spcPts val="0"/>
              </a:spcAft>
              <a:buFont typeface="Wingdings" pitchFamily="2" charset="2"/>
              <a:buNone/>
              <a:defRPr/>
            </a:pPr>
            <a:endParaRPr lang="en-US" dirty="0" smtClean="0">
              <a:cs typeface="Arial" pitchFamily="34" charset="0"/>
            </a:endParaRPr>
          </a:p>
        </p:txBody>
      </p:sp>
      <p:grpSp>
        <p:nvGrpSpPr>
          <p:cNvPr id="17412" name="Group 35"/>
          <p:cNvGrpSpPr>
            <a:grpSpLocks/>
          </p:cNvGrpSpPr>
          <p:nvPr/>
        </p:nvGrpSpPr>
        <p:grpSpPr bwMode="auto">
          <a:xfrm>
            <a:off x="214313" y="3116263"/>
            <a:ext cx="5286375" cy="2527300"/>
            <a:chOff x="71406" y="2921004"/>
            <a:chExt cx="5286412" cy="2527296"/>
          </a:xfrm>
        </p:grpSpPr>
        <p:sp>
          <p:nvSpPr>
            <p:cNvPr id="22535" name="Rectangle 13"/>
            <p:cNvSpPr>
              <a:spLocks noChangeArrowheads="1"/>
            </p:cNvSpPr>
            <p:nvPr/>
          </p:nvSpPr>
          <p:spPr bwMode="auto">
            <a:xfrm>
              <a:off x="1708129" y="2921004"/>
              <a:ext cx="1776425" cy="1079498"/>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lgn="ctr">
                <a:defRPr/>
              </a:pPr>
              <a:r>
                <a:rPr lang="en-US" sz="2800" b="1" dirty="0">
                  <a:solidFill>
                    <a:srgbClr val="000000"/>
                  </a:solidFill>
                  <a:latin typeface="Times New Roman" pitchFamily="18" charset="0"/>
                  <a:cs typeface="Times New Roman" pitchFamily="18" charset="0"/>
                </a:rPr>
                <a:t>CPU</a:t>
              </a:r>
            </a:p>
          </p:txBody>
        </p:sp>
        <p:sp>
          <p:nvSpPr>
            <p:cNvPr id="19462" name="Rectangle 14"/>
            <p:cNvSpPr>
              <a:spLocks noChangeArrowheads="1"/>
            </p:cNvSpPr>
            <p:nvPr/>
          </p:nvSpPr>
          <p:spPr bwMode="auto">
            <a:xfrm>
              <a:off x="4276722" y="4714876"/>
              <a:ext cx="1081096" cy="433386"/>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lgn="ctr">
                <a:defRPr/>
              </a:pPr>
              <a:r>
                <a:rPr lang="fa-IR" sz="2200" b="1" dirty="0">
                  <a:solidFill>
                    <a:srgbClr val="000000"/>
                  </a:solidFill>
                  <a:cs typeface="Compset" pitchFamily="2" charset="-78"/>
                </a:rPr>
                <a:t>خروجي</a:t>
              </a:r>
              <a:endParaRPr lang="en-US" sz="2200" b="1" dirty="0">
                <a:solidFill>
                  <a:srgbClr val="000000"/>
                </a:solidFill>
                <a:cs typeface="Compset" pitchFamily="2" charset="-78"/>
              </a:endParaRPr>
            </a:p>
          </p:txBody>
        </p:sp>
        <p:sp>
          <p:nvSpPr>
            <p:cNvPr id="19463" name="Rectangle 15"/>
            <p:cNvSpPr>
              <a:spLocks noChangeArrowheads="1"/>
            </p:cNvSpPr>
            <p:nvPr/>
          </p:nvSpPr>
          <p:spPr bwMode="auto">
            <a:xfrm>
              <a:off x="1760518" y="4440239"/>
              <a:ext cx="1709749" cy="1008061"/>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lgn="ctr">
                <a:defRPr/>
              </a:pPr>
              <a:r>
                <a:rPr lang="fa-IR" sz="2200" b="1" dirty="0">
                  <a:solidFill>
                    <a:srgbClr val="000000"/>
                  </a:solidFill>
                  <a:cs typeface="Compset" pitchFamily="2" charset="-78"/>
                </a:rPr>
                <a:t>واحد حافظه</a:t>
              </a:r>
              <a:endParaRPr lang="en-US" sz="2200" b="1" dirty="0">
                <a:solidFill>
                  <a:srgbClr val="000000"/>
                </a:solidFill>
                <a:cs typeface="Compset" pitchFamily="2" charset="-78"/>
              </a:endParaRPr>
            </a:p>
          </p:txBody>
        </p:sp>
        <p:sp>
          <p:nvSpPr>
            <p:cNvPr id="19464" name="Rectangle 16"/>
            <p:cNvSpPr>
              <a:spLocks noChangeArrowheads="1"/>
            </p:cNvSpPr>
            <p:nvPr/>
          </p:nvSpPr>
          <p:spPr bwMode="auto">
            <a:xfrm>
              <a:off x="71406" y="4729163"/>
              <a:ext cx="1081095" cy="433387"/>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lgn="ctr">
                <a:defRPr/>
              </a:pPr>
              <a:r>
                <a:rPr lang="fa-IR" sz="2200" b="1" dirty="0">
                  <a:solidFill>
                    <a:srgbClr val="000000"/>
                  </a:solidFill>
                  <a:cs typeface="Compset" pitchFamily="2" charset="-78"/>
                </a:rPr>
                <a:t>ورودي</a:t>
              </a:r>
              <a:endParaRPr lang="en-US" sz="2200" b="1" dirty="0">
                <a:solidFill>
                  <a:srgbClr val="000000"/>
                </a:solidFill>
                <a:cs typeface="Compset" pitchFamily="2" charset="-78"/>
              </a:endParaRPr>
            </a:p>
          </p:txBody>
        </p:sp>
        <p:sp>
          <p:nvSpPr>
            <p:cNvPr id="17417" name="Line 18"/>
            <p:cNvSpPr>
              <a:spLocks noChangeShapeType="1"/>
            </p:cNvSpPr>
            <p:nvPr/>
          </p:nvSpPr>
          <p:spPr bwMode="auto">
            <a:xfrm>
              <a:off x="3504769" y="4929188"/>
              <a:ext cx="771536" cy="0"/>
            </a:xfrm>
            <a:prstGeom prst="line">
              <a:avLst/>
            </a:prstGeom>
            <a:noFill/>
            <a:ln w="25400">
              <a:solidFill>
                <a:schemeClr val="tx1"/>
              </a:solidFill>
              <a:round/>
              <a:headEnd/>
              <a:tailEnd type="triangle" w="med" len="med"/>
            </a:ln>
          </p:spPr>
          <p:txBody>
            <a:bodyPr/>
            <a:lstStyle/>
            <a:p>
              <a:endParaRPr lang="en-US"/>
            </a:p>
          </p:txBody>
        </p:sp>
        <p:sp>
          <p:nvSpPr>
            <p:cNvPr id="17418" name="Line 19"/>
            <p:cNvSpPr>
              <a:spLocks noChangeShapeType="1"/>
            </p:cNvSpPr>
            <p:nvPr/>
          </p:nvSpPr>
          <p:spPr bwMode="auto">
            <a:xfrm flipV="1">
              <a:off x="2928926" y="4008438"/>
              <a:ext cx="0" cy="431800"/>
            </a:xfrm>
            <a:prstGeom prst="line">
              <a:avLst/>
            </a:prstGeom>
            <a:noFill/>
            <a:ln w="25400">
              <a:solidFill>
                <a:schemeClr val="tx1"/>
              </a:solidFill>
              <a:round/>
              <a:headEnd/>
              <a:tailEnd type="triangle" w="med" len="med"/>
            </a:ln>
          </p:spPr>
          <p:txBody>
            <a:bodyPr/>
            <a:lstStyle/>
            <a:p>
              <a:endParaRPr lang="en-US"/>
            </a:p>
          </p:txBody>
        </p:sp>
        <p:sp>
          <p:nvSpPr>
            <p:cNvPr id="17419" name="Line 20"/>
            <p:cNvSpPr>
              <a:spLocks noChangeShapeType="1"/>
            </p:cNvSpPr>
            <p:nvPr/>
          </p:nvSpPr>
          <p:spPr bwMode="auto">
            <a:xfrm>
              <a:off x="2285984" y="4008438"/>
              <a:ext cx="0" cy="431800"/>
            </a:xfrm>
            <a:prstGeom prst="line">
              <a:avLst/>
            </a:prstGeom>
            <a:noFill/>
            <a:ln w="25400">
              <a:solidFill>
                <a:schemeClr val="tx1"/>
              </a:solidFill>
              <a:round/>
              <a:headEnd/>
              <a:tailEnd type="triangle" w="med" len="med"/>
            </a:ln>
          </p:spPr>
          <p:txBody>
            <a:bodyPr/>
            <a:lstStyle/>
            <a:p>
              <a:endParaRPr lang="en-US"/>
            </a:p>
          </p:txBody>
        </p:sp>
        <p:sp>
          <p:nvSpPr>
            <p:cNvPr id="17420" name="Line 25"/>
            <p:cNvSpPr>
              <a:spLocks noChangeShapeType="1"/>
            </p:cNvSpPr>
            <p:nvPr/>
          </p:nvSpPr>
          <p:spPr bwMode="auto">
            <a:xfrm>
              <a:off x="571472" y="3432175"/>
              <a:ext cx="0" cy="1296987"/>
            </a:xfrm>
            <a:prstGeom prst="line">
              <a:avLst/>
            </a:prstGeom>
            <a:noFill/>
            <a:ln w="25400">
              <a:solidFill>
                <a:schemeClr val="tx1"/>
              </a:solidFill>
              <a:round/>
              <a:headEnd/>
              <a:tailEnd type="triangle" w="med" len="med"/>
            </a:ln>
          </p:spPr>
          <p:txBody>
            <a:bodyPr/>
            <a:lstStyle/>
            <a:p>
              <a:endParaRPr lang="en-US"/>
            </a:p>
          </p:txBody>
        </p:sp>
        <p:sp>
          <p:nvSpPr>
            <p:cNvPr id="17421" name="Line 25"/>
            <p:cNvSpPr>
              <a:spLocks noChangeShapeType="1"/>
            </p:cNvSpPr>
            <p:nvPr/>
          </p:nvSpPr>
          <p:spPr bwMode="auto">
            <a:xfrm>
              <a:off x="4773662" y="3429004"/>
              <a:ext cx="0" cy="1296987"/>
            </a:xfrm>
            <a:prstGeom prst="line">
              <a:avLst/>
            </a:prstGeom>
            <a:noFill/>
            <a:ln w="25400">
              <a:solidFill>
                <a:schemeClr val="tx1"/>
              </a:solidFill>
              <a:round/>
              <a:headEnd/>
              <a:tailEnd type="triangle" w="med" len="med"/>
            </a:ln>
          </p:spPr>
          <p:txBody>
            <a:bodyPr/>
            <a:lstStyle/>
            <a:p>
              <a:endParaRPr lang="en-US"/>
            </a:p>
          </p:txBody>
        </p:sp>
        <p:cxnSp>
          <p:nvCxnSpPr>
            <p:cNvPr id="29" name="Straight Connector 28"/>
            <p:cNvCxnSpPr>
              <a:stCxn id="17420" idx="0"/>
              <a:endCxn id="22535" idx="1"/>
            </p:cNvCxnSpPr>
            <p:nvPr/>
          </p:nvCxnSpPr>
          <p:spPr>
            <a:xfrm rot="16200000" flipH="1">
              <a:off x="1125513" y="2878137"/>
              <a:ext cx="28575" cy="1136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22535" idx="3"/>
              <a:endCxn id="17421" idx="0"/>
            </p:cNvCxnSpPr>
            <p:nvPr/>
          </p:nvCxnSpPr>
          <p:spPr>
            <a:xfrm flipV="1">
              <a:off x="3484555" y="3429003"/>
              <a:ext cx="1289059" cy="3175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19464" idx="3"/>
              <a:endCxn id="19463" idx="1"/>
            </p:cNvCxnSpPr>
            <p:nvPr/>
          </p:nvCxnSpPr>
          <p:spPr>
            <a:xfrm flipV="1">
              <a:off x="1152501" y="4943476"/>
              <a:ext cx="608017" cy="158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fade">
                                      <p:cBhvr>
                                        <p:cTn id="7" dur="800" decel="100000"/>
                                        <p:tgtEl>
                                          <p:spTgt spid="17410"/>
                                        </p:tgtEl>
                                      </p:cBhvr>
                                    </p:animEffect>
                                    <p:anim calcmode="lin" valueType="num">
                                      <p:cBhvr>
                                        <p:cTn id="8" dur="800" decel="100000" fill="hold"/>
                                        <p:tgtEl>
                                          <p:spTgt spid="17410"/>
                                        </p:tgtEl>
                                        <p:attrNameLst>
                                          <p:attrName>style.rotation</p:attrName>
                                        </p:attrNameLst>
                                      </p:cBhvr>
                                      <p:tavLst>
                                        <p:tav tm="0">
                                          <p:val>
                                            <p:fltVal val="-90"/>
                                          </p:val>
                                        </p:tav>
                                        <p:tav tm="100000">
                                          <p:val>
                                            <p:fltVal val="0"/>
                                          </p:val>
                                        </p:tav>
                                      </p:tavLst>
                                    </p:anim>
                                    <p:anim calcmode="lin" valueType="num">
                                      <p:cBhvr>
                                        <p:cTn id="9" dur="800" decel="100000" fill="hold"/>
                                        <p:tgtEl>
                                          <p:spTgt spid="17410"/>
                                        </p:tgtEl>
                                        <p:attrNameLst>
                                          <p:attrName>ppt_x</p:attrName>
                                        </p:attrNameLst>
                                      </p:cBhvr>
                                      <p:tavLst>
                                        <p:tav tm="0">
                                          <p:val>
                                            <p:strVal val="#ppt_x+0.4"/>
                                          </p:val>
                                        </p:tav>
                                        <p:tav tm="100000">
                                          <p:val>
                                            <p:strVal val="#ppt_x-0.05"/>
                                          </p:val>
                                        </p:tav>
                                      </p:tavLst>
                                    </p:anim>
                                    <p:anim calcmode="lin" valueType="num">
                                      <p:cBhvr>
                                        <p:cTn id="10" dur="800" decel="100000" fill="hold"/>
                                        <p:tgtEl>
                                          <p:spTgt spid="17410"/>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7410"/>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7410"/>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26" fill="hold" nodeType="afterEffect">
                                  <p:stCondLst>
                                    <p:cond delay="0"/>
                                  </p:stCondLst>
                                  <p:childTnLst>
                                    <p:set>
                                      <p:cBhvr>
                                        <p:cTn id="15" dur="1" fill="hold">
                                          <p:stCondLst>
                                            <p:cond delay="0"/>
                                          </p:stCondLst>
                                        </p:cTn>
                                        <p:tgtEl>
                                          <p:spTgt spid="15363">
                                            <p:txEl>
                                              <p:pRg st="1" end="1"/>
                                            </p:txEl>
                                          </p:spTgt>
                                        </p:tgtEl>
                                        <p:attrNameLst>
                                          <p:attrName>style.visibility</p:attrName>
                                        </p:attrNameLst>
                                      </p:cBhvr>
                                      <p:to>
                                        <p:strVal val="visible"/>
                                      </p:to>
                                    </p:set>
                                    <p:animEffect transition="in" filter="barn(inHorizontal)">
                                      <p:cBhvr>
                                        <p:cTn id="16" dur="500"/>
                                        <p:tgtEl>
                                          <p:spTgt spid="15363">
                                            <p:txEl>
                                              <p:pRg st="1" end="1"/>
                                            </p:txEl>
                                          </p:spTgt>
                                        </p:tgtEl>
                                      </p:cBhvr>
                                    </p:animEffect>
                                  </p:childTnLst>
                                </p:cTn>
                              </p:par>
                            </p:childTnLst>
                          </p:cTn>
                        </p:par>
                        <p:par>
                          <p:cTn id="17" fill="hold">
                            <p:stCondLst>
                              <p:cond delay="1500"/>
                            </p:stCondLst>
                            <p:childTnLst>
                              <p:par>
                                <p:cTn id="18" presetID="16" presetClass="entr" presetSubtype="26" fill="hold" nodeType="afterEffect">
                                  <p:stCondLst>
                                    <p:cond delay="0"/>
                                  </p:stCondLst>
                                  <p:childTnLst>
                                    <p:set>
                                      <p:cBhvr>
                                        <p:cTn id="19" dur="1" fill="hold">
                                          <p:stCondLst>
                                            <p:cond delay="0"/>
                                          </p:stCondLst>
                                        </p:cTn>
                                        <p:tgtEl>
                                          <p:spTgt spid="15363">
                                            <p:txEl>
                                              <p:pRg st="2" end="2"/>
                                            </p:txEl>
                                          </p:spTgt>
                                        </p:tgtEl>
                                        <p:attrNameLst>
                                          <p:attrName>style.visibility</p:attrName>
                                        </p:attrNameLst>
                                      </p:cBhvr>
                                      <p:to>
                                        <p:strVal val="visible"/>
                                      </p:to>
                                    </p:set>
                                    <p:animEffect transition="in" filter="barn(inHorizontal)">
                                      <p:cBhvr>
                                        <p:cTn id="20" dur="500"/>
                                        <p:tgtEl>
                                          <p:spTgt spid="15363">
                                            <p:txEl>
                                              <p:pRg st="2" end="2"/>
                                            </p:txEl>
                                          </p:spTgt>
                                        </p:tgtEl>
                                      </p:cBhvr>
                                    </p:animEffect>
                                  </p:childTnLst>
                                </p:cTn>
                              </p:par>
                            </p:childTnLst>
                          </p:cTn>
                        </p:par>
                        <p:par>
                          <p:cTn id="21" fill="hold">
                            <p:stCondLst>
                              <p:cond delay="2000"/>
                            </p:stCondLst>
                            <p:childTnLst>
                              <p:par>
                                <p:cTn id="22" presetID="16" presetClass="entr" presetSubtype="26" fill="hold" nodeType="afterEffect">
                                  <p:stCondLst>
                                    <p:cond delay="0"/>
                                  </p:stCondLst>
                                  <p:childTnLst>
                                    <p:set>
                                      <p:cBhvr>
                                        <p:cTn id="23" dur="1" fill="hold">
                                          <p:stCondLst>
                                            <p:cond delay="0"/>
                                          </p:stCondLst>
                                        </p:cTn>
                                        <p:tgtEl>
                                          <p:spTgt spid="15363">
                                            <p:txEl>
                                              <p:pRg st="3" end="3"/>
                                            </p:txEl>
                                          </p:spTgt>
                                        </p:tgtEl>
                                        <p:attrNameLst>
                                          <p:attrName>style.visibility</p:attrName>
                                        </p:attrNameLst>
                                      </p:cBhvr>
                                      <p:to>
                                        <p:strVal val="visible"/>
                                      </p:to>
                                    </p:set>
                                    <p:animEffect transition="in" filter="barn(inHorizontal)">
                                      <p:cBhvr>
                                        <p:cTn id="24" dur="500"/>
                                        <p:tgtEl>
                                          <p:spTgt spid="15363">
                                            <p:txEl>
                                              <p:pRg st="3" end="3"/>
                                            </p:txEl>
                                          </p:spTgt>
                                        </p:tgtEl>
                                      </p:cBhvr>
                                    </p:animEffect>
                                  </p:childTnLst>
                                </p:cTn>
                              </p:par>
                            </p:childTnLst>
                          </p:cTn>
                        </p:par>
                        <p:par>
                          <p:cTn id="25" fill="hold">
                            <p:stCondLst>
                              <p:cond delay="2500"/>
                            </p:stCondLst>
                            <p:childTnLst>
                              <p:par>
                                <p:cTn id="26" presetID="16" presetClass="entr" presetSubtype="26" fill="hold" nodeType="afterEffect">
                                  <p:stCondLst>
                                    <p:cond delay="0"/>
                                  </p:stCondLst>
                                  <p:childTnLst>
                                    <p:set>
                                      <p:cBhvr>
                                        <p:cTn id="27" dur="1" fill="hold">
                                          <p:stCondLst>
                                            <p:cond delay="0"/>
                                          </p:stCondLst>
                                        </p:cTn>
                                        <p:tgtEl>
                                          <p:spTgt spid="15363">
                                            <p:txEl>
                                              <p:pRg st="4" end="4"/>
                                            </p:txEl>
                                          </p:spTgt>
                                        </p:tgtEl>
                                        <p:attrNameLst>
                                          <p:attrName>style.visibility</p:attrName>
                                        </p:attrNameLst>
                                      </p:cBhvr>
                                      <p:to>
                                        <p:strVal val="visible"/>
                                      </p:to>
                                    </p:set>
                                    <p:animEffect transition="in" filter="barn(inHorizontal)">
                                      <p:cBhvr>
                                        <p:cTn id="28" dur="500"/>
                                        <p:tgtEl>
                                          <p:spTgt spid="15363">
                                            <p:txEl>
                                              <p:pRg st="4" end="4"/>
                                            </p:txEl>
                                          </p:spTgt>
                                        </p:tgtEl>
                                      </p:cBhvr>
                                    </p:animEffect>
                                  </p:childTnLst>
                                </p:cTn>
                              </p:par>
                            </p:childTnLst>
                          </p:cTn>
                        </p:par>
                        <p:par>
                          <p:cTn id="29" fill="hold">
                            <p:stCondLst>
                              <p:cond delay="3000"/>
                            </p:stCondLst>
                            <p:childTnLst>
                              <p:par>
                                <p:cTn id="30" presetID="37" presetClass="entr" presetSubtype="0" fill="hold" nodeType="afterEffect">
                                  <p:stCondLst>
                                    <p:cond delay="0"/>
                                  </p:stCondLst>
                                  <p:childTnLst>
                                    <p:set>
                                      <p:cBhvr>
                                        <p:cTn id="31" dur="1" fill="hold">
                                          <p:stCondLst>
                                            <p:cond delay="0"/>
                                          </p:stCondLst>
                                        </p:cTn>
                                        <p:tgtEl>
                                          <p:spTgt spid="17412"/>
                                        </p:tgtEl>
                                        <p:attrNameLst>
                                          <p:attrName>style.visibility</p:attrName>
                                        </p:attrNameLst>
                                      </p:cBhvr>
                                      <p:to>
                                        <p:strVal val="visible"/>
                                      </p:to>
                                    </p:set>
                                    <p:animEffect transition="in" filter="fade">
                                      <p:cBhvr>
                                        <p:cTn id="32" dur="1000"/>
                                        <p:tgtEl>
                                          <p:spTgt spid="17412"/>
                                        </p:tgtEl>
                                      </p:cBhvr>
                                    </p:animEffect>
                                    <p:anim calcmode="lin" valueType="num">
                                      <p:cBhvr>
                                        <p:cTn id="33" dur="1000" fill="hold"/>
                                        <p:tgtEl>
                                          <p:spTgt spid="17412"/>
                                        </p:tgtEl>
                                        <p:attrNameLst>
                                          <p:attrName>ppt_x</p:attrName>
                                        </p:attrNameLst>
                                      </p:cBhvr>
                                      <p:tavLst>
                                        <p:tav tm="0">
                                          <p:val>
                                            <p:strVal val="#ppt_x"/>
                                          </p:val>
                                        </p:tav>
                                        <p:tav tm="100000">
                                          <p:val>
                                            <p:strVal val="#ppt_x"/>
                                          </p:val>
                                        </p:tav>
                                      </p:tavLst>
                                    </p:anim>
                                    <p:anim calcmode="lin" valueType="num">
                                      <p:cBhvr>
                                        <p:cTn id="34" dur="900" decel="100000" fill="hold"/>
                                        <p:tgtEl>
                                          <p:spTgt spid="17412"/>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74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7" descr="desktop-pc-with-17-inch-monitor.jpg"/>
          <p:cNvPicPr>
            <a:picLocks noChangeAspect="1"/>
          </p:cNvPicPr>
          <p:nvPr/>
        </p:nvPicPr>
        <p:blipFill>
          <a:blip r:embed="rId2" cstate="print"/>
          <a:srcRect/>
          <a:stretch>
            <a:fillRect/>
          </a:stretch>
        </p:blipFill>
        <p:spPr bwMode="auto">
          <a:xfrm>
            <a:off x="90488" y="3143250"/>
            <a:ext cx="4343400" cy="3429000"/>
          </a:xfrm>
          <a:prstGeom prst="rect">
            <a:avLst/>
          </a:prstGeom>
          <a:noFill/>
          <a:ln w="9525">
            <a:noFill/>
            <a:miter lim="800000"/>
            <a:headEnd/>
            <a:tailEnd/>
          </a:ln>
        </p:spPr>
      </p:pic>
      <p:sp>
        <p:nvSpPr>
          <p:cNvPr id="13315" name="Rectangle 3"/>
          <p:cNvSpPr>
            <a:spLocks noGrp="1" noChangeArrowheads="1"/>
          </p:cNvSpPr>
          <p:nvPr>
            <p:ph idx="1"/>
          </p:nvPr>
        </p:nvSpPr>
        <p:spPr>
          <a:xfrm>
            <a:off x="457200" y="1714500"/>
            <a:ext cx="8229600" cy="4929188"/>
          </a:xfrm>
        </p:spPr>
        <p:txBody>
          <a:bodyPr/>
          <a:lstStyle/>
          <a:p>
            <a:pPr eaLnBrk="1" hangingPunct="1"/>
            <a:r>
              <a:rPr lang="fa-IR" sz="2400" dirty="0" smtClean="0"/>
              <a:t>ابر كامپيوترها</a:t>
            </a:r>
            <a:r>
              <a:rPr lang="en-US" sz="2400" dirty="0" smtClean="0"/>
              <a:t> </a:t>
            </a:r>
            <a:r>
              <a:rPr lang="fa-IR" sz="2400" dirty="0" smtClean="0"/>
              <a:t>  </a:t>
            </a:r>
            <a:r>
              <a:rPr lang="en-US" sz="2400" b="1" dirty="0" smtClean="0">
                <a:latin typeface="Times New Roman" pitchFamily="18" charset="0"/>
              </a:rPr>
              <a:t>Super Computer</a:t>
            </a:r>
          </a:p>
          <a:p>
            <a:pPr eaLnBrk="1" hangingPunct="1"/>
            <a:r>
              <a:rPr lang="fa-IR" sz="2400" dirty="0" smtClean="0"/>
              <a:t>كامپيوترهاي بزرگ  </a:t>
            </a:r>
            <a:r>
              <a:rPr lang="en-US" sz="2400" b="1" dirty="0" smtClean="0">
                <a:latin typeface="Times New Roman" pitchFamily="18" charset="0"/>
              </a:rPr>
              <a:t>Mainframe Computer</a:t>
            </a:r>
            <a:endParaRPr lang="fa-IR" sz="2400" b="1" dirty="0" smtClean="0">
              <a:latin typeface="Times New Roman" pitchFamily="18" charset="0"/>
            </a:endParaRPr>
          </a:p>
          <a:p>
            <a:pPr eaLnBrk="1" hangingPunct="1"/>
            <a:r>
              <a:rPr lang="fa-IR" sz="2400" dirty="0" smtClean="0"/>
              <a:t>كامپيوترهاي كوچك  </a:t>
            </a:r>
            <a:r>
              <a:rPr lang="en-US" sz="2400" b="1" dirty="0" smtClean="0">
                <a:latin typeface="Times New Roman" pitchFamily="18" charset="0"/>
              </a:rPr>
              <a:t>Mini Computer</a:t>
            </a:r>
            <a:endParaRPr lang="fa-IR" sz="2400" b="1" dirty="0" smtClean="0">
              <a:latin typeface="Times New Roman" pitchFamily="18" charset="0"/>
            </a:endParaRPr>
          </a:p>
          <a:p>
            <a:pPr eaLnBrk="1" hangingPunct="1"/>
            <a:r>
              <a:rPr lang="fa-IR" sz="2400" dirty="0" smtClean="0"/>
              <a:t>ريزكامپيوتر ها  </a:t>
            </a:r>
            <a:r>
              <a:rPr lang="fa-IR" sz="2400" b="1" dirty="0" smtClean="0"/>
              <a:t> </a:t>
            </a:r>
            <a:r>
              <a:rPr lang="en-US" sz="2400" b="1" dirty="0" smtClean="0">
                <a:latin typeface="Times New Roman" pitchFamily="18" charset="0"/>
              </a:rPr>
              <a:t>Micro Computer</a:t>
            </a:r>
            <a:endParaRPr lang="fa-IR" sz="2400" b="1" dirty="0" smtClean="0">
              <a:latin typeface="Times New Roman" pitchFamily="18" charset="0"/>
            </a:endParaRPr>
          </a:p>
          <a:p>
            <a:pPr marL="1828800" lvl="2" eaLnBrk="1" hangingPunct="1">
              <a:spcBef>
                <a:spcPts val="1200"/>
              </a:spcBef>
              <a:buSzPct val="63000"/>
              <a:buFont typeface="Wingdings 2" pitchFamily="18" charset="2"/>
              <a:buBlip>
                <a:blip r:embed="rId3"/>
              </a:buBlip>
            </a:pPr>
            <a:r>
              <a:rPr lang="fa-IR" sz="2000" b="1" dirty="0" smtClean="0"/>
              <a:t>روميزي  </a:t>
            </a:r>
            <a:r>
              <a:rPr lang="en-US" sz="2000" b="1" dirty="0" smtClean="0">
                <a:latin typeface="Times New Roman" pitchFamily="18" charset="0"/>
              </a:rPr>
              <a:t>Desktop</a:t>
            </a:r>
            <a:endParaRPr lang="fa-IR" sz="2000" b="1" dirty="0" smtClean="0">
              <a:latin typeface="Times New Roman" pitchFamily="18" charset="0"/>
            </a:endParaRPr>
          </a:p>
          <a:p>
            <a:pPr marL="1828800" lvl="2" eaLnBrk="1" hangingPunct="1">
              <a:buSzPct val="63000"/>
              <a:buFont typeface="Wingdings 2" pitchFamily="18" charset="2"/>
              <a:buBlip>
                <a:blip r:embed="rId3"/>
              </a:buBlip>
            </a:pPr>
            <a:r>
              <a:rPr lang="fa-IR" sz="2000" b="1" dirty="0" smtClean="0"/>
              <a:t>كيفي </a:t>
            </a:r>
            <a:r>
              <a:rPr lang="fa-IR" sz="2000" b="1" dirty="0" smtClean="0">
                <a:latin typeface="Times New Roman" pitchFamily="18" charset="0"/>
              </a:rPr>
              <a:t> </a:t>
            </a:r>
            <a:r>
              <a:rPr lang="en-US" sz="2000" b="1" dirty="0" smtClean="0">
                <a:latin typeface="Times New Roman" pitchFamily="18" charset="0"/>
              </a:rPr>
              <a:t>Laptop – Notebook</a:t>
            </a:r>
            <a:r>
              <a:rPr lang="fa-IR" sz="2000" b="1" dirty="0" smtClean="0">
                <a:latin typeface="Times New Roman" pitchFamily="18" charset="0"/>
              </a:rPr>
              <a:t>  </a:t>
            </a:r>
          </a:p>
          <a:p>
            <a:pPr marL="1828800" lvl="2" eaLnBrk="1" hangingPunct="1">
              <a:buSzPct val="63000"/>
              <a:buFont typeface="Wingdings" pitchFamily="2" charset="2"/>
              <a:buBlip>
                <a:blip r:embed="rId3"/>
              </a:buBlip>
            </a:pPr>
            <a:r>
              <a:rPr lang="fa-IR" sz="2000" b="1" dirty="0" smtClean="0"/>
              <a:t>رایانه های لوحی</a:t>
            </a:r>
            <a:r>
              <a:rPr lang="en-US" sz="2000" b="1" dirty="0" smtClean="0"/>
              <a:t> </a:t>
            </a:r>
            <a:r>
              <a:rPr lang="fa-IR" sz="2000" b="1" dirty="0" smtClean="0"/>
              <a:t> </a:t>
            </a:r>
            <a:r>
              <a:rPr lang="en-US" sz="1800" b="1" dirty="0" smtClean="0">
                <a:latin typeface="Times New Roman" pitchFamily="18" charset="0"/>
                <a:cs typeface="Times New Roman" pitchFamily="18" charset="0"/>
              </a:rPr>
              <a:t>Tablet PC</a:t>
            </a:r>
          </a:p>
          <a:p>
            <a:pPr marL="1828800" lvl="2" eaLnBrk="1" hangingPunct="1">
              <a:buSzPct val="63000"/>
              <a:buFont typeface="Wingdings 2" pitchFamily="18" charset="2"/>
              <a:buBlip>
                <a:blip r:embed="rId3"/>
              </a:buBlip>
            </a:pPr>
            <a:r>
              <a:rPr lang="fa-IR" sz="2000" b="1" dirty="0" smtClean="0"/>
              <a:t>همكار ديجيتال شخصي </a:t>
            </a:r>
            <a:r>
              <a:rPr lang="en-US" sz="2000" b="1" dirty="0" smtClean="0">
                <a:latin typeface="Times New Roman" pitchFamily="18" charset="0"/>
              </a:rPr>
              <a:t>PDA</a:t>
            </a:r>
            <a:endParaRPr lang="fa-IR" sz="2000" b="1" dirty="0" smtClean="0">
              <a:latin typeface="Times New Roman" pitchFamily="18" charset="0"/>
            </a:endParaRPr>
          </a:p>
          <a:p>
            <a:pPr eaLnBrk="1" hangingPunct="1"/>
            <a:endParaRPr lang="en-US" sz="2000" b="1" dirty="0" smtClean="0">
              <a:latin typeface="Times New Roman" pitchFamily="18" charset="0"/>
              <a:cs typeface="Times New Roman" pitchFamily="18" charset="0"/>
            </a:endParaRPr>
          </a:p>
        </p:txBody>
      </p:sp>
      <p:sp>
        <p:nvSpPr>
          <p:cNvPr id="13314" name="Rectangle 2"/>
          <p:cNvSpPr>
            <a:spLocks noGrp="1" noChangeArrowheads="1"/>
          </p:cNvSpPr>
          <p:nvPr>
            <p:ph type="title"/>
          </p:nvPr>
        </p:nvSpPr>
        <p:spPr>
          <a:xfrm>
            <a:off x="557213" y="357188"/>
            <a:ext cx="8229600" cy="1143000"/>
          </a:xfrm>
        </p:spPr>
        <p:txBody>
          <a:bodyPr/>
          <a:lstStyle/>
          <a:p>
            <a:pPr algn="r" eaLnBrk="1" hangingPunct="1"/>
            <a:r>
              <a:rPr lang="fa-IR" sz="2800" dirty="0" smtClean="0">
                <a:latin typeface="2  Titr" pitchFamily="2" charset="-78"/>
              </a:rPr>
              <a:t>انواع كامپيوتراز لحاظ وسعت تجهيزات و قدرت پردازش</a:t>
            </a:r>
            <a:endParaRPr lang="en-US" sz="2800" dirty="0" smtClean="0">
              <a:latin typeface="2  Titr" pitchFamily="2" charset="-78"/>
            </a:endParaRP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fade">
                                      <p:cBhvr>
                                        <p:cTn id="7" dur="800" decel="100000"/>
                                        <p:tgtEl>
                                          <p:spTgt spid="13314"/>
                                        </p:tgtEl>
                                      </p:cBhvr>
                                    </p:animEffect>
                                    <p:anim calcmode="lin" valueType="num">
                                      <p:cBhvr>
                                        <p:cTn id="8" dur="800" decel="100000" fill="hold"/>
                                        <p:tgtEl>
                                          <p:spTgt spid="13314"/>
                                        </p:tgtEl>
                                        <p:attrNameLst>
                                          <p:attrName>style.rotation</p:attrName>
                                        </p:attrNameLst>
                                      </p:cBhvr>
                                      <p:tavLst>
                                        <p:tav tm="0">
                                          <p:val>
                                            <p:fltVal val="-90"/>
                                          </p:val>
                                        </p:tav>
                                        <p:tav tm="100000">
                                          <p:val>
                                            <p:fltVal val="0"/>
                                          </p:val>
                                        </p:tav>
                                      </p:tavLst>
                                    </p:anim>
                                    <p:anim calcmode="lin" valueType="num">
                                      <p:cBhvr>
                                        <p:cTn id="9" dur="800" decel="100000" fill="hold"/>
                                        <p:tgtEl>
                                          <p:spTgt spid="13314"/>
                                        </p:tgtEl>
                                        <p:attrNameLst>
                                          <p:attrName>ppt_x</p:attrName>
                                        </p:attrNameLst>
                                      </p:cBhvr>
                                      <p:tavLst>
                                        <p:tav tm="0">
                                          <p:val>
                                            <p:strVal val="#ppt_x+0.4"/>
                                          </p:val>
                                        </p:tav>
                                        <p:tav tm="100000">
                                          <p:val>
                                            <p:strVal val="#ppt_x-0.05"/>
                                          </p:val>
                                        </p:tav>
                                      </p:tavLst>
                                    </p:anim>
                                    <p:anim calcmode="lin" valueType="num">
                                      <p:cBhvr>
                                        <p:cTn id="10" dur="800" decel="100000" fill="hold"/>
                                        <p:tgtEl>
                                          <p:spTgt spid="1331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331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3314"/>
                                        </p:tgtEl>
                                        <p:attrNameLst>
                                          <p:attrName>ppt_y</p:attrName>
                                        </p:attrNameLst>
                                      </p:cBhvr>
                                      <p:tavLst>
                                        <p:tav tm="0">
                                          <p:val>
                                            <p:strVal val="#ppt_y+0.1"/>
                                          </p:val>
                                        </p:tav>
                                        <p:tav tm="100000">
                                          <p:val>
                                            <p:strVal val="#ppt_y"/>
                                          </p:val>
                                        </p:tav>
                                      </p:tavLst>
                                    </p:anim>
                                  </p:childTnLst>
                                </p:cTn>
                              </p:par>
                            </p:childTnLst>
                          </p:cTn>
                        </p:par>
                        <p:par>
                          <p:cTn id="13" fill="hold">
                            <p:stCondLst>
                              <p:cond delay="2000"/>
                            </p:stCondLst>
                            <p:childTnLst>
                              <p:par>
                                <p:cTn id="14" presetID="47" presetClass="entr" presetSubtype="0" fill="hold" grpId="0" nodeType="afterEffect">
                                  <p:stCondLst>
                                    <p:cond delay="0"/>
                                  </p:stCondLst>
                                  <p:childTnLst>
                                    <p:set>
                                      <p:cBhvr>
                                        <p:cTn id="15" dur="1" fill="hold">
                                          <p:stCondLst>
                                            <p:cond delay="0"/>
                                          </p:stCondLst>
                                        </p:cTn>
                                        <p:tgtEl>
                                          <p:spTgt spid="13315">
                                            <p:txEl>
                                              <p:pRg st="0" end="0"/>
                                            </p:txEl>
                                          </p:spTgt>
                                        </p:tgtEl>
                                        <p:attrNameLst>
                                          <p:attrName>style.visibility</p:attrName>
                                        </p:attrNameLst>
                                      </p:cBhvr>
                                      <p:to>
                                        <p:strVal val="visible"/>
                                      </p:to>
                                    </p:set>
                                    <p:animEffect transition="in" filter="fade">
                                      <p:cBhvr>
                                        <p:cTn id="16" dur="500"/>
                                        <p:tgtEl>
                                          <p:spTgt spid="13315">
                                            <p:txEl>
                                              <p:pRg st="0" end="0"/>
                                            </p:txEl>
                                          </p:spTgt>
                                        </p:tgtEl>
                                      </p:cBhvr>
                                    </p:animEffect>
                                    <p:anim calcmode="lin" valueType="num">
                                      <p:cBhvr>
                                        <p:cTn id="17" dur="500" fill="hold"/>
                                        <p:tgtEl>
                                          <p:spTgt spid="13315">
                                            <p:txEl>
                                              <p:pRg st="0" end="0"/>
                                            </p:txEl>
                                          </p:spTgt>
                                        </p:tgtEl>
                                        <p:attrNameLst>
                                          <p:attrName>ppt_x</p:attrName>
                                        </p:attrNameLst>
                                      </p:cBhvr>
                                      <p:tavLst>
                                        <p:tav tm="0">
                                          <p:val>
                                            <p:strVal val="#ppt_x"/>
                                          </p:val>
                                        </p:tav>
                                        <p:tav tm="100000">
                                          <p:val>
                                            <p:strVal val="#ppt_x"/>
                                          </p:val>
                                        </p:tav>
                                      </p:tavLst>
                                    </p:anim>
                                    <p:anim calcmode="lin" valueType="num">
                                      <p:cBhvr>
                                        <p:cTn id="18" dur="500" fill="hold"/>
                                        <p:tgtEl>
                                          <p:spTgt spid="13315">
                                            <p:txEl>
                                              <p:pRg st="0" end="0"/>
                                            </p:txEl>
                                          </p:spTgt>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47" presetClass="entr" presetSubtype="0" fill="hold" grpId="0" nodeType="afterEffect">
                                  <p:stCondLst>
                                    <p:cond delay="0"/>
                                  </p:stCondLst>
                                  <p:childTnLst>
                                    <p:set>
                                      <p:cBhvr>
                                        <p:cTn id="21" dur="1" fill="hold">
                                          <p:stCondLst>
                                            <p:cond delay="0"/>
                                          </p:stCondLst>
                                        </p:cTn>
                                        <p:tgtEl>
                                          <p:spTgt spid="13315">
                                            <p:txEl>
                                              <p:pRg st="1" end="1"/>
                                            </p:txEl>
                                          </p:spTgt>
                                        </p:tgtEl>
                                        <p:attrNameLst>
                                          <p:attrName>style.visibility</p:attrName>
                                        </p:attrNameLst>
                                      </p:cBhvr>
                                      <p:to>
                                        <p:strVal val="visible"/>
                                      </p:to>
                                    </p:set>
                                    <p:animEffect transition="in" filter="fade">
                                      <p:cBhvr>
                                        <p:cTn id="22" dur="500"/>
                                        <p:tgtEl>
                                          <p:spTgt spid="13315">
                                            <p:txEl>
                                              <p:pRg st="1" end="1"/>
                                            </p:txEl>
                                          </p:spTgt>
                                        </p:tgtEl>
                                      </p:cBhvr>
                                    </p:animEffect>
                                    <p:anim calcmode="lin" valueType="num">
                                      <p:cBhvr>
                                        <p:cTn id="23" dur="500" fill="hold"/>
                                        <p:tgtEl>
                                          <p:spTgt spid="13315">
                                            <p:txEl>
                                              <p:pRg st="1" end="1"/>
                                            </p:txEl>
                                          </p:spTgt>
                                        </p:tgtEl>
                                        <p:attrNameLst>
                                          <p:attrName>ppt_x</p:attrName>
                                        </p:attrNameLst>
                                      </p:cBhvr>
                                      <p:tavLst>
                                        <p:tav tm="0">
                                          <p:val>
                                            <p:strVal val="#ppt_x"/>
                                          </p:val>
                                        </p:tav>
                                        <p:tav tm="100000">
                                          <p:val>
                                            <p:strVal val="#ppt_x"/>
                                          </p:val>
                                        </p:tav>
                                      </p:tavLst>
                                    </p:anim>
                                    <p:anim calcmode="lin" valueType="num">
                                      <p:cBhvr>
                                        <p:cTn id="24" dur="500" fill="hold"/>
                                        <p:tgtEl>
                                          <p:spTgt spid="13315">
                                            <p:txEl>
                                              <p:pRg st="1" end="1"/>
                                            </p:txEl>
                                          </p:spTgt>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8434"/>
                                        </p:tgtEl>
                                        <p:attrNameLst>
                                          <p:attrName>style.visibility</p:attrName>
                                        </p:attrNameLst>
                                      </p:cBhvr>
                                      <p:to>
                                        <p:strVal val="visible"/>
                                      </p:to>
                                    </p:set>
                                    <p:animEffect transition="in" filter="fade">
                                      <p:cBhvr>
                                        <p:cTn id="28" dur="1000"/>
                                        <p:tgtEl>
                                          <p:spTgt spid="18434"/>
                                        </p:tgtEl>
                                      </p:cBhvr>
                                    </p:animEffect>
                                    <p:anim calcmode="lin" valueType="num">
                                      <p:cBhvr>
                                        <p:cTn id="29" dur="1000" fill="hold"/>
                                        <p:tgtEl>
                                          <p:spTgt spid="18434"/>
                                        </p:tgtEl>
                                        <p:attrNameLst>
                                          <p:attrName>ppt_x</p:attrName>
                                        </p:attrNameLst>
                                      </p:cBhvr>
                                      <p:tavLst>
                                        <p:tav tm="0">
                                          <p:val>
                                            <p:strVal val="#ppt_x"/>
                                          </p:val>
                                        </p:tav>
                                        <p:tav tm="100000">
                                          <p:val>
                                            <p:strVal val="#ppt_x"/>
                                          </p:val>
                                        </p:tav>
                                      </p:tavLst>
                                    </p:anim>
                                    <p:anim calcmode="lin" valueType="num">
                                      <p:cBhvr>
                                        <p:cTn id="30" dur="900" decel="100000" fill="hold"/>
                                        <p:tgtEl>
                                          <p:spTgt spid="18434"/>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8434"/>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47" presetClass="entr" presetSubtype="0" fill="hold" grpId="0" nodeType="afterEffect">
                                  <p:stCondLst>
                                    <p:cond delay="0"/>
                                  </p:stCondLst>
                                  <p:childTnLst>
                                    <p:set>
                                      <p:cBhvr>
                                        <p:cTn id="34" dur="1" fill="hold">
                                          <p:stCondLst>
                                            <p:cond delay="0"/>
                                          </p:stCondLst>
                                        </p:cTn>
                                        <p:tgtEl>
                                          <p:spTgt spid="13315">
                                            <p:txEl>
                                              <p:pRg st="2" end="2"/>
                                            </p:txEl>
                                          </p:spTgt>
                                        </p:tgtEl>
                                        <p:attrNameLst>
                                          <p:attrName>style.visibility</p:attrName>
                                        </p:attrNameLst>
                                      </p:cBhvr>
                                      <p:to>
                                        <p:strVal val="visible"/>
                                      </p:to>
                                    </p:set>
                                    <p:animEffect transition="in" filter="fade">
                                      <p:cBhvr>
                                        <p:cTn id="35" dur="500"/>
                                        <p:tgtEl>
                                          <p:spTgt spid="13315">
                                            <p:txEl>
                                              <p:pRg st="2" end="2"/>
                                            </p:txEl>
                                          </p:spTgt>
                                        </p:tgtEl>
                                      </p:cBhvr>
                                    </p:animEffect>
                                    <p:anim calcmode="lin" valueType="num">
                                      <p:cBhvr>
                                        <p:cTn id="36" dur="500" fill="hold"/>
                                        <p:tgtEl>
                                          <p:spTgt spid="13315">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13315">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13315">
                                            <p:txEl>
                                              <p:pRg st="3" end="3"/>
                                            </p:txEl>
                                          </p:spTgt>
                                        </p:tgtEl>
                                        <p:attrNameLst>
                                          <p:attrName>style.visibility</p:attrName>
                                        </p:attrNameLst>
                                      </p:cBhvr>
                                      <p:to>
                                        <p:strVal val="visible"/>
                                      </p:to>
                                    </p:set>
                                    <p:animEffect transition="in" filter="fade">
                                      <p:cBhvr>
                                        <p:cTn id="41" dur="500"/>
                                        <p:tgtEl>
                                          <p:spTgt spid="13315">
                                            <p:txEl>
                                              <p:pRg st="3" end="3"/>
                                            </p:txEl>
                                          </p:spTgt>
                                        </p:tgtEl>
                                      </p:cBhvr>
                                    </p:animEffect>
                                    <p:anim calcmode="lin" valueType="num">
                                      <p:cBhvr>
                                        <p:cTn id="42" dur="500" fill="hold"/>
                                        <p:tgtEl>
                                          <p:spTgt spid="13315">
                                            <p:txEl>
                                              <p:pRg st="3" end="3"/>
                                            </p:txEl>
                                          </p:spTgt>
                                        </p:tgtEl>
                                        <p:attrNameLst>
                                          <p:attrName>ppt_x</p:attrName>
                                        </p:attrNameLst>
                                      </p:cBhvr>
                                      <p:tavLst>
                                        <p:tav tm="0">
                                          <p:val>
                                            <p:strVal val="#ppt_x"/>
                                          </p:val>
                                        </p:tav>
                                        <p:tav tm="100000">
                                          <p:val>
                                            <p:strVal val="#ppt_x"/>
                                          </p:val>
                                        </p:tav>
                                      </p:tavLst>
                                    </p:anim>
                                    <p:anim calcmode="lin" valueType="num">
                                      <p:cBhvr>
                                        <p:cTn id="43" dur="500" fill="hold"/>
                                        <p:tgtEl>
                                          <p:spTgt spid="13315">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7" presetClass="entr" presetSubtype="0" fill="hold" grpId="0" nodeType="afterEffect">
                                  <p:stCondLst>
                                    <p:cond delay="0"/>
                                  </p:stCondLst>
                                  <p:childTnLst>
                                    <p:set>
                                      <p:cBhvr>
                                        <p:cTn id="46" dur="1" fill="hold">
                                          <p:stCondLst>
                                            <p:cond delay="0"/>
                                          </p:stCondLst>
                                        </p:cTn>
                                        <p:tgtEl>
                                          <p:spTgt spid="13315">
                                            <p:txEl>
                                              <p:pRg st="4" end="4"/>
                                            </p:txEl>
                                          </p:spTgt>
                                        </p:tgtEl>
                                        <p:attrNameLst>
                                          <p:attrName>style.visibility</p:attrName>
                                        </p:attrNameLst>
                                      </p:cBhvr>
                                      <p:to>
                                        <p:strVal val="visible"/>
                                      </p:to>
                                    </p:set>
                                    <p:animEffect transition="in" filter="fade">
                                      <p:cBhvr>
                                        <p:cTn id="47" dur="500"/>
                                        <p:tgtEl>
                                          <p:spTgt spid="13315">
                                            <p:txEl>
                                              <p:pRg st="4" end="4"/>
                                            </p:txEl>
                                          </p:spTgt>
                                        </p:tgtEl>
                                      </p:cBhvr>
                                    </p:animEffect>
                                    <p:anim calcmode="lin" valueType="num">
                                      <p:cBhvr>
                                        <p:cTn id="48" dur="500" fill="hold"/>
                                        <p:tgtEl>
                                          <p:spTgt spid="13315">
                                            <p:txEl>
                                              <p:pRg st="4" end="4"/>
                                            </p:txEl>
                                          </p:spTgt>
                                        </p:tgtEl>
                                        <p:attrNameLst>
                                          <p:attrName>ppt_x</p:attrName>
                                        </p:attrNameLst>
                                      </p:cBhvr>
                                      <p:tavLst>
                                        <p:tav tm="0">
                                          <p:val>
                                            <p:strVal val="#ppt_x"/>
                                          </p:val>
                                        </p:tav>
                                        <p:tav tm="100000">
                                          <p:val>
                                            <p:strVal val="#ppt_x"/>
                                          </p:val>
                                        </p:tav>
                                      </p:tavLst>
                                    </p:anim>
                                    <p:anim calcmode="lin" valueType="num">
                                      <p:cBhvr>
                                        <p:cTn id="49" dur="500" fill="hold"/>
                                        <p:tgtEl>
                                          <p:spTgt spid="13315">
                                            <p:txEl>
                                              <p:pRg st="4" end="4"/>
                                            </p:txEl>
                                          </p:spTgt>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13315">
                                            <p:txEl>
                                              <p:pRg st="5" end="5"/>
                                            </p:txEl>
                                          </p:spTgt>
                                        </p:tgtEl>
                                        <p:attrNameLst>
                                          <p:attrName>style.visibility</p:attrName>
                                        </p:attrNameLst>
                                      </p:cBhvr>
                                      <p:to>
                                        <p:strVal val="visible"/>
                                      </p:to>
                                    </p:set>
                                    <p:animEffect transition="in" filter="fade">
                                      <p:cBhvr>
                                        <p:cTn id="53" dur="500"/>
                                        <p:tgtEl>
                                          <p:spTgt spid="13315">
                                            <p:txEl>
                                              <p:pRg st="5" end="5"/>
                                            </p:txEl>
                                          </p:spTgt>
                                        </p:tgtEl>
                                      </p:cBhvr>
                                    </p:animEffect>
                                    <p:anim calcmode="lin" valueType="num">
                                      <p:cBhvr>
                                        <p:cTn id="54" dur="500" fill="hold"/>
                                        <p:tgtEl>
                                          <p:spTgt spid="13315">
                                            <p:txEl>
                                              <p:pRg st="5" end="5"/>
                                            </p:txEl>
                                          </p:spTgt>
                                        </p:tgtEl>
                                        <p:attrNameLst>
                                          <p:attrName>ppt_x</p:attrName>
                                        </p:attrNameLst>
                                      </p:cBhvr>
                                      <p:tavLst>
                                        <p:tav tm="0">
                                          <p:val>
                                            <p:strVal val="#ppt_x"/>
                                          </p:val>
                                        </p:tav>
                                        <p:tav tm="100000">
                                          <p:val>
                                            <p:strVal val="#ppt_x"/>
                                          </p:val>
                                        </p:tav>
                                      </p:tavLst>
                                    </p:anim>
                                    <p:anim calcmode="lin" valueType="num">
                                      <p:cBhvr>
                                        <p:cTn id="55" dur="500" fill="hold"/>
                                        <p:tgtEl>
                                          <p:spTgt spid="13315">
                                            <p:txEl>
                                              <p:pRg st="5" end="5"/>
                                            </p:txEl>
                                          </p:spTgt>
                                        </p:tgtEl>
                                        <p:attrNameLst>
                                          <p:attrName>ppt_y</p:attrName>
                                        </p:attrNameLst>
                                      </p:cBhvr>
                                      <p:tavLst>
                                        <p:tav tm="0">
                                          <p:val>
                                            <p:strVal val="#ppt_y-.1"/>
                                          </p:val>
                                        </p:tav>
                                        <p:tav tm="100000">
                                          <p:val>
                                            <p:strVal val="#ppt_y"/>
                                          </p:val>
                                        </p:tav>
                                      </p:tavLst>
                                    </p:anim>
                                  </p:childTnLst>
                                </p:cTn>
                              </p:par>
                            </p:childTnLst>
                          </p:cTn>
                        </p:par>
                        <p:par>
                          <p:cTn id="56" fill="hold">
                            <p:stCondLst>
                              <p:cond delay="6000"/>
                            </p:stCondLst>
                            <p:childTnLst>
                              <p:par>
                                <p:cTn id="57" presetID="47" presetClass="entr" presetSubtype="0" fill="hold" grpId="0" nodeType="afterEffect">
                                  <p:stCondLst>
                                    <p:cond delay="0"/>
                                  </p:stCondLst>
                                  <p:childTnLst>
                                    <p:set>
                                      <p:cBhvr>
                                        <p:cTn id="58" dur="1" fill="hold">
                                          <p:stCondLst>
                                            <p:cond delay="0"/>
                                          </p:stCondLst>
                                        </p:cTn>
                                        <p:tgtEl>
                                          <p:spTgt spid="13315">
                                            <p:txEl>
                                              <p:pRg st="6" end="6"/>
                                            </p:txEl>
                                          </p:spTgt>
                                        </p:tgtEl>
                                        <p:attrNameLst>
                                          <p:attrName>style.visibility</p:attrName>
                                        </p:attrNameLst>
                                      </p:cBhvr>
                                      <p:to>
                                        <p:strVal val="visible"/>
                                      </p:to>
                                    </p:set>
                                    <p:animEffect transition="in" filter="fade">
                                      <p:cBhvr>
                                        <p:cTn id="59" dur="500"/>
                                        <p:tgtEl>
                                          <p:spTgt spid="13315">
                                            <p:txEl>
                                              <p:pRg st="6" end="6"/>
                                            </p:txEl>
                                          </p:spTgt>
                                        </p:tgtEl>
                                      </p:cBhvr>
                                    </p:animEffect>
                                    <p:anim calcmode="lin" valueType="num">
                                      <p:cBhvr>
                                        <p:cTn id="60" dur="500" fill="hold"/>
                                        <p:tgtEl>
                                          <p:spTgt spid="13315">
                                            <p:txEl>
                                              <p:pRg st="6" end="6"/>
                                            </p:txEl>
                                          </p:spTgt>
                                        </p:tgtEl>
                                        <p:attrNameLst>
                                          <p:attrName>ppt_x</p:attrName>
                                        </p:attrNameLst>
                                      </p:cBhvr>
                                      <p:tavLst>
                                        <p:tav tm="0">
                                          <p:val>
                                            <p:strVal val="#ppt_x"/>
                                          </p:val>
                                        </p:tav>
                                        <p:tav tm="100000">
                                          <p:val>
                                            <p:strVal val="#ppt_x"/>
                                          </p:val>
                                        </p:tav>
                                      </p:tavLst>
                                    </p:anim>
                                    <p:anim calcmode="lin" valueType="num">
                                      <p:cBhvr>
                                        <p:cTn id="61" dur="500" fill="hold"/>
                                        <p:tgtEl>
                                          <p:spTgt spid="13315">
                                            <p:txEl>
                                              <p:pRg st="6" end="6"/>
                                            </p:txEl>
                                          </p:spTgt>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47" presetClass="entr" presetSubtype="0" fill="hold" grpId="0" nodeType="afterEffect">
                                  <p:stCondLst>
                                    <p:cond delay="0"/>
                                  </p:stCondLst>
                                  <p:childTnLst>
                                    <p:set>
                                      <p:cBhvr>
                                        <p:cTn id="64" dur="1" fill="hold">
                                          <p:stCondLst>
                                            <p:cond delay="0"/>
                                          </p:stCondLst>
                                        </p:cTn>
                                        <p:tgtEl>
                                          <p:spTgt spid="13315">
                                            <p:txEl>
                                              <p:pRg st="7" end="7"/>
                                            </p:txEl>
                                          </p:spTgt>
                                        </p:tgtEl>
                                        <p:attrNameLst>
                                          <p:attrName>style.visibility</p:attrName>
                                        </p:attrNameLst>
                                      </p:cBhvr>
                                      <p:to>
                                        <p:strVal val="visible"/>
                                      </p:to>
                                    </p:set>
                                    <p:animEffect transition="in" filter="fade">
                                      <p:cBhvr>
                                        <p:cTn id="65" dur="500"/>
                                        <p:tgtEl>
                                          <p:spTgt spid="13315">
                                            <p:txEl>
                                              <p:pRg st="7" end="7"/>
                                            </p:txEl>
                                          </p:spTgt>
                                        </p:tgtEl>
                                      </p:cBhvr>
                                    </p:animEffect>
                                    <p:anim calcmode="lin" valueType="num">
                                      <p:cBhvr>
                                        <p:cTn id="66" dur="500" fill="hold"/>
                                        <p:tgtEl>
                                          <p:spTgt spid="13315">
                                            <p:txEl>
                                              <p:pRg st="7" end="7"/>
                                            </p:txEl>
                                          </p:spTgt>
                                        </p:tgtEl>
                                        <p:attrNameLst>
                                          <p:attrName>ppt_x</p:attrName>
                                        </p:attrNameLst>
                                      </p:cBhvr>
                                      <p:tavLst>
                                        <p:tav tm="0">
                                          <p:val>
                                            <p:strVal val="#ppt_x"/>
                                          </p:val>
                                        </p:tav>
                                        <p:tav tm="100000">
                                          <p:val>
                                            <p:strVal val="#ppt_x"/>
                                          </p:val>
                                        </p:tav>
                                      </p:tavLst>
                                    </p:anim>
                                    <p:anim calcmode="lin" valueType="num">
                                      <p:cBhvr>
                                        <p:cTn id="67" dur="500" fill="hold"/>
                                        <p:tgtEl>
                                          <p:spTgt spid="13315">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uiExpand="1" build="p"/>
      <p:bldP spid="133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ction Button: Custom 1">
            <a:hlinkClick r:id="rId2" action="ppaction://hlinksldjump" highlightClick="1"/>
          </p:cNvPr>
          <p:cNvSpPr/>
          <p:nvPr/>
        </p:nvSpPr>
        <p:spPr>
          <a:xfrm>
            <a:off x="1571604" y="2357430"/>
            <a:ext cx="2786082" cy="1643074"/>
          </a:xfrm>
          <a:prstGeom prst="actionButtonBlank">
            <a:avLst/>
          </a:prstGeom>
          <a:blipFill>
            <a:blip r:embed="rId3" cstate="print"/>
            <a:stretch>
              <a:fillRect/>
            </a:stretch>
          </a:blipFill>
          <a:ln w="50800" cmpd="dbl">
            <a:solidFill>
              <a:schemeClr val="tx2">
                <a:lumMod val="60000"/>
                <a:lumOff val="40000"/>
              </a:schemeClr>
            </a:solidFill>
          </a:ln>
          <a:effectLst>
            <a:glow rad="101600">
              <a:schemeClr val="accent1">
                <a:satMod val="175000"/>
                <a:alpha val="40000"/>
              </a:schemeClr>
            </a:glo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 name="Action Button: Custom 3">
            <a:hlinkClick r:id="" action="ppaction://hlinkshowjump?jump=nextslide" highlightClick="1"/>
          </p:cNvPr>
          <p:cNvSpPr/>
          <p:nvPr/>
        </p:nvSpPr>
        <p:spPr>
          <a:xfrm>
            <a:off x="4714876" y="2357430"/>
            <a:ext cx="2571768" cy="1643074"/>
          </a:xfrm>
          <a:prstGeom prst="actionButtonBlank">
            <a:avLst/>
          </a:prstGeom>
          <a:blipFill>
            <a:blip r:embed="rId4" cstate="print"/>
            <a:stretch>
              <a:fillRect/>
            </a:stretch>
          </a:blipFill>
          <a:ln w="50800" cmpd="dbl">
            <a:solidFill>
              <a:schemeClr val="tx2">
                <a:lumMod val="60000"/>
                <a:lumOff val="40000"/>
              </a:schemeClr>
            </a:solidFill>
          </a:ln>
          <a:effectLst>
            <a:glow rad="101600">
              <a:schemeClr val="accent1">
                <a:satMod val="175000"/>
                <a:alpha val="40000"/>
              </a:schemeClr>
            </a:glow>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from="(-#ppt_w/2)" to="(#ppt_x)" calcmode="lin" valueType="num">
                                      <p:cBhvr>
                                        <p:cTn id="7" dur="600" fill="hold">
                                          <p:stCondLst>
                                            <p:cond delay="0"/>
                                          </p:stCondLst>
                                        </p:cTn>
                                        <p:tgtEl>
                                          <p:spTgt spid="4"/>
                                        </p:tgtEl>
                                        <p:attrNameLst>
                                          <p:attrName>ppt_x</p:attrName>
                                        </p:attrNameLst>
                                      </p:cBhvr>
                                    </p:anim>
                                    <p:anim from="0" to="-1.0" calcmode="lin" valueType="num">
                                      <p:cBhvr>
                                        <p:cTn id="8" dur="200" decel="50000" autoRev="1" fill="hold">
                                          <p:stCondLst>
                                            <p:cond delay="600"/>
                                          </p:stCondLst>
                                        </p:cTn>
                                        <p:tgtEl>
                                          <p:spTgt spid="4"/>
                                        </p:tgtEl>
                                        <p:attrNameLst>
                                          <p:attrName>xshear</p:attrName>
                                        </p:attrNameLst>
                                      </p:cBhvr>
                                    </p:anim>
                                    <p:animScale>
                                      <p:cBhvr>
                                        <p:cTn id="9" dur="200" decel="100000" autoRev="1" fill="hold">
                                          <p:stCondLst>
                                            <p:cond delay="600"/>
                                          </p:stCondLst>
                                        </p:cTn>
                                        <p:tgtEl>
                                          <p:spTgt spid="4"/>
                                        </p:tgtEl>
                                      </p:cBhvr>
                                      <p:from x="100000" y="100000"/>
                                      <p:to x="80000" y="100000"/>
                                    </p:animScale>
                                    <p:anim by="(#ppt_h/3+#ppt_w*0.1)" calcmode="lin" valueType="num">
                                      <p:cBhvr additive="sum">
                                        <p:cTn id="10" dur="200" decel="100000" autoRev="1" fill="hold">
                                          <p:stCondLst>
                                            <p:cond delay="600"/>
                                          </p:stCondLst>
                                        </p:cTn>
                                        <p:tgtEl>
                                          <p:spTgt spid="4"/>
                                        </p:tgtEl>
                                        <p:attrNameLst>
                                          <p:attrName>ppt_x</p:attrName>
                                        </p:attrNameLst>
                                      </p:cBhvr>
                                    </p:anim>
                                  </p:childTnLst>
                                </p:cTn>
                              </p:par>
                            </p:childTnLst>
                          </p:cTn>
                        </p:par>
                        <p:par>
                          <p:cTn id="11" fill="hold">
                            <p:stCondLst>
                              <p:cond delay="1000"/>
                            </p:stCondLst>
                            <p:childTnLst>
                              <p:par>
                                <p:cTn id="12" presetID="34" presetClass="entr" presetSubtype="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 from="(-#ppt_w/2)" to="(#ppt_x)" calcmode="lin" valueType="num">
                                      <p:cBhvr>
                                        <p:cTn id="14" dur="600" fill="hold">
                                          <p:stCondLst>
                                            <p:cond delay="0"/>
                                          </p:stCondLst>
                                        </p:cTn>
                                        <p:tgtEl>
                                          <p:spTgt spid="2"/>
                                        </p:tgtEl>
                                        <p:attrNameLst>
                                          <p:attrName>ppt_x</p:attrName>
                                        </p:attrNameLst>
                                      </p:cBhvr>
                                    </p:anim>
                                    <p:anim from="0" to="-1.0" calcmode="lin" valueType="num">
                                      <p:cBhvr>
                                        <p:cTn id="15" dur="200" decel="50000" autoRev="1" fill="hold">
                                          <p:stCondLst>
                                            <p:cond delay="600"/>
                                          </p:stCondLst>
                                        </p:cTn>
                                        <p:tgtEl>
                                          <p:spTgt spid="2"/>
                                        </p:tgtEl>
                                        <p:attrNameLst>
                                          <p:attrName>xshear</p:attrName>
                                        </p:attrNameLst>
                                      </p:cBhvr>
                                    </p:anim>
                                    <p:animScale>
                                      <p:cBhvr>
                                        <p:cTn id="16" dur="200" decel="100000" autoRev="1" fill="hold">
                                          <p:stCondLst>
                                            <p:cond delay="600"/>
                                          </p:stCondLst>
                                        </p:cTn>
                                        <p:tgtEl>
                                          <p:spTgt spid="2"/>
                                        </p:tgtEl>
                                      </p:cBhvr>
                                      <p:from x="100000" y="100000"/>
                                      <p:to x="80000" y="100000"/>
                                    </p:animScale>
                                    <p:anim by="(#ppt_h/3+#ppt_w*0.1)" calcmode="lin" valueType="num">
                                      <p:cBhvr additive="sum">
                                        <p:cTn id="17" dur="200" decel="100000" autoRev="1" fill="hold">
                                          <p:stCondLst>
                                            <p:cond delay="600"/>
                                          </p:stCondLst>
                                        </p:cTn>
                                        <p:tgtEl>
                                          <p:spTgt spid="2"/>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6" name="Rectangle 6"/>
          <p:cNvSpPr>
            <a:spLocks noGrp="1" noChangeArrowheads="1"/>
          </p:cNvSpPr>
          <p:nvPr>
            <p:ph type="body" sz="half" idx="2"/>
          </p:nvPr>
        </p:nvSpPr>
        <p:spPr>
          <a:xfrm>
            <a:off x="4000500" y="714375"/>
            <a:ext cx="5072063" cy="5786438"/>
          </a:xfrm>
        </p:spPr>
        <p:txBody>
          <a:bodyPr/>
          <a:lstStyle/>
          <a:p>
            <a:pPr algn="r" eaLnBrk="1" hangingPunct="1">
              <a:lnSpc>
                <a:spcPct val="200000"/>
              </a:lnSpc>
              <a:defRPr/>
            </a:pPr>
            <a:r>
              <a:rPr lang="fa-IR" sz="2400" b="1" dirty="0" smtClean="0">
                <a:cs typeface="B Titr" pitchFamily="2" charset="-78"/>
              </a:rPr>
              <a:t>ابر كامپيوترها </a:t>
            </a:r>
            <a:r>
              <a:rPr lang="en-US" sz="2200" b="1" dirty="0" smtClean="0">
                <a:latin typeface="Times New Roman" pitchFamily="18" charset="0"/>
                <a:cs typeface="B Titr" pitchFamily="2" charset="-78"/>
              </a:rPr>
              <a:t>Super Computer</a:t>
            </a:r>
            <a:endParaRPr lang="en-US" sz="2200" b="1" dirty="0" smtClean="0">
              <a:cs typeface="B Titr" pitchFamily="2" charset="-78"/>
            </a:endParaRPr>
          </a:p>
          <a:p>
            <a:pPr lvl="1" algn="r" eaLnBrk="1" hangingPunct="1">
              <a:lnSpc>
                <a:spcPct val="200000"/>
              </a:lnSpc>
              <a:buFont typeface="Wingdings" pitchFamily="2" charset="2"/>
              <a:buChar char="Ø"/>
              <a:defRPr/>
            </a:pPr>
            <a:r>
              <a:rPr lang="fa-IR" sz="1800" b="1" dirty="0" smtClean="0"/>
              <a:t> از نوع تجهيزات استرات‍‍‍ژيك در جهان</a:t>
            </a:r>
          </a:p>
          <a:p>
            <a:pPr lvl="1" algn="r" eaLnBrk="1" hangingPunct="1">
              <a:lnSpc>
                <a:spcPct val="200000"/>
              </a:lnSpc>
              <a:buFont typeface="Wingdings" pitchFamily="2" charset="2"/>
              <a:buChar char="Ø"/>
              <a:defRPr/>
            </a:pPr>
            <a:r>
              <a:rPr lang="fa-IR" sz="1800" b="1" dirty="0" smtClean="0"/>
              <a:t>فقط  چند تا در جهان وجود دارد.</a:t>
            </a:r>
            <a:endParaRPr lang="en-US" sz="1800" b="1" dirty="0" smtClean="0"/>
          </a:p>
          <a:p>
            <a:pPr algn="r" eaLnBrk="1" hangingPunct="1">
              <a:lnSpc>
                <a:spcPct val="200000"/>
              </a:lnSpc>
              <a:defRPr/>
            </a:pPr>
            <a:r>
              <a:rPr lang="fa-IR" sz="2400" b="1" dirty="0" smtClean="0">
                <a:cs typeface="B Titr" pitchFamily="2" charset="-78"/>
              </a:rPr>
              <a:t>كامپيوترهاي</a:t>
            </a:r>
            <a:r>
              <a:rPr lang="fa-IR" sz="2800" dirty="0" smtClean="0">
                <a:cs typeface="B Titr" pitchFamily="2" charset="-78"/>
              </a:rPr>
              <a:t> </a:t>
            </a:r>
            <a:r>
              <a:rPr lang="fa-IR" sz="2400" b="1" dirty="0" smtClean="0">
                <a:cs typeface="B Titr" pitchFamily="2" charset="-78"/>
              </a:rPr>
              <a:t>بزرگ </a:t>
            </a:r>
            <a:r>
              <a:rPr lang="en-US" sz="2000" b="1" dirty="0" smtClean="0">
                <a:latin typeface="Times New Roman" pitchFamily="18" charset="0"/>
                <a:cs typeface="B Titr" pitchFamily="2" charset="-78"/>
              </a:rPr>
              <a:t>Mainframe Computer</a:t>
            </a:r>
            <a:endParaRPr lang="fa-IR" sz="2400" dirty="0" smtClean="0">
              <a:cs typeface="B Titr" pitchFamily="2" charset="-78"/>
            </a:endParaRPr>
          </a:p>
          <a:p>
            <a:pPr lvl="1" algn="r" eaLnBrk="1" hangingPunct="1">
              <a:lnSpc>
                <a:spcPct val="200000"/>
              </a:lnSpc>
              <a:buFont typeface="Wingdings" pitchFamily="2" charset="2"/>
              <a:buChar char="Ø"/>
              <a:defRPr/>
            </a:pPr>
            <a:r>
              <a:rPr lang="fa-IR" sz="2000" b="1" dirty="0" smtClean="0"/>
              <a:t>مراكز بزرگ اداري  و دولتي و وزارتخانه ها</a:t>
            </a:r>
            <a:endParaRPr lang="en-US" sz="1800" b="1" dirty="0" smtClean="0"/>
          </a:p>
          <a:p>
            <a:pPr algn="r" eaLnBrk="1" hangingPunct="1">
              <a:lnSpc>
                <a:spcPct val="200000"/>
              </a:lnSpc>
              <a:defRPr/>
            </a:pPr>
            <a:r>
              <a:rPr lang="fa-IR" sz="2400" b="1" dirty="0" smtClean="0">
                <a:cs typeface="B Titr" pitchFamily="2" charset="-78"/>
              </a:rPr>
              <a:t>كامپيوترهاي كوچك </a:t>
            </a:r>
            <a:r>
              <a:rPr lang="en-US" sz="2000" b="1" dirty="0" smtClean="0">
                <a:latin typeface="Times New Roman" pitchFamily="18" charset="0"/>
                <a:cs typeface="B Titr" pitchFamily="2" charset="-78"/>
              </a:rPr>
              <a:t>Mini Computer</a:t>
            </a:r>
            <a:r>
              <a:rPr lang="fa-IR" sz="2000" b="1" dirty="0" smtClean="0">
                <a:latin typeface="Times New Roman" pitchFamily="18" charset="0"/>
              </a:rPr>
              <a:t> </a:t>
            </a:r>
            <a:endParaRPr lang="en-US" sz="2000" b="1" dirty="0" smtClean="0">
              <a:latin typeface="Times New Roman" pitchFamily="18" charset="0"/>
            </a:endParaRPr>
          </a:p>
          <a:p>
            <a:pPr marL="731520" algn="r" eaLnBrk="1" hangingPunct="1">
              <a:lnSpc>
                <a:spcPct val="200000"/>
              </a:lnSpc>
              <a:buSzPct val="73000"/>
              <a:buFont typeface="Wingdings" pitchFamily="2" charset="2"/>
              <a:buChar char="Ø"/>
              <a:defRPr/>
            </a:pPr>
            <a:r>
              <a:rPr lang="fa-IR" sz="2000" b="1" dirty="0" smtClean="0"/>
              <a:t>درمراكز اداري وتجاري و دانشگاهي</a:t>
            </a:r>
            <a:endParaRPr lang="fa-IR" sz="2200" b="1" dirty="0" smtClean="0"/>
          </a:p>
          <a:p>
            <a:pPr eaLnBrk="1" hangingPunct="1">
              <a:lnSpc>
                <a:spcPct val="200000"/>
              </a:lnSpc>
              <a:defRPr/>
            </a:pPr>
            <a:endParaRPr lang="en-US" sz="2400" dirty="0" smtClean="0">
              <a:cs typeface="Arial" pitchFamily="34" charset="0"/>
            </a:endParaRPr>
          </a:p>
        </p:txBody>
      </p:sp>
      <p:pic>
        <p:nvPicPr>
          <p:cNvPr id="19459" name="Picture 3" descr="YFCA3UXWA2CAT3ILPNCAZ4FUMLCACNBL3RCAX0T9W9CA4FO31KCA4M23SOCASKYAEGCA6M0ETYCAII9R4GCA0S6CUNCAA07C37CANSKHK9CAQJ4L1PCAVR99MUCA27LJ8OCAN8Q7SFCAKT8NMKCAPME01O.jpg"/>
          <p:cNvPicPr>
            <a:picLocks noChangeAspect="1"/>
          </p:cNvPicPr>
          <p:nvPr/>
        </p:nvPicPr>
        <p:blipFill>
          <a:blip r:embed="rId2" cstate="print"/>
          <a:srcRect/>
          <a:stretch>
            <a:fillRect/>
          </a:stretch>
        </p:blipFill>
        <p:spPr bwMode="auto">
          <a:xfrm>
            <a:off x="1571625" y="1214438"/>
            <a:ext cx="3322638" cy="1714500"/>
          </a:xfrm>
          <a:prstGeom prst="rect">
            <a:avLst/>
          </a:prstGeom>
          <a:noFill/>
          <a:ln w="9525">
            <a:noFill/>
            <a:miter lim="800000"/>
            <a:headEnd/>
            <a:tailEnd/>
          </a:ln>
        </p:spPr>
      </p:pic>
      <p:pic>
        <p:nvPicPr>
          <p:cNvPr id="19460" name="Picture 4" descr="mainframe-computer.jpg"/>
          <p:cNvPicPr>
            <a:picLocks noChangeAspect="1"/>
          </p:cNvPicPr>
          <p:nvPr/>
        </p:nvPicPr>
        <p:blipFill>
          <a:blip r:embed="rId3" cstate="print"/>
          <a:srcRect/>
          <a:stretch>
            <a:fillRect/>
          </a:stretch>
        </p:blipFill>
        <p:spPr bwMode="auto">
          <a:xfrm>
            <a:off x="642938" y="3429000"/>
            <a:ext cx="3317875" cy="2714625"/>
          </a:xfrm>
          <a:prstGeom prst="rect">
            <a:avLst/>
          </a:prstGeom>
          <a:noFill/>
          <a:ln w="9525">
            <a:noFill/>
            <a:miter lim="800000"/>
            <a:headEnd/>
            <a:tailEnd/>
          </a:ln>
        </p:spPr>
      </p:pic>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withEffect">
                                  <p:stCondLst>
                                    <p:cond delay="0"/>
                                  </p:stCondLst>
                                  <p:childTnLst>
                                    <p:set>
                                      <p:cBhvr>
                                        <p:cTn id="6" dur="1" fill="hold">
                                          <p:stCondLst>
                                            <p:cond delay="0"/>
                                          </p:stCondLst>
                                        </p:cTn>
                                        <p:tgtEl>
                                          <p:spTgt spid="46086">
                                            <p:txEl>
                                              <p:pRg st="0" end="0"/>
                                            </p:txEl>
                                          </p:spTgt>
                                        </p:tgtEl>
                                        <p:attrNameLst>
                                          <p:attrName>style.visibility</p:attrName>
                                        </p:attrNameLst>
                                      </p:cBhvr>
                                      <p:to>
                                        <p:strVal val="visible"/>
                                      </p:to>
                                    </p:set>
                                    <p:animEffect transition="in" filter="fade">
                                      <p:cBhvr>
                                        <p:cTn id="7" dur="800" decel="100000"/>
                                        <p:tgtEl>
                                          <p:spTgt spid="46086">
                                            <p:txEl>
                                              <p:pRg st="0" end="0"/>
                                            </p:txEl>
                                          </p:spTgt>
                                        </p:tgtEl>
                                      </p:cBhvr>
                                    </p:animEffect>
                                    <p:anim calcmode="lin" valueType="num">
                                      <p:cBhvr>
                                        <p:cTn id="8" dur="800" decel="100000" fill="hold"/>
                                        <p:tgtEl>
                                          <p:spTgt spid="46086">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46086">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46086">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6086">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6086">
                                            <p:txEl>
                                              <p:pRg st="0" end="0"/>
                                            </p:txEl>
                                          </p:spTgt>
                                        </p:tgtEl>
                                        <p:attrNameLst>
                                          <p:attrName>ppt_y</p:attrName>
                                        </p:attrNameLst>
                                      </p:cBhvr>
                                      <p:tavLst>
                                        <p:tav tm="0">
                                          <p:val>
                                            <p:strVal val="#ppt_y+0.1"/>
                                          </p:val>
                                        </p:tav>
                                        <p:tav tm="100000">
                                          <p:val>
                                            <p:strVal val="#ppt_y"/>
                                          </p:val>
                                        </p:tav>
                                      </p:tavLst>
                                    </p:anim>
                                  </p:childTnLst>
                                </p:cTn>
                              </p:par>
                              <p:par>
                                <p:cTn id="13" presetID="30" presetClass="entr" presetSubtype="0" fill="hold" nodeType="withEffect">
                                  <p:stCondLst>
                                    <p:cond delay="0"/>
                                  </p:stCondLst>
                                  <p:childTnLst>
                                    <p:set>
                                      <p:cBhvr>
                                        <p:cTn id="14" dur="1" fill="hold">
                                          <p:stCondLst>
                                            <p:cond delay="0"/>
                                          </p:stCondLst>
                                        </p:cTn>
                                        <p:tgtEl>
                                          <p:spTgt spid="46086">
                                            <p:txEl>
                                              <p:pRg st="1" end="1"/>
                                            </p:txEl>
                                          </p:spTgt>
                                        </p:tgtEl>
                                        <p:attrNameLst>
                                          <p:attrName>style.visibility</p:attrName>
                                        </p:attrNameLst>
                                      </p:cBhvr>
                                      <p:to>
                                        <p:strVal val="visible"/>
                                      </p:to>
                                    </p:set>
                                    <p:animEffect transition="in" filter="fade">
                                      <p:cBhvr>
                                        <p:cTn id="15" dur="800" decel="100000"/>
                                        <p:tgtEl>
                                          <p:spTgt spid="46086">
                                            <p:txEl>
                                              <p:pRg st="1" end="1"/>
                                            </p:txEl>
                                          </p:spTgt>
                                        </p:tgtEl>
                                      </p:cBhvr>
                                    </p:animEffect>
                                    <p:anim calcmode="lin" valueType="num">
                                      <p:cBhvr>
                                        <p:cTn id="16" dur="800" decel="100000" fill="hold"/>
                                        <p:tgtEl>
                                          <p:spTgt spid="46086">
                                            <p:txEl>
                                              <p:pRg st="1" end="1"/>
                                            </p:txEl>
                                          </p:spTgt>
                                        </p:tgtEl>
                                        <p:attrNameLst>
                                          <p:attrName>style.rotation</p:attrName>
                                        </p:attrNameLst>
                                      </p:cBhvr>
                                      <p:tavLst>
                                        <p:tav tm="0">
                                          <p:val>
                                            <p:fltVal val="-90"/>
                                          </p:val>
                                        </p:tav>
                                        <p:tav tm="100000">
                                          <p:val>
                                            <p:fltVal val="0"/>
                                          </p:val>
                                        </p:tav>
                                      </p:tavLst>
                                    </p:anim>
                                    <p:anim calcmode="lin" valueType="num">
                                      <p:cBhvr>
                                        <p:cTn id="17" dur="800" decel="100000" fill="hold"/>
                                        <p:tgtEl>
                                          <p:spTgt spid="46086">
                                            <p:txEl>
                                              <p:pRg st="1" end="1"/>
                                            </p:txEl>
                                          </p:spTgt>
                                        </p:tgtEl>
                                        <p:attrNameLst>
                                          <p:attrName>ppt_x</p:attrName>
                                        </p:attrNameLst>
                                      </p:cBhvr>
                                      <p:tavLst>
                                        <p:tav tm="0">
                                          <p:val>
                                            <p:strVal val="#ppt_x+0.4"/>
                                          </p:val>
                                        </p:tav>
                                        <p:tav tm="100000">
                                          <p:val>
                                            <p:strVal val="#ppt_x-0.05"/>
                                          </p:val>
                                        </p:tav>
                                      </p:tavLst>
                                    </p:anim>
                                    <p:anim calcmode="lin" valueType="num">
                                      <p:cBhvr>
                                        <p:cTn id="18" dur="800" decel="100000" fill="hold"/>
                                        <p:tgtEl>
                                          <p:spTgt spid="46086">
                                            <p:txEl>
                                              <p:pRg st="1" end="1"/>
                                            </p:txEl>
                                          </p:spTgt>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46086">
                                            <p:txEl>
                                              <p:pRg st="1" end="1"/>
                                            </p:txEl>
                                          </p:spTgt>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46086">
                                            <p:txEl>
                                              <p:pRg st="1" end="1"/>
                                            </p:txEl>
                                          </p:spTgt>
                                        </p:tgtEl>
                                        <p:attrNameLst>
                                          <p:attrName>ppt_y</p:attrName>
                                        </p:attrNameLst>
                                      </p:cBhvr>
                                      <p:tavLst>
                                        <p:tav tm="0">
                                          <p:val>
                                            <p:strVal val="#ppt_y+0.1"/>
                                          </p:val>
                                        </p:tav>
                                        <p:tav tm="100000">
                                          <p:val>
                                            <p:strVal val="#ppt_y"/>
                                          </p:val>
                                        </p:tav>
                                      </p:tavLst>
                                    </p:anim>
                                  </p:childTnLst>
                                </p:cTn>
                              </p:par>
                              <p:par>
                                <p:cTn id="21" presetID="30" presetClass="entr" presetSubtype="0" fill="hold" nodeType="withEffect">
                                  <p:stCondLst>
                                    <p:cond delay="0"/>
                                  </p:stCondLst>
                                  <p:childTnLst>
                                    <p:set>
                                      <p:cBhvr>
                                        <p:cTn id="22" dur="1" fill="hold">
                                          <p:stCondLst>
                                            <p:cond delay="0"/>
                                          </p:stCondLst>
                                        </p:cTn>
                                        <p:tgtEl>
                                          <p:spTgt spid="46086">
                                            <p:txEl>
                                              <p:pRg st="2" end="2"/>
                                            </p:txEl>
                                          </p:spTgt>
                                        </p:tgtEl>
                                        <p:attrNameLst>
                                          <p:attrName>style.visibility</p:attrName>
                                        </p:attrNameLst>
                                      </p:cBhvr>
                                      <p:to>
                                        <p:strVal val="visible"/>
                                      </p:to>
                                    </p:set>
                                    <p:animEffect transition="in" filter="fade">
                                      <p:cBhvr>
                                        <p:cTn id="23" dur="800" decel="100000"/>
                                        <p:tgtEl>
                                          <p:spTgt spid="46086">
                                            <p:txEl>
                                              <p:pRg st="2" end="2"/>
                                            </p:txEl>
                                          </p:spTgt>
                                        </p:tgtEl>
                                      </p:cBhvr>
                                    </p:animEffect>
                                    <p:anim calcmode="lin" valueType="num">
                                      <p:cBhvr>
                                        <p:cTn id="24" dur="800" decel="100000" fill="hold"/>
                                        <p:tgtEl>
                                          <p:spTgt spid="46086">
                                            <p:txEl>
                                              <p:pRg st="2" end="2"/>
                                            </p:txEl>
                                          </p:spTgt>
                                        </p:tgtEl>
                                        <p:attrNameLst>
                                          <p:attrName>style.rotation</p:attrName>
                                        </p:attrNameLst>
                                      </p:cBhvr>
                                      <p:tavLst>
                                        <p:tav tm="0">
                                          <p:val>
                                            <p:fltVal val="-90"/>
                                          </p:val>
                                        </p:tav>
                                        <p:tav tm="100000">
                                          <p:val>
                                            <p:fltVal val="0"/>
                                          </p:val>
                                        </p:tav>
                                      </p:tavLst>
                                    </p:anim>
                                    <p:anim calcmode="lin" valueType="num">
                                      <p:cBhvr>
                                        <p:cTn id="25" dur="800" decel="100000" fill="hold"/>
                                        <p:tgtEl>
                                          <p:spTgt spid="46086">
                                            <p:txEl>
                                              <p:pRg st="2" end="2"/>
                                            </p:txEl>
                                          </p:spTgt>
                                        </p:tgtEl>
                                        <p:attrNameLst>
                                          <p:attrName>ppt_x</p:attrName>
                                        </p:attrNameLst>
                                      </p:cBhvr>
                                      <p:tavLst>
                                        <p:tav tm="0">
                                          <p:val>
                                            <p:strVal val="#ppt_x+0.4"/>
                                          </p:val>
                                        </p:tav>
                                        <p:tav tm="100000">
                                          <p:val>
                                            <p:strVal val="#ppt_x-0.05"/>
                                          </p:val>
                                        </p:tav>
                                      </p:tavLst>
                                    </p:anim>
                                    <p:anim calcmode="lin" valueType="num">
                                      <p:cBhvr>
                                        <p:cTn id="26" dur="800" decel="100000" fill="hold"/>
                                        <p:tgtEl>
                                          <p:spTgt spid="46086">
                                            <p:txEl>
                                              <p:pRg st="2" end="2"/>
                                            </p:txEl>
                                          </p:spTgt>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46086">
                                            <p:txEl>
                                              <p:pRg st="2" end="2"/>
                                            </p:txEl>
                                          </p:spTgt>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46086">
                                            <p:txEl>
                                              <p:pRg st="2" end="2"/>
                                            </p:txEl>
                                          </p:spTgt>
                                        </p:tgtEl>
                                        <p:attrNameLst>
                                          <p:attrName>ppt_y</p:attrName>
                                        </p:attrNameLst>
                                      </p:cBhvr>
                                      <p:tavLst>
                                        <p:tav tm="0">
                                          <p:val>
                                            <p:strVal val="#ppt_y+0.1"/>
                                          </p:val>
                                        </p:tav>
                                        <p:tav tm="100000">
                                          <p:val>
                                            <p:strVal val="#ppt_y"/>
                                          </p:val>
                                        </p:tav>
                                      </p:tavLst>
                                    </p:anim>
                                  </p:childTnLst>
                                </p:cTn>
                              </p:par>
                              <p:par>
                                <p:cTn id="29" presetID="30" presetClass="entr" presetSubtype="0" fill="hold" nodeType="withEffect">
                                  <p:stCondLst>
                                    <p:cond delay="0"/>
                                  </p:stCondLst>
                                  <p:childTnLst>
                                    <p:set>
                                      <p:cBhvr>
                                        <p:cTn id="30" dur="1" fill="hold">
                                          <p:stCondLst>
                                            <p:cond delay="0"/>
                                          </p:stCondLst>
                                        </p:cTn>
                                        <p:tgtEl>
                                          <p:spTgt spid="46086">
                                            <p:txEl>
                                              <p:pRg st="3" end="3"/>
                                            </p:txEl>
                                          </p:spTgt>
                                        </p:tgtEl>
                                        <p:attrNameLst>
                                          <p:attrName>style.visibility</p:attrName>
                                        </p:attrNameLst>
                                      </p:cBhvr>
                                      <p:to>
                                        <p:strVal val="visible"/>
                                      </p:to>
                                    </p:set>
                                    <p:animEffect transition="in" filter="fade">
                                      <p:cBhvr>
                                        <p:cTn id="31" dur="800" decel="100000"/>
                                        <p:tgtEl>
                                          <p:spTgt spid="46086">
                                            <p:txEl>
                                              <p:pRg st="3" end="3"/>
                                            </p:txEl>
                                          </p:spTgt>
                                        </p:tgtEl>
                                      </p:cBhvr>
                                    </p:animEffect>
                                    <p:anim calcmode="lin" valueType="num">
                                      <p:cBhvr>
                                        <p:cTn id="32" dur="800" decel="100000" fill="hold"/>
                                        <p:tgtEl>
                                          <p:spTgt spid="46086">
                                            <p:txEl>
                                              <p:pRg st="3" end="3"/>
                                            </p:txEl>
                                          </p:spTgt>
                                        </p:tgtEl>
                                        <p:attrNameLst>
                                          <p:attrName>style.rotation</p:attrName>
                                        </p:attrNameLst>
                                      </p:cBhvr>
                                      <p:tavLst>
                                        <p:tav tm="0">
                                          <p:val>
                                            <p:fltVal val="-90"/>
                                          </p:val>
                                        </p:tav>
                                        <p:tav tm="100000">
                                          <p:val>
                                            <p:fltVal val="0"/>
                                          </p:val>
                                        </p:tav>
                                      </p:tavLst>
                                    </p:anim>
                                    <p:anim calcmode="lin" valueType="num">
                                      <p:cBhvr>
                                        <p:cTn id="33" dur="800" decel="100000" fill="hold"/>
                                        <p:tgtEl>
                                          <p:spTgt spid="46086">
                                            <p:txEl>
                                              <p:pRg st="3" end="3"/>
                                            </p:txEl>
                                          </p:spTgt>
                                        </p:tgtEl>
                                        <p:attrNameLst>
                                          <p:attrName>ppt_x</p:attrName>
                                        </p:attrNameLst>
                                      </p:cBhvr>
                                      <p:tavLst>
                                        <p:tav tm="0">
                                          <p:val>
                                            <p:strVal val="#ppt_x+0.4"/>
                                          </p:val>
                                        </p:tav>
                                        <p:tav tm="100000">
                                          <p:val>
                                            <p:strVal val="#ppt_x-0.05"/>
                                          </p:val>
                                        </p:tav>
                                      </p:tavLst>
                                    </p:anim>
                                    <p:anim calcmode="lin" valueType="num">
                                      <p:cBhvr>
                                        <p:cTn id="34" dur="800" decel="100000" fill="hold"/>
                                        <p:tgtEl>
                                          <p:spTgt spid="46086">
                                            <p:txEl>
                                              <p:pRg st="3" end="3"/>
                                            </p:txEl>
                                          </p:spTgt>
                                        </p:tgtEl>
                                        <p:attrNameLst>
                                          <p:attrName>ppt_y</p:attrName>
                                        </p:attrNameLst>
                                      </p:cBhvr>
                                      <p:tavLst>
                                        <p:tav tm="0">
                                          <p:val>
                                            <p:strVal val="#ppt_y-0.4"/>
                                          </p:val>
                                        </p:tav>
                                        <p:tav tm="100000">
                                          <p:val>
                                            <p:strVal val="#ppt_y+0.1"/>
                                          </p:val>
                                        </p:tav>
                                      </p:tavLst>
                                    </p:anim>
                                    <p:anim calcmode="lin" valueType="num">
                                      <p:cBhvr>
                                        <p:cTn id="35" dur="200" accel="100000" fill="hold">
                                          <p:stCondLst>
                                            <p:cond delay="800"/>
                                          </p:stCondLst>
                                        </p:cTn>
                                        <p:tgtEl>
                                          <p:spTgt spid="46086">
                                            <p:txEl>
                                              <p:pRg st="3" end="3"/>
                                            </p:txEl>
                                          </p:spTgt>
                                        </p:tgtEl>
                                        <p:attrNameLst>
                                          <p:attrName>ppt_x</p:attrName>
                                        </p:attrNameLst>
                                      </p:cBhvr>
                                      <p:tavLst>
                                        <p:tav tm="0">
                                          <p:val>
                                            <p:strVal val="#ppt_x-0.05"/>
                                          </p:val>
                                        </p:tav>
                                        <p:tav tm="100000">
                                          <p:val>
                                            <p:strVal val="#ppt_x"/>
                                          </p:val>
                                        </p:tav>
                                      </p:tavLst>
                                    </p:anim>
                                    <p:anim calcmode="lin" valueType="num">
                                      <p:cBhvr>
                                        <p:cTn id="36" dur="200" accel="100000" fill="hold">
                                          <p:stCondLst>
                                            <p:cond delay="800"/>
                                          </p:stCondLst>
                                        </p:cTn>
                                        <p:tgtEl>
                                          <p:spTgt spid="46086">
                                            <p:txEl>
                                              <p:pRg st="3" end="3"/>
                                            </p:txEl>
                                          </p:spTgt>
                                        </p:tgtEl>
                                        <p:attrNameLst>
                                          <p:attrName>ppt_y</p:attrName>
                                        </p:attrNameLst>
                                      </p:cBhvr>
                                      <p:tavLst>
                                        <p:tav tm="0">
                                          <p:val>
                                            <p:strVal val="#ppt_y+0.1"/>
                                          </p:val>
                                        </p:tav>
                                        <p:tav tm="100000">
                                          <p:val>
                                            <p:strVal val="#ppt_y"/>
                                          </p:val>
                                        </p:tav>
                                      </p:tavLst>
                                    </p:anim>
                                  </p:childTnLst>
                                </p:cTn>
                              </p:par>
                              <p:par>
                                <p:cTn id="37" presetID="30" presetClass="entr" presetSubtype="0" fill="hold" nodeType="withEffect">
                                  <p:stCondLst>
                                    <p:cond delay="0"/>
                                  </p:stCondLst>
                                  <p:childTnLst>
                                    <p:set>
                                      <p:cBhvr>
                                        <p:cTn id="38" dur="1" fill="hold">
                                          <p:stCondLst>
                                            <p:cond delay="0"/>
                                          </p:stCondLst>
                                        </p:cTn>
                                        <p:tgtEl>
                                          <p:spTgt spid="46086">
                                            <p:txEl>
                                              <p:pRg st="4" end="4"/>
                                            </p:txEl>
                                          </p:spTgt>
                                        </p:tgtEl>
                                        <p:attrNameLst>
                                          <p:attrName>style.visibility</p:attrName>
                                        </p:attrNameLst>
                                      </p:cBhvr>
                                      <p:to>
                                        <p:strVal val="visible"/>
                                      </p:to>
                                    </p:set>
                                    <p:animEffect transition="in" filter="fade">
                                      <p:cBhvr>
                                        <p:cTn id="39" dur="800" decel="100000"/>
                                        <p:tgtEl>
                                          <p:spTgt spid="46086">
                                            <p:txEl>
                                              <p:pRg st="4" end="4"/>
                                            </p:txEl>
                                          </p:spTgt>
                                        </p:tgtEl>
                                      </p:cBhvr>
                                    </p:animEffect>
                                    <p:anim calcmode="lin" valueType="num">
                                      <p:cBhvr>
                                        <p:cTn id="40" dur="800" decel="100000" fill="hold"/>
                                        <p:tgtEl>
                                          <p:spTgt spid="46086">
                                            <p:txEl>
                                              <p:pRg st="4" end="4"/>
                                            </p:txEl>
                                          </p:spTgt>
                                        </p:tgtEl>
                                        <p:attrNameLst>
                                          <p:attrName>style.rotation</p:attrName>
                                        </p:attrNameLst>
                                      </p:cBhvr>
                                      <p:tavLst>
                                        <p:tav tm="0">
                                          <p:val>
                                            <p:fltVal val="-90"/>
                                          </p:val>
                                        </p:tav>
                                        <p:tav tm="100000">
                                          <p:val>
                                            <p:fltVal val="0"/>
                                          </p:val>
                                        </p:tav>
                                      </p:tavLst>
                                    </p:anim>
                                    <p:anim calcmode="lin" valueType="num">
                                      <p:cBhvr>
                                        <p:cTn id="41" dur="800" decel="100000" fill="hold"/>
                                        <p:tgtEl>
                                          <p:spTgt spid="46086">
                                            <p:txEl>
                                              <p:pRg st="4" end="4"/>
                                            </p:txEl>
                                          </p:spTgt>
                                        </p:tgtEl>
                                        <p:attrNameLst>
                                          <p:attrName>ppt_x</p:attrName>
                                        </p:attrNameLst>
                                      </p:cBhvr>
                                      <p:tavLst>
                                        <p:tav tm="0">
                                          <p:val>
                                            <p:strVal val="#ppt_x+0.4"/>
                                          </p:val>
                                        </p:tav>
                                        <p:tav tm="100000">
                                          <p:val>
                                            <p:strVal val="#ppt_x-0.05"/>
                                          </p:val>
                                        </p:tav>
                                      </p:tavLst>
                                    </p:anim>
                                    <p:anim calcmode="lin" valueType="num">
                                      <p:cBhvr>
                                        <p:cTn id="42" dur="800" decel="100000" fill="hold"/>
                                        <p:tgtEl>
                                          <p:spTgt spid="46086">
                                            <p:txEl>
                                              <p:pRg st="4" end="4"/>
                                            </p:txEl>
                                          </p:spTgt>
                                        </p:tgtEl>
                                        <p:attrNameLst>
                                          <p:attrName>ppt_y</p:attrName>
                                        </p:attrNameLst>
                                      </p:cBhvr>
                                      <p:tavLst>
                                        <p:tav tm="0">
                                          <p:val>
                                            <p:strVal val="#ppt_y-0.4"/>
                                          </p:val>
                                        </p:tav>
                                        <p:tav tm="100000">
                                          <p:val>
                                            <p:strVal val="#ppt_y+0.1"/>
                                          </p:val>
                                        </p:tav>
                                      </p:tavLst>
                                    </p:anim>
                                    <p:anim calcmode="lin" valueType="num">
                                      <p:cBhvr>
                                        <p:cTn id="43" dur="200" accel="100000" fill="hold">
                                          <p:stCondLst>
                                            <p:cond delay="800"/>
                                          </p:stCondLst>
                                        </p:cTn>
                                        <p:tgtEl>
                                          <p:spTgt spid="46086">
                                            <p:txEl>
                                              <p:pRg st="4" end="4"/>
                                            </p:txEl>
                                          </p:spTgt>
                                        </p:tgtEl>
                                        <p:attrNameLst>
                                          <p:attrName>ppt_x</p:attrName>
                                        </p:attrNameLst>
                                      </p:cBhvr>
                                      <p:tavLst>
                                        <p:tav tm="0">
                                          <p:val>
                                            <p:strVal val="#ppt_x-0.05"/>
                                          </p:val>
                                        </p:tav>
                                        <p:tav tm="100000">
                                          <p:val>
                                            <p:strVal val="#ppt_x"/>
                                          </p:val>
                                        </p:tav>
                                      </p:tavLst>
                                    </p:anim>
                                    <p:anim calcmode="lin" valueType="num">
                                      <p:cBhvr>
                                        <p:cTn id="44" dur="200" accel="100000" fill="hold">
                                          <p:stCondLst>
                                            <p:cond delay="800"/>
                                          </p:stCondLst>
                                        </p:cTn>
                                        <p:tgtEl>
                                          <p:spTgt spid="46086">
                                            <p:txEl>
                                              <p:pRg st="4" end="4"/>
                                            </p:txEl>
                                          </p:spTgt>
                                        </p:tgtEl>
                                        <p:attrNameLst>
                                          <p:attrName>ppt_y</p:attrName>
                                        </p:attrNameLst>
                                      </p:cBhvr>
                                      <p:tavLst>
                                        <p:tav tm="0">
                                          <p:val>
                                            <p:strVal val="#ppt_y+0.1"/>
                                          </p:val>
                                        </p:tav>
                                        <p:tav tm="100000">
                                          <p:val>
                                            <p:strVal val="#ppt_y"/>
                                          </p:val>
                                        </p:tav>
                                      </p:tavLst>
                                    </p:anim>
                                  </p:childTnLst>
                                </p:cTn>
                              </p:par>
                              <p:par>
                                <p:cTn id="45" presetID="30" presetClass="entr" presetSubtype="0" fill="hold" nodeType="withEffect">
                                  <p:stCondLst>
                                    <p:cond delay="0"/>
                                  </p:stCondLst>
                                  <p:childTnLst>
                                    <p:set>
                                      <p:cBhvr>
                                        <p:cTn id="46" dur="1" fill="hold">
                                          <p:stCondLst>
                                            <p:cond delay="0"/>
                                          </p:stCondLst>
                                        </p:cTn>
                                        <p:tgtEl>
                                          <p:spTgt spid="46086">
                                            <p:txEl>
                                              <p:pRg st="5" end="5"/>
                                            </p:txEl>
                                          </p:spTgt>
                                        </p:tgtEl>
                                        <p:attrNameLst>
                                          <p:attrName>style.visibility</p:attrName>
                                        </p:attrNameLst>
                                      </p:cBhvr>
                                      <p:to>
                                        <p:strVal val="visible"/>
                                      </p:to>
                                    </p:set>
                                    <p:animEffect transition="in" filter="fade">
                                      <p:cBhvr>
                                        <p:cTn id="47" dur="800" decel="100000"/>
                                        <p:tgtEl>
                                          <p:spTgt spid="46086">
                                            <p:txEl>
                                              <p:pRg st="5" end="5"/>
                                            </p:txEl>
                                          </p:spTgt>
                                        </p:tgtEl>
                                      </p:cBhvr>
                                    </p:animEffect>
                                    <p:anim calcmode="lin" valueType="num">
                                      <p:cBhvr>
                                        <p:cTn id="48" dur="800" decel="100000" fill="hold"/>
                                        <p:tgtEl>
                                          <p:spTgt spid="46086">
                                            <p:txEl>
                                              <p:pRg st="5" end="5"/>
                                            </p:txEl>
                                          </p:spTgt>
                                        </p:tgtEl>
                                        <p:attrNameLst>
                                          <p:attrName>style.rotation</p:attrName>
                                        </p:attrNameLst>
                                      </p:cBhvr>
                                      <p:tavLst>
                                        <p:tav tm="0">
                                          <p:val>
                                            <p:fltVal val="-90"/>
                                          </p:val>
                                        </p:tav>
                                        <p:tav tm="100000">
                                          <p:val>
                                            <p:fltVal val="0"/>
                                          </p:val>
                                        </p:tav>
                                      </p:tavLst>
                                    </p:anim>
                                    <p:anim calcmode="lin" valueType="num">
                                      <p:cBhvr>
                                        <p:cTn id="49" dur="800" decel="100000" fill="hold"/>
                                        <p:tgtEl>
                                          <p:spTgt spid="46086">
                                            <p:txEl>
                                              <p:pRg st="5" end="5"/>
                                            </p:txEl>
                                          </p:spTgt>
                                        </p:tgtEl>
                                        <p:attrNameLst>
                                          <p:attrName>ppt_x</p:attrName>
                                        </p:attrNameLst>
                                      </p:cBhvr>
                                      <p:tavLst>
                                        <p:tav tm="0">
                                          <p:val>
                                            <p:strVal val="#ppt_x+0.4"/>
                                          </p:val>
                                        </p:tav>
                                        <p:tav tm="100000">
                                          <p:val>
                                            <p:strVal val="#ppt_x-0.05"/>
                                          </p:val>
                                        </p:tav>
                                      </p:tavLst>
                                    </p:anim>
                                    <p:anim calcmode="lin" valueType="num">
                                      <p:cBhvr>
                                        <p:cTn id="50" dur="800" decel="100000" fill="hold"/>
                                        <p:tgtEl>
                                          <p:spTgt spid="46086">
                                            <p:txEl>
                                              <p:pRg st="5" end="5"/>
                                            </p:txEl>
                                          </p:spTgt>
                                        </p:tgtEl>
                                        <p:attrNameLst>
                                          <p:attrName>ppt_y</p:attrName>
                                        </p:attrNameLst>
                                      </p:cBhvr>
                                      <p:tavLst>
                                        <p:tav tm="0">
                                          <p:val>
                                            <p:strVal val="#ppt_y-0.4"/>
                                          </p:val>
                                        </p:tav>
                                        <p:tav tm="100000">
                                          <p:val>
                                            <p:strVal val="#ppt_y+0.1"/>
                                          </p:val>
                                        </p:tav>
                                      </p:tavLst>
                                    </p:anim>
                                    <p:anim calcmode="lin" valueType="num">
                                      <p:cBhvr>
                                        <p:cTn id="51" dur="200" accel="100000" fill="hold">
                                          <p:stCondLst>
                                            <p:cond delay="800"/>
                                          </p:stCondLst>
                                        </p:cTn>
                                        <p:tgtEl>
                                          <p:spTgt spid="46086">
                                            <p:txEl>
                                              <p:pRg st="5" end="5"/>
                                            </p:txEl>
                                          </p:spTgt>
                                        </p:tgtEl>
                                        <p:attrNameLst>
                                          <p:attrName>ppt_x</p:attrName>
                                        </p:attrNameLst>
                                      </p:cBhvr>
                                      <p:tavLst>
                                        <p:tav tm="0">
                                          <p:val>
                                            <p:strVal val="#ppt_x-0.05"/>
                                          </p:val>
                                        </p:tav>
                                        <p:tav tm="100000">
                                          <p:val>
                                            <p:strVal val="#ppt_x"/>
                                          </p:val>
                                        </p:tav>
                                      </p:tavLst>
                                    </p:anim>
                                    <p:anim calcmode="lin" valueType="num">
                                      <p:cBhvr>
                                        <p:cTn id="52" dur="200" accel="100000" fill="hold">
                                          <p:stCondLst>
                                            <p:cond delay="800"/>
                                          </p:stCondLst>
                                        </p:cTn>
                                        <p:tgtEl>
                                          <p:spTgt spid="46086">
                                            <p:txEl>
                                              <p:pRg st="5" end="5"/>
                                            </p:txEl>
                                          </p:spTgt>
                                        </p:tgtEl>
                                        <p:attrNameLst>
                                          <p:attrName>ppt_y</p:attrName>
                                        </p:attrNameLst>
                                      </p:cBhvr>
                                      <p:tavLst>
                                        <p:tav tm="0">
                                          <p:val>
                                            <p:strVal val="#ppt_y+0.1"/>
                                          </p:val>
                                        </p:tav>
                                        <p:tav tm="100000">
                                          <p:val>
                                            <p:strVal val="#ppt_y"/>
                                          </p:val>
                                        </p:tav>
                                      </p:tavLst>
                                    </p:anim>
                                  </p:childTnLst>
                                </p:cTn>
                              </p:par>
                              <p:par>
                                <p:cTn id="53" presetID="30" presetClass="entr" presetSubtype="0" fill="hold" nodeType="withEffect">
                                  <p:stCondLst>
                                    <p:cond delay="0"/>
                                  </p:stCondLst>
                                  <p:childTnLst>
                                    <p:set>
                                      <p:cBhvr>
                                        <p:cTn id="54" dur="1" fill="hold">
                                          <p:stCondLst>
                                            <p:cond delay="0"/>
                                          </p:stCondLst>
                                        </p:cTn>
                                        <p:tgtEl>
                                          <p:spTgt spid="46086">
                                            <p:txEl>
                                              <p:pRg st="6" end="6"/>
                                            </p:txEl>
                                          </p:spTgt>
                                        </p:tgtEl>
                                        <p:attrNameLst>
                                          <p:attrName>style.visibility</p:attrName>
                                        </p:attrNameLst>
                                      </p:cBhvr>
                                      <p:to>
                                        <p:strVal val="visible"/>
                                      </p:to>
                                    </p:set>
                                    <p:animEffect transition="in" filter="fade">
                                      <p:cBhvr>
                                        <p:cTn id="55" dur="800" decel="100000"/>
                                        <p:tgtEl>
                                          <p:spTgt spid="46086">
                                            <p:txEl>
                                              <p:pRg st="6" end="6"/>
                                            </p:txEl>
                                          </p:spTgt>
                                        </p:tgtEl>
                                      </p:cBhvr>
                                    </p:animEffect>
                                    <p:anim calcmode="lin" valueType="num">
                                      <p:cBhvr>
                                        <p:cTn id="56" dur="800" decel="100000" fill="hold"/>
                                        <p:tgtEl>
                                          <p:spTgt spid="46086">
                                            <p:txEl>
                                              <p:pRg st="6" end="6"/>
                                            </p:txEl>
                                          </p:spTgt>
                                        </p:tgtEl>
                                        <p:attrNameLst>
                                          <p:attrName>style.rotation</p:attrName>
                                        </p:attrNameLst>
                                      </p:cBhvr>
                                      <p:tavLst>
                                        <p:tav tm="0">
                                          <p:val>
                                            <p:fltVal val="-90"/>
                                          </p:val>
                                        </p:tav>
                                        <p:tav tm="100000">
                                          <p:val>
                                            <p:fltVal val="0"/>
                                          </p:val>
                                        </p:tav>
                                      </p:tavLst>
                                    </p:anim>
                                    <p:anim calcmode="lin" valueType="num">
                                      <p:cBhvr>
                                        <p:cTn id="57" dur="800" decel="100000" fill="hold"/>
                                        <p:tgtEl>
                                          <p:spTgt spid="46086">
                                            <p:txEl>
                                              <p:pRg st="6" end="6"/>
                                            </p:txEl>
                                          </p:spTgt>
                                        </p:tgtEl>
                                        <p:attrNameLst>
                                          <p:attrName>ppt_x</p:attrName>
                                        </p:attrNameLst>
                                      </p:cBhvr>
                                      <p:tavLst>
                                        <p:tav tm="0">
                                          <p:val>
                                            <p:strVal val="#ppt_x+0.4"/>
                                          </p:val>
                                        </p:tav>
                                        <p:tav tm="100000">
                                          <p:val>
                                            <p:strVal val="#ppt_x-0.05"/>
                                          </p:val>
                                        </p:tav>
                                      </p:tavLst>
                                    </p:anim>
                                    <p:anim calcmode="lin" valueType="num">
                                      <p:cBhvr>
                                        <p:cTn id="58" dur="800" decel="100000" fill="hold"/>
                                        <p:tgtEl>
                                          <p:spTgt spid="46086">
                                            <p:txEl>
                                              <p:pRg st="6" end="6"/>
                                            </p:txEl>
                                          </p:spTgt>
                                        </p:tgtEl>
                                        <p:attrNameLst>
                                          <p:attrName>ppt_y</p:attrName>
                                        </p:attrNameLst>
                                      </p:cBhvr>
                                      <p:tavLst>
                                        <p:tav tm="0">
                                          <p:val>
                                            <p:strVal val="#ppt_y-0.4"/>
                                          </p:val>
                                        </p:tav>
                                        <p:tav tm="100000">
                                          <p:val>
                                            <p:strVal val="#ppt_y+0.1"/>
                                          </p:val>
                                        </p:tav>
                                      </p:tavLst>
                                    </p:anim>
                                    <p:anim calcmode="lin" valueType="num">
                                      <p:cBhvr>
                                        <p:cTn id="59" dur="200" accel="100000" fill="hold">
                                          <p:stCondLst>
                                            <p:cond delay="800"/>
                                          </p:stCondLst>
                                        </p:cTn>
                                        <p:tgtEl>
                                          <p:spTgt spid="46086">
                                            <p:txEl>
                                              <p:pRg st="6" end="6"/>
                                            </p:txEl>
                                          </p:spTgt>
                                        </p:tgtEl>
                                        <p:attrNameLst>
                                          <p:attrName>ppt_x</p:attrName>
                                        </p:attrNameLst>
                                      </p:cBhvr>
                                      <p:tavLst>
                                        <p:tav tm="0">
                                          <p:val>
                                            <p:strVal val="#ppt_x-0.05"/>
                                          </p:val>
                                        </p:tav>
                                        <p:tav tm="100000">
                                          <p:val>
                                            <p:strVal val="#ppt_x"/>
                                          </p:val>
                                        </p:tav>
                                      </p:tavLst>
                                    </p:anim>
                                    <p:anim calcmode="lin" valueType="num">
                                      <p:cBhvr>
                                        <p:cTn id="60" dur="200" accel="100000" fill="hold">
                                          <p:stCondLst>
                                            <p:cond delay="800"/>
                                          </p:stCondLst>
                                        </p:cTn>
                                        <p:tgtEl>
                                          <p:spTgt spid="46086">
                                            <p:txEl>
                                              <p:pRg st="6" end="6"/>
                                            </p:txEl>
                                          </p:spTgt>
                                        </p:tgtEl>
                                        <p:attrNameLst>
                                          <p:attrName>ppt_y</p:attrName>
                                        </p:attrNameLst>
                                      </p:cBhvr>
                                      <p:tavLst>
                                        <p:tav tm="0">
                                          <p:val>
                                            <p:strVal val="#ppt_y+0.1"/>
                                          </p:val>
                                        </p:tav>
                                        <p:tav tm="100000">
                                          <p:val>
                                            <p:strVal val="#ppt_y"/>
                                          </p:val>
                                        </p:tav>
                                      </p:tavLst>
                                    </p:anim>
                                  </p:childTnLst>
                                </p:cTn>
                              </p:par>
                            </p:childTnLst>
                          </p:cTn>
                        </p:par>
                        <p:par>
                          <p:cTn id="61" fill="hold">
                            <p:stCondLst>
                              <p:cond delay="1000"/>
                            </p:stCondLst>
                            <p:childTnLst>
                              <p:par>
                                <p:cTn id="62" presetID="37" presetClass="entr" presetSubtype="0" fill="hold" nodeType="afterEffect">
                                  <p:stCondLst>
                                    <p:cond delay="0"/>
                                  </p:stCondLst>
                                  <p:childTnLst>
                                    <p:set>
                                      <p:cBhvr>
                                        <p:cTn id="63" dur="1" fill="hold">
                                          <p:stCondLst>
                                            <p:cond delay="0"/>
                                          </p:stCondLst>
                                        </p:cTn>
                                        <p:tgtEl>
                                          <p:spTgt spid="19459"/>
                                        </p:tgtEl>
                                        <p:attrNameLst>
                                          <p:attrName>style.visibility</p:attrName>
                                        </p:attrNameLst>
                                      </p:cBhvr>
                                      <p:to>
                                        <p:strVal val="visible"/>
                                      </p:to>
                                    </p:set>
                                    <p:animEffect transition="in" filter="fade">
                                      <p:cBhvr>
                                        <p:cTn id="64" dur="1000"/>
                                        <p:tgtEl>
                                          <p:spTgt spid="19459"/>
                                        </p:tgtEl>
                                      </p:cBhvr>
                                    </p:animEffect>
                                    <p:anim calcmode="lin" valueType="num">
                                      <p:cBhvr>
                                        <p:cTn id="65" dur="1000" fill="hold"/>
                                        <p:tgtEl>
                                          <p:spTgt spid="19459"/>
                                        </p:tgtEl>
                                        <p:attrNameLst>
                                          <p:attrName>ppt_x</p:attrName>
                                        </p:attrNameLst>
                                      </p:cBhvr>
                                      <p:tavLst>
                                        <p:tav tm="0">
                                          <p:val>
                                            <p:strVal val="#ppt_x"/>
                                          </p:val>
                                        </p:tav>
                                        <p:tav tm="100000">
                                          <p:val>
                                            <p:strVal val="#ppt_x"/>
                                          </p:val>
                                        </p:tav>
                                      </p:tavLst>
                                    </p:anim>
                                    <p:anim calcmode="lin" valueType="num">
                                      <p:cBhvr>
                                        <p:cTn id="66" dur="900" decel="100000" fill="hold"/>
                                        <p:tgtEl>
                                          <p:spTgt spid="19459"/>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19459"/>
                                        </p:tgtEl>
                                        <p:attrNameLst>
                                          <p:attrName>ppt_y</p:attrName>
                                        </p:attrNameLst>
                                      </p:cBhvr>
                                      <p:tavLst>
                                        <p:tav tm="0">
                                          <p:val>
                                            <p:strVal val="#ppt_y-.03"/>
                                          </p:val>
                                        </p:tav>
                                        <p:tav tm="100000">
                                          <p:val>
                                            <p:strVal val="#ppt_y"/>
                                          </p:val>
                                        </p:tav>
                                      </p:tavLst>
                                    </p:anim>
                                  </p:childTnLst>
                                </p:cTn>
                              </p:par>
                            </p:childTnLst>
                          </p:cTn>
                        </p:par>
                        <p:par>
                          <p:cTn id="68" fill="hold">
                            <p:stCondLst>
                              <p:cond delay="2000"/>
                            </p:stCondLst>
                            <p:childTnLst>
                              <p:par>
                                <p:cTn id="69" presetID="37" presetClass="entr" presetSubtype="0" fill="hold" nodeType="afterEffect">
                                  <p:stCondLst>
                                    <p:cond delay="0"/>
                                  </p:stCondLst>
                                  <p:childTnLst>
                                    <p:set>
                                      <p:cBhvr>
                                        <p:cTn id="70" dur="1" fill="hold">
                                          <p:stCondLst>
                                            <p:cond delay="0"/>
                                          </p:stCondLst>
                                        </p:cTn>
                                        <p:tgtEl>
                                          <p:spTgt spid="19460"/>
                                        </p:tgtEl>
                                        <p:attrNameLst>
                                          <p:attrName>style.visibility</p:attrName>
                                        </p:attrNameLst>
                                      </p:cBhvr>
                                      <p:to>
                                        <p:strVal val="visible"/>
                                      </p:to>
                                    </p:set>
                                    <p:animEffect transition="in" filter="fade">
                                      <p:cBhvr>
                                        <p:cTn id="71" dur="1000"/>
                                        <p:tgtEl>
                                          <p:spTgt spid="19460"/>
                                        </p:tgtEl>
                                      </p:cBhvr>
                                    </p:animEffect>
                                    <p:anim calcmode="lin" valueType="num">
                                      <p:cBhvr>
                                        <p:cTn id="72" dur="1000" fill="hold"/>
                                        <p:tgtEl>
                                          <p:spTgt spid="19460"/>
                                        </p:tgtEl>
                                        <p:attrNameLst>
                                          <p:attrName>ppt_x</p:attrName>
                                        </p:attrNameLst>
                                      </p:cBhvr>
                                      <p:tavLst>
                                        <p:tav tm="0">
                                          <p:val>
                                            <p:strVal val="#ppt_x"/>
                                          </p:val>
                                        </p:tav>
                                        <p:tav tm="100000">
                                          <p:val>
                                            <p:strVal val="#ppt_x"/>
                                          </p:val>
                                        </p:tav>
                                      </p:tavLst>
                                    </p:anim>
                                    <p:anim calcmode="lin" valueType="num">
                                      <p:cBhvr>
                                        <p:cTn id="73" dur="900" decel="100000" fill="hold"/>
                                        <p:tgtEl>
                                          <p:spTgt spid="1946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946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8" name="Rectangle 10"/>
          <p:cNvSpPr>
            <a:spLocks noGrp="1" noChangeArrowheads="1"/>
          </p:cNvSpPr>
          <p:nvPr>
            <p:ph type="body" sz="half" idx="3"/>
          </p:nvPr>
        </p:nvSpPr>
        <p:spPr>
          <a:xfrm>
            <a:off x="357188" y="642938"/>
            <a:ext cx="8572500" cy="5483225"/>
          </a:xfrm>
        </p:spPr>
        <p:txBody>
          <a:bodyPr/>
          <a:lstStyle/>
          <a:p>
            <a:pPr algn="r" eaLnBrk="1" hangingPunct="1">
              <a:lnSpc>
                <a:spcPct val="200000"/>
              </a:lnSpc>
              <a:buFont typeface="Wingdings" pitchFamily="2" charset="2"/>
              <a:buNone/>
            </a:pPr>
            <a:r>
              <a:rPr lang="fa-IR" sz="2400" b="1" dirty="0" smtClean="0">
                <a:cs typeface="B Titr" pitchFamily="2" charset="-78"/>
              </a:rPr>
              <a:t>ريزكامپيوترها يا كامپيوترهاي شخصي </a:t>
            </a:r>
            <a:r>
              <a:rPr lang="en-US" sz="2400" b="1" dirty="0" smtClean="0">
                <a:cs typeface="B Titr" pitchFamily="2" charset="-78"/>
              </a:rPr>
              <a:t> </a:t>
            </a:r>
            <a:r>
              <a:rPr lang="en-US" sz="2800" b="1" dirty="0" smtClean="0">
                <a:latin typeface="Times New Roman" pitchFamily="18" charset="0"/>
              </a:rPr>
              <a:t>PC </a:t>
            </a:r>
            <a:endParaRPr lang="fa-IR" sz="2400" b="1" dirty="0" smtClean="0"/>
          </a:p>
          <a:p>
            <a:pPr algn="r" eaLnBrk="1" hangingPunct="1">
              <a:lnSpc>
                <a:spcPct val="200000"/>
              </a:lnSpc>
            </a:pPr>
            <a:r>
              <a:rPr lang="fa-IR" sz="2200" b="1" dirty="0" smtClean="0"/>
              <a:t>كوچكترين و</a:t>
            </a:r>
            <a:r>
              <a:rPr lang="en-US" sz="2200" b="1" dirty="0" smtClean="0"/>
              <a:t> </a:t>
            </a:r>
            <a:r>
              <a:rPr lang="fa-IR" sz="2200" b="1" dirty="0" smtClean="0"/>
              <a:t>ارزانترين نوع كامپيوترها مي باشند. </a:t>
            </a:r>
          </a:p>
          <a:p>
            <a:pPr marL="914400" lvl="1" eaLnBrk="1" hangingPunct="1">
              <a:lnSpc>
                <a:spcPct val="200000"/>
              </a:lnSpc>
              <a:buSzPct val="64000"/>
              <a:buFont typeface="Verdana" pitchFamily="34" charset="0"/>
              <a:buBlip>
                <a:blip r:embed="rId2"/>
              </a:buBlip>
            </a:pPr>
            <a:r>
              <a:rPr lang="fa-IR" b="1" dirty="0" smtClean="0"/>
              <a:t>روميزي  </a:t>
            </a:r>
            <a:r>
              <a:rPr lang="en-US" sz="2400" b="1" dirty="0" smtClean="0">
                <a:latin typeface="Times New Roman" pitchFamily="18" charset="0"/>
              </a:rPr>
              <a:t>Desktop</a:t>
            </a:r>
            <a:endParaRPr lang="fa-IR" b="1" dirty="0" smtClean="0">
              <a:latin typeface="Times New Roman" pitchFamily="18" charset="0"/>
            </a:endParaRPr>
          </a:p>
        </p:txBody>
      </p:sp>
      <p:pic>
        <p:nvPicPr>
          <p:cNvPr id="20483" name="Picture 6" descr="computer11.jpg"/>
          <p:cNvPicPr>
            <a:picLocks noChangeAspect="1"/>
          </p:cNvPicPr>
          <p:nvPr/>
        </p:nvPicPr>
        <p:blipFill>
          <a:blip r:embed="rId3" cstate="print"/>
          <a:srcRect/>
          <a:stretch>
            <a:fillRect/>
          </a:stretch>
        </p:blipFill>
        <p:spPr bwMode="auto">
          <a:xfrm>
            <a:off x="357188" y="2786063"/>
            <a:ext cx="4929187" cy="3810000"/>
          </a:xfrm>
          <a:prstGeom prst="rect">
            <a:avLst/>
          </a:prstGeom>
          <a:noFill/>
          <a:ln w="9525">
            <a:noFill/>
            <a:miter lim="800000"/>
            <a:headEnd/>
            <a:tailEnd/>
          </a:ln>
        </p:spPr>
      </p:pic>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43018">
                                            <p:txEl>
                                              <p:pRg st="0" end="0"/>
                                            </p:txEl>
                                          </p:spTgt>
                                        </p:tgtEl>
                                        <p:attrNameLst>
                                          <p:attrName>style.visibility</p:attrName>
                                        </p:attrNameLst>
                                      </p:cBhvr>
                                      <p:to>
                                        <p:strVal val="visible"/>
                                      </p:to>
                                    </p:set>
                                    <p:animEffect transition="in" filter="strips(downLeft)">
                                      <p:cBhvr>
                                        <p:cTn id="7" dur="500"/>
                                        <p:tgtEl>
                                          <p:spTgt spid="43018">
                                            <p:txEl>
                                              <p:pRg st="0" end="0"/>
                                            </p:txEl>
                                          </p:spTgt>
                                        </p:tgtEl>
                                      </p:cBhvr>
                                    </p:animEffect>
                                  </p:childTnLst>
                                </p:cTn>
                              </p:par>
                            </p:childTnLst>
                          </p:cTn>
                        </p:par>
                        <p:par>
                          <p:cTn id="8" fill="hold">
                            <p:stCondLst>
                              <p:cond delay="500"/>
                            </p:stCondLst>
                            <p:childTnLst>
                              <p:par>
                                <p:cTn id="9" presetID="18" presetClass="entr" presetSubtype="12" fill="hold" nodeType="afterEffect">
                                  <p:stCondLst>
                                    <p:cond delay="0"/>
                                  </p:stCondLst>
                                  <p:childTnLst>
                                    <p:set>
                                      <p:cBhvr>
                                        <p:cTn id="10" dur="1" fill="hold">
                                          <p:stCondLst>
                                            <p:cond delay="0"/>
                                          </p:stCondLst>
                                        </p:cTn>
                                        <p:tgtEl>
                                          <p:spTgt spid="43018">
                                            <p:txEl>
                                              <p:pRg st="1" end="1"/>
                                            </p:txEl>
                                          </p:spTgt>
                                        </p:tgtEl>
                                        <p:attrNameLst>
                                          <p:attrName>style.visibility</p:attrName>
                                        </p:attrNameLst>
                                      </p:cBhvr>
                                      <p:to>
                                        <p:strVal val="visible"/>
                                      </p:to>
                                    </p:set>
                                    <p:animEffect transition="in" filter="strips(downLeft)">
                                      <p:cBhvr>
                                        <p:cTn id="11" dur="500"/>
                                        <p:tgtEl>
                                          <p:spTgt spid="43018">
                                            <p:txEl>
                                              <p:pRg st="1" end="1"/>
                                            </p:txEl>
                                          </p:spTgt>
                                        </p:tgtEl>
                                      </p:cBhvr>
                                    </p:animEffect>
                                  </p:childTnLst>
                                </p:cTn>
                              </p:par>
                            </p:childTnLst>
                          </p:cTn>
                        </p:par>
                        <p:par>
                          <p:cTn id="12" fill="hold">
                            <p:stCondLst>
                              <p:cond delay="1000"/>
                            </p:stCondLst>
                            <p:childTnLst>
                              <p:par>
                                <p:cTn id="13" presetID="18" presetClass="entr" presetSubtype="12" fill="hold" nodeType="afterEffect">
                                  <p:stCondLst>
                                    <p:cond delay="0"/>
                                  </p:stCondLst>
                                  <p:childTnLst>
                                    <p:set>
                                      <p:cBhvr>
                                        <p:cTn id="14" dur="1" fill="hold">
                                          <p:stCondLst>
                                            <p:cond delay="0"/>
                                          </p:stCondLst>
                                        </p:cTn>
                                        <p:tgtEl>
                                          <p:spTgt spid="43018">
                                            <p:txEl>
                                              <p:pRg st="2" end="2"/>
                                            </p:txEl>
                                          </p:spTgt>
                                        </p:tgtEl>
                                        <p:attrNameLst>
                                          <p:attrName>style.visibility</p:attrName>
                                        </p:attrNameLst>
                                      </p:cBhvr>
                                      <p:to>
                                        <p:strVal val="visible"/>
                                      </p:to>
                                    </p:set>
                                    <p:animEffect transition="in" filter="strips(downLeft)">
                                      <p:cBhvr>
                                        <p:cTn id="15" dur="500"/>
                                        <p:tgtEl>
                                          <p:spTgt spid="43018">
                                            <p:txEl>
                                              <p:pRg st="2" end="2"/>
                                            </p:txEl>
                                          </p:spTgt>
                                        </p:tgtEl>
                                      </p:cBhvr>
                                    </p:animEffect>
                                  </p:childTnLst>
                                </p:cTn>
                              </p:par>
                            </p:childTnLst>
                          </p:cTn>
                        </p:par>
                        <p:par>
                          <p:cTn id="16" fill="hold">
                            <p:stCondLst>
                              <p:cond delay="1500"/>
                            </p:stCondLst>
                            <p:childTnLst>
                              <p:par>
                                <p:cTn id="17" presetID="37" presetClass="entr" presetSubtype="0" fill="hold" nodeType="afterEffect">
                                  <p:stCondLst>
                                    <p:cond delay="0"/>
                                  </p:stCondLst>
                                  <p:childTnLst>
                                    <p:set>
                                      <p:cBhvr>
                                        <p:cTn id="18" dur="1" fill="hold">
                                          <p:stCondLst>
                                            <p:cond delay="0"/>
                                          </p:stCondLst>
                                        </p:cTn>
                                        <p:tgtEl>
                                          <p:spTgt spid="20483"/>
                                        </p:tgtEl>
                                        <p:attrNameLst>
                                          <p:attrName>style.visibility</p:attrName>
                                        </p:attrNameLst>
                                      </p:cBhvr>
                                      <p:to>
                                        <p:strVal val="visible"/>
                                      </p:to>
                                    </p:set>
                                    <p:animEffect transition="in" filter="fade">
                                      <p:cBhvr>
                                        <p:cTn id="19" dur="1000"/>
                                        <p:tgtEl>
                                          <p:spTgt spid="20483"/>
                                        </p:tgtEl>
                                      </p:cBhvr>
                                    </p:animEffect>
                                    <p:anim calcmode="lin" valueType="num">
                                      <p:cBhvr>
                                        <p:cTn id="20" dur="1000" fill="hold"/>
                                        <p:tgtEl>
                                          <p:spTgt spid="20483"/>
                                        </p:tgtEl>
                                        <p:attrNameLst>
                                          <p:attrName>ppt_x</p:attrName>
                                        </p:attrNameLst>
                                      </p:cBhvr>
                                      <p:tavLst>
                                        <p:tav tm="0">
                                          <p:val>
                                            <p:strVal val="#ppt_x"/>
                                          </p:val>
                                        </p:tav>
                                        <p:tav tm="100000">
                                          <p:val>
                                            <p:strVal val="#ppt_x"/>
                                          </p:val>
                                        </p:tav>
                                      </p:tavLst>
                                    </p:anim>
                                    <p:anim calcmode="lin" valueType="num">
                                      <p:cBhvr>
                                        <p:cTn id="21" dur="900" decel="100000" fill="hold"/>
                                        <p:tgtEl>
                                          <p:spTgt spid="20483"/>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2048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cstate="print"/>
          <a:srcRect/>
          <a:stretch>
            <a:fillRect/>
          </a:stretch>
        </p:blipFill>
        <p:spPr bwMode="auto">
          <a:xfrm>
            <a:off x="1357313" y="1357313"/>
            <a:ext cx="4000500" cy="2422525"/>
          </a:xfrm>
          <a:prstGeom prst="rect">
            <a:avLst/>
          </a:prstGeom>
          <a:noFill/>
          <a:ln w="9525">
            <a:noFill/>
            <a:miter lim="800000"/>
            <a:headEnd/>
            <a:tailEnd/>
          </a:ln>
        </p:spPr>
      </p:pic>
      <p:sp>
        <p:nvSpPr>
          <p:cNvPr id="21507" name="Content Placeholder 6"/>
          <p:cNvSpPr>
            <a:spLocks noGrp="1"/>
          </p:cNvSpPr>
          <p:nvPr>
            <p:ph idx="1"/>
          </p:nvPr>
        </p:nvSpPr>
        <p:spPr>
          <a:xfrm>
            <a:off x="457200" y="785813"/>
            <a:ext cx="8229600" cy="5340350"/>
          </a:xfrm>
        </p:spPr>
        <p:txBody>
          <a:bodyPr/>
          <a:lstStyle/>
          <a:p>
            <a:pPr marL="457200" lvl="1" eaLnBrk="1" hangingPunct="1">
              <a:lnSpc>
                <a:spcPct val="200000"/>
              </a:lnSpc>
              <a:buSzPct val="64000"/>
              <a:buFont typeface="Verdana" pitchFamily="34" charset="0"/>
              <a:buBlip>
                <a:blip r:embed="rId3"/>
              </a:buBlip>
            </a:pPr>
            <a:r>
              <a:rPr lang="fa-IR" sz="2400" b="1" dirty="0" smtClean="0"/>
              <a:t>كيفي </a:t>
            </a:r>
            <a:r>
              <a:rPr lang="fa-IR" sz="2200" b="1" dirty="0" smtClean="0">
                <a:latin typeface="Times New Roman" pitchFamily="18" charset="0"/>
              </a:rPr>
              <a:t> </a:t>
            </a:r>
            <a:r>
              <a:rPr lang="en-US" sz="2200" b="1" dirty="0" smtClean="0">
                <a:latin typeface="Times New Roman" pitchFamily="18" charset="0"/>
              </a:rPr>
              <a:t>Laptop – Notebook</a:t>
            </a:r>
            <a:r>
              <a:rPr lang="fa-IR" sz="2400" b="1" dirty="0" smtClean="0">
                <a:latin typeface="Times New Roman" pitchFamily="18" charset="0"/>
              </a:rPr>
              <a:t>  </a:t>
            </a:r>
            <a:endParaRPr lang="en-US" sz="2400" b="1" dirty="0" smtClean="0">
              <a:latin typeface="Times New Roman" pitchFamily="18" charset="0"/>
            </a:endParaRPr>
          </a:p>
          <a:p>
            <a:pPr marL="457200" lvl="1" eaLnBrk="1" hangingPunct="1">
              <a:lnSpc>
                <a:spcPct val="200000"/>
              </a:lnSpc>
              <a:buSzPct val="64000"/>
              <a:buFont typeface="Verdana" pitchFamily="34" charset="0"/>
              <a:buBlip>
                <a:blip r:embed="rId3"/>
              </a:buBlip>
            </a:pPr>
            <a:endParaRPr lang="en-US" sz="2200" b="1" dirty="0" smtClean="0">
              <a:latin typeface="Times New Roman" pitchFamily="18" charset="0"/>
            </a:endParaRPr>
          </a:p>
          <a:p>
            <a:pPr marL="457200" lvl="1" eaLnBrk="1" hangingPunct="1">
              <a:lnSpc>
                <a:spcPct val="200000"/>
              </a:lnSpc>
              <a:buSzPct val="64000"/>
              <a:buFont typeface="Verdana" pitchFamily="34" charset="0"/>
              <a:buBlip>
                <a:blip r:embed="rId3"/>
              </a:buBlip>
            </a:pPr>
            <a:endParaRPr lang="fa-IR" sz="2200" b="1" dirty="0" smtClean="0">
              <a:latin typeface="Times New Roman" pitchFamily="18" charset="0"/>
            </a:endParaRPr>
          </a:p>
          <a:p>
            <a:pPr marL="457200" lvl="1" eaLnBrk="1" hangingPunct="1">
              <a:lnSpc>
                <a:spcPct val="200000"/>
              </a:lnSpc>
              <a:buSzPct val="64000"/>
              <a:buFont typeface="Verdana" pitchFamily="34" charset="0"/>
              <a:buBlip>
                <a:blip r:embed="rId3"/>
              </a:buBlip>
            </a:pPr>
            <a:r>
              <a:rPr lang="fa-IR" sz="2200" b="1" dirty="0" smtClean="0"/>
              <a:t>همكار ديجيتال شخصي </a:t>
            </a:r>
            <a:r>
              <a:rPr lang="en-US" sz="2200" b="1" dirty="0" smtClean="0">
                <a:latin typeface="Times New Roman" pitchFamily="18" charset="0"/>
              </a:rPr>
              <a:t>PDA</a:t>
            </a:r>
            <a:endParaRPr lang="fa-IR" sz="2400" b="1" dirty="0" smtClean="0">
              <a:latin typeface="Times New Roman" pitchFamily="18" charset="0"/>
            </a:endParaRPr>
          </a:p>
          <a:p>
            <a:pPr marL="457200"/>
            <a:endParaRPr lang="en-US" dirty="0" smtClean="0">
              <a:cs typeface="Arial" pitchFamily="34" charset="0"/>
            </a:endParaRPr>
          </a:p>
        </p:txBody>
      </p:sp>
      <p:pic>
        <p:nvPicPr>
          <p:cNvPr id="21508" name="Picture 5" descr="ipaq-pda-pocket-pc.jpg"/>
          <p:cNvPicPr>
            <a:picLocks noChangeAspect="1"/>
          </p:cNvPicPr>
          <p:nvPr/>
        </p:nvPicPr>
        <p:blipFill>
          <a:blip r:embed="rId4" cstate="print"/>
          <a:srcRect l="17143" r="17142"/>
          <a:stretch>
            <a:fillRect/>
          </a:stretch>
        </p:blipFill>
        <p:spPr bwMode="auto">
          <a:xfrm>
            <a:off x="357188" y="3929063"/>
            <a:ext cx="1643062" cy="2714625"/>
          </a:xfrm>
          <a:prstGeom prst="rect">
            <a:avLst/>
          </a:prstGeom>
          <a:noFill/>
          <a:ln w="9525">
            <a:noFill/>
            <a:miter lim="800000"/>
            <a:headEnd/>
            <a:tailEnd/>
          </a:ln>
        </p:spPr>
      </p:pic>
      <p:pic>
        <p:nvPicPr>
          <p:cNvPr id="21509" name="Picture 10" descr="pda.jpg"/>
          <p:cNvPicPr>
            <a:picLocks noChangeAspect="1"/>
          </p:cNvPicPr>
          <p:nvPr/>
        </p:nvPicPr>
        <p:blipFill>
          <a:blip r:embed="rId5" cstate="print"/>
          <a:srcRect/>
          <a:stretch>
            <a:fillRect/>
          </a:stretch>
        </p:blipFill>
        <p:spPr bwMode="auto">
          <a:xfrm>
            <a:off x="2643188" y="3943350"/>
            <a:ext cx="2571750" cy="2700338"/>
          </a:xfrm>
          <a:prstGeom prst="rect">
            <a:avLst/>
          </a:prstGeom>
          <a:noFill/>
          <a:ln w="9525">
            <a:noFill/>
            <a:miter lim="800000"/>
            <a:headEnd/>
            <a:tailEnd/>
          </a:ln>
        </p:spPr>
      </p:pic>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fade">
                                      <p:cBhvr>
                                        <p:cTn id="7" dur="800" decel="100000"/>
                                        <p:tgtEl>
                                          <p:spTgt spid="21507">
                                            <p:txEl>
                                              <p:pRg st="0" end="0"/>
                                            </p:txEl>
                                          </p:spTgt>
                                        </p:tgtEl>
                                      </p:cBhvr>
                                    </p:animEffect>
                                    <p:anim calcmode="lin" valueType="num">
                                      <p:cBhvr>
                                        <p:cTn id="8" dur="800" decel="100000" fill="hold"/>
                                        <p:tgtEl>
                                          <p:spTgt spid="21507">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21507">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21507">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1507">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1507">
                                            <p:txEl>
                                              <p:pRg st="0" end="0"/>
                                            </p:txEl>
                                          </p:spTgt>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7" presetClass="entr" presetSubtype="0" fill="hold" nodeType="afterEffect">
                                  <p:stCondLst>
                                    <p:cond delay="0"/>
                                  </p:stCondLst>
                                  <p:childTnLst>
                                    <p:set>
                                      <p:cBhvr>
                                        <p:cTn id="15" dur="1" fill="hold">
                                          <p:stCondLst>
                                            <p:cond delay="0"/>
                                          </p:stCondLst>
                                        </p:cTn>
                                        <p:tgtEl>
                                          <p:spTgt spid="21506"/>
                                        </p:tgtEl>
                                        <p:attrNameLst>
                                          <p:attrName>style.visibility</p:attrName>
                                        </p:attrNameLst>
                                      </p:cBhvr>
                                      <p:to>
                                        <p:strVal val="visible"/>
                                      </p:to>
                                    </p:set>
                                    <p:animEffect transition="in" filter="fade">
                                      <p:cBhvr>
                                        <p:cTn id="16" dur="1000"/>
                                        <p:tgtEl>
                                          <p:spTgt spid="21506"/>
                                        </p:tgtEl>
                                      </p:cBhvr>
                                    </p:animEffect>
                                    <p:anim calcmode="lin" valueType="num">
                                      <p:cBhvr>
                                        <p:cTn id="17" dur="1000" fill="hold"/>
                                        <p:tgtEl>
                                          <p:spTgt spid="21506"/>
                                        </p:tgtEl>
                                        <p:attrNameLst>
                                          <p:attrName>ppt_x</p:attrName>
                                        </p:attrNameLst>
                                      </p:cBhvr>
                                      <p:tavLst>
                                        <p:tav tm="0">
                                          <p:val>
                                            <p:strVal val="#ppt_x"/>
                                          </p:val>
                                        </p:tav>
                                        <p:tav tm="100000">
                                          <p:val>
                                            <p:strVal val="#ppt_x"/>
                                          </p:val>
                                        </p:tav>
                                      </p:tavLst>
                                    </p:anim>
                                    <p:anim calcmode="lin" valueType="num">
                                      <p:cBhvr>
                                        <p:cTn id="18" dur="900" decel="100000" fill="hold"/>
                                        <p:tgtEl>
                                          <p:spTgt spid="21506"/>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21506"/>
                                        </p:tgtEl>
                                        <p:attrNameLst>
                                          <p:attrName>ppt_y</p:attrName>
                                        </p:attrNameLst>
                                      </p:cBhvr>
                                      <p:tavLst>
                                        <p:tav tm="0">
                                          <p:val>
                                            <p:strVal val="#ppt_y-.03"/>
                                          </p:val>
                                        </p:tav>
                                        <p:tav tm="100000">
                                          <p:val>
                                            <p:strVal val="#ppt_y"/>
                                          </p:val>
                                        </p:tav>
                                      </p:tavLst>
                                    </p:anim>
                                  </p:childTnLst>
                                </p:cTn>
                              </p:par>
                            </p:childTnLst>
                          </p:cTn>
                        </p:par>
                        <p:par>
                          <p:cTn id="20" fill="hold">
                            <p:stCondLst>
                              <p:cond delay="2000"/>
                            </p:stCondLst>
                            <p:childTnLst>
                              <p:par>
                                <p:cTn id="21" presetID="30" presetClass="entr" presetSubtype="0" fill="hold" nodeType="afterEffect">
                                  <p:stCondLst>
                                    <p:cond delay="0"/>
                                  </p:stCondLst>
                                  <p:childTnLst>
                                    <p:set>
                                      <p:cBhvr>
                                        <p:cTn id="22" dur="1" fill="hold">
                                          <p:stCondLst>
                                            <p:cond delay="0"/>
                                          </p:stCondLst>
                                        </p:cTn>
                                        <p:tgtEl>
                                          <p:spTgt spid="21507">
                                            <p:txEl>
                                              <p:pRg st="3" end="3"/>
                                            </p:txEl>
                                          </p:spTgt>
                                        </p:tgtEl>
                                        <p:attrNameLst>
                                          <p:attrName>style.visibility</p:attrName>
                                        </p:attrNameLst>
                                      </p:cBhvr>
                                      <p:to>
                                        <p:strVal val="visible"/>
                                      </p:to>
                                    </p:set>
                                    <p:animEffect transition="in" filter="fade">
                                      <p:cBhvr>
                                        <p:cTn id="23" dur="800" decel="100000"/>
                                        <p:tgtEl>
                                          <p:spTgt spid="21507">
                                            <p:txEl>
                                              <p:pRg st="3" end="3"/>
                                            </p:txEl>
                                          </p:spTgt>
                                        </p:tgtEl>
                                      </p:cBhvr>
                                    </p:animEffect>
                                    <p:anim calcmode="lin" valueType="num">
                                      <p:cBhvr>
                                        <p:cTn id="24" dur="800" decel="100000" fill="hold"/>
                                        <p:tgtEl>
                                          <p:spTgt spid="21507">
                                            <p:txEl>
                                              <p:pRg st="3" end="3"/>
                                            </p:txEl>
                                          </p:spTgt>
                                        </p:tgtEl>
                                        <p:attrNameLst>
                                          <p:attrName>style.rotation</p:attrName>
                                        </p:attrNameLst>
                                      </p:cBhvr>
                                      <p:tavLst>
                                        <p:tav tm="0">
                                          <p:val>
                                            <p:fltVal val="-90"/>
                                          </p:val>
                                        </p:tav>
                                        <p:tav tm="100000">
                                          <p:val>
                                            <p:fltVal val="0"/>
                                          </p:val>
                                        </p:tav>
                                      </p:tavLst>
                                    </p:anim>
                                    <p:anim calcmode="lin" valueType="num">
                                      <p:cBhvr>
                                        <p:cTn id="25" dur="800" decel="100000" fill="hold"/>
                                        <p:tgtEl>
                                          <p:spTgt spid="21507">
                                            <p:txEl>
                                              <p:pRg st="3" end="3"/>
                                            </p:txEl>
                                          </p:spTgt>
                                        </p:tgtEl>
                                        <p:attrNameLst>
                                          <p:attrName>ppt_x</p:attrName>
                                        </p:attrNameLst>
                                      </p:cBhvr>
                                      <p:tavLst>
                                        <p:tav tm="0">
                                          <p:val>
                                            <p:strVal val="#ppt_x+0.4"/>
                                          </p:val>
                                        </p:tav>
                                        <p:tav tm="100000">
                                          <p:val>
                                            <p:strVal val="#ppt_x-0.05"/>
                                          </p:val>
                                        </p:tav>
                                      </p:tavLst>
                                    </p:anim>
                                    <p:anim calcmode="lin" valueType="num">
                                      <p:cBhvr>
                                        <p:cTn id="26" dur="800" decel="100000" fill="hold"/>
                                        <p:tgtEl>
                                          <p:spTgt spid="21507">
                                            <p:txEl>
                                              <p:pRg st="3" end="3"/>
                                            </p:txEl>
                                          </p:spTgt>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21507">
                                            <p:txEl>
                                              <p:pRg st="3" end="3"/>
                                            </p:txEl>
                                          </p:spTgt>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21507">
                                            <p:txEl>
                                              <p:pRg st="3" end="3"/>
                                            </p:txEl>
                                          </p:spTgt>
                                        </p:tgtEl>
                                        <p:attrNameLst>
                                          <p:attrName>ppt_y</p:attrName>
                                        </p:attrNameLst>
                                      </p:cBhvr>
                                      <p:tavLst>
                                        <p:tav tm="0">
                                          <p:val>
                                            <p:strVal val="#ppt_y+0.1"/>
                                          </p:val>
                                        </p:tav>
                                        <p:tav tm="100000">
                                          <p:val>
                                            <p:strVal val="#ppt_y"/>
                                          </p:val>
                                        </p:tav>
                                      </p:tavLst>
                                    </p:anim>
                                  </p:childTnLst>
                                </p:cTn>
                              </p:par>
                            </p:childTnLst>
                          </p:cTn>
                        </p:par>
                        <p:par>
                          <p:cTn id="29" fill="hold">
                            <p:stCondLst>
                              <p:cond delay="3000"/>
                            </p:stCondLst>
                            <p:childTnLst>
                              <p:par>
                                <p:cTn id="30" presetID="37" presetClass="entr" presetSubtype="0" fill="hold" nodeType="afterEffect">
                                  <p:stCondLst>
                                    <p:cond delay="0"/>
                                  </p:stCondLst>
                                  <p:childTnLst>
                                    <p:set>
                                      <p:cBhvr>
                                        <p:cTn id="31" dur="1" fill="hold">
                                          <p:stCondLst>
                                            <p:cond delay="0"/>
                                          </p:stCondLst>
                                        </p:cTn>
                                        <p:tgtEl>
                                          <p:spTgt spid="21509"/>
                                        </p:tgtEl>
                                        <p:attrNameLst>
                                          <p:attrName>style.visibility</p:attrName>
                                        </p:attrNameLst>
                                      </p:cBhvr>
                                      <p:to>
                                        <p:strVal val="visible"/>
                                      </p:to>
                                    </p:set>
                                    <p:animEffect transition="in" filter="fade">
                                      <p:cBhvr>
                                        <p:cTn id="32" dur="1000"/>
                                        <p:tgtEl>
                                          <p:spTgt spid="21509"/>
                                        </p:tgtEl>
                                      </p:cBhvr>
                                    </p:animEffect>
                                    <p:anim calcmode="lin" valueType="num">
                                      <p:cBhvr>
                                        <p:cTn id="33" dur="1000" fill="hold"/>
                                        <p:tgtEl>
                                          <p:spTgt spid="21509"/>
                                        </p:tgtEl>
                                        <p:attrNameLst>
                                          <p:attrName>ppt_x</p:attrName>
                                        </p:attrNameLst>
                                      </p:cBhvr>
                                      <p:tavLst>
                                        <p:tav tm="0">
                                          <p:val>
                                            <p:strVal val="#ppt_x"/>
                                          </p:val>
                                        </p:tav>
                                        <p:tav tm="100000">
                                          <p:val>
                                            <p:strVal val="#ppt_x"/>
                                          </p:val>
                                        </p:tav>
                                      </p:tavLst>
                                    </p:anim>
                                    <p:anim calcmode="lin" valueType="num">
                                      <p:cBhvr>
                                        <p:cTn id="34" dur="900" decel="100000" fill="hold"/>
                                        <p:tgtEl>
                                          <p:spTgt spid="21509"/>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1509"/>
                                        </p:tgtEl>
                                        <p:attrNameLst>
                                          <p:attrName>ppt_y</p:attrName>
                                        </p:attrNameLst>
                                      </p:cBhvr>
                                      <p:tavLst>
                                        <p:tav tm="0">
                                          <p:val>
                                            <p:strVal val="#ppt_y-.03"/>
                                          </p:val>
                                        </p:tav>
                                        <p:tav tm="100000">
                                          <p:val>
                                            <p:strVal val="#ppt_y"/>
                                          </p:val>
                                        </p:tav>
                                      </p:tavLst>
                                    </p:anim>
                                  </p:childTnLst>
                                </p:cTn>
                              </p:par>
                              <p:par>
                                <p:cTn id="36" presetID="37" presetClass="entr" presetSubtype="0" fill="hold" nodeType="withEffect">
                                  <p:stCondLst>
                                    <p:cond delay="0"/>
                                  </p:stCondLst>
                                  <p:childTnLst>
                                    <p:set>
                                      <p:cBhvr>
                                        <p:cTn id="37" dur="1" fill="hold">
                                          <p:stCondLst>
                                            <p:cond delay="0"/>
                                          </p:stCondLst>
                                        </p:cTn>
                                        <p:tgtEl>
                                          <p:spTgt spid="21508"/>
                                        </p:tgtEl>
                                        <p:attrNameLst>
                                          <p:attrName>style.visibility</p:attrName>
                                        </p:attrNameLst>
                                      </p:cBhvr>
                                      <p:to>
                                        <p:strVal val="visible"/>
                                      </p:to>
                                    </p:set>
                                    <p:animEffect transition="in" filter="fade">
                                      <p:cBhvr>
                                        <p:cTn id="38" dur="1000"/>
                                        <p:tgtEl>
                                          <p:spTgt spid="21508"/>
                                        </p:tgtEl>
                                      </p:cBhvr>
                                    </p:animEffect>
                                    <p:anim calcmode="lin" valueType="num">
                                      <p:cBhvr>
                                        <p:cTn id="39" dur="1000" fill="hold"/>
                                        <p:tgtEl>
                                          <p:spTgt spid="21508"/>
                                        </p:tgtEl>
                                        <p:attrNameLst>
                                          <p:attrName>ppt_x</p:attrName>
                                        </p:attrNameLst>
                                      </p:cBhvr>
                                      <p:tavLst>
                                        <p:tav tm="0">
                                          <p:val>
                                            <p:strVal val="#ppt_x"/>
                                          </p:val>
                                        </p:tav>
                                        <p:tav tm="100000">
                                          <p:val>
                                            <p:strVal val="#ppt_x"/>
                                          </p:val>
                                        </p:tav>
                                      </p:tavLst>
                                    </p:anim>
                                    <p:anim calcmode="lin" valueType="num">
                                      <p:cBhvr>
                                        <p:cTn id="40" dur="900" decel="100000" fill="hold"/>
                                        <p:tgtEl>
                                          <p:spTgt spid="21508"/>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150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2530" name="Content Placeholder 3"/>
          <p:cNvSpPr>
            <a:spLocks noGrp="1"/>
          </p:cNvSpPr>
          <p:nvPr>
            <p:ph/>
          </p:nvPr>
        </p:nvSpPr>
        <p:spPr>
          <a:xfrm>
            <a:off x="457200" y="803274"/>
            <a:ext cx="8229600" cy="5268932"/>
          </a:xfrm>
        </p:spPr>
        <p:txBody>
          <a:bodyPr/>
          <a:lstStyle/>
          <a:p>
            <a:r>
              <a:rPr lang="fa-IR" sz="2800" b="1" dirty="0" smtClean="0"/>
              <a:t>رایانه های لوحی</a:t>
            </a:r>
            <a:r>
              <a:rPr lang="en-US" sz="2800" b="1" dirty="0" smtClean="0"/>
              <a:t> </a:t>
            </a:r>
            <a:r>
              <a:rPr lang="fa-IR" sz="2800" b="1" dirty="0" smtClean="0"/>
              <a:t> </a:t>
            </a:r>
            <a:r>
              <a:rPr lang="en-US" sz="2400" b="1" dirty="0" smtClean="0">
                <a:latin typeface="Times New Roman" pitchFamily="18" charset="0"/>
                <a:cs typeface="Times New Roman" pitchFamily="18" charset="0"/>
              </a:rPr>
              <a:t>Tablet PC</a:t>
            </a:r>
          </a:p>
          <a:p>
            <a:endParaRPr lang="en-US" sz="2800" b="1" dirty="0" smtClean="0">
              <a:latin typeface="Times New Roman" pitchFamily="18" charset="0"/>
              <a:cs typeface="Times New Roman" pitchFamily="18" charset="0"/>
            </a:endParaRPr>
          </a:p>
          <a:p>
            <a:endParaRPr lang="en-US" sz="2800" b="1" dirty="0" smtClean="0">
              <a:latin typeface="Times New Roman" pitchFamily="18" charset="0"/>
              <a:cs typeface="Times New Roman" pitchFamily="18" charset="0"/>
            </a:endParaRPr>
          </a:p>
          <a:p>
            <a:pPr>
              <a:spcBef>
                <a:spcPts val="3000"/>
              </a:spcBef>
            </a:pPr>
            <a:r>
              <a:rPr lang="fa-IR" sz="2400" b="1" dirty="0" smtClean="0"/>
              <a:t>پخش کننده چند رسانه ای </a:t>
            </a:r>
            <a:r>
              <a:rPr lang="en-US" sz="2400" b="1" dirty="0" smtClean="0">
                <a:latin typeface="Times New Roman" pitchFamily="18" charset="0"/>
                <a:cs typeface="Times New Roman" pitchFamily="18" charset="0"/>
              </a:rPr>
              <a:t>Multimedia Player</a:t>
            </a:r>
            <a:endParaRPr lang="en-US" sz="2800" b="1" dirty="0" smtClean="0">
              <a:latin typeface="Times New Roman" pitchFamily="18" charset="0"/>
              <a:cs typeface="Times New Roman" pitchFamily="18" charset="0"/>
            </a:endParaRPr>
          </a:p>
        </p:txBody>
      </p:sp>
      <p:pic>
        <p:nvPicPr>
          <p:cNvPr id="22531" name="Picture 4" descr="300px-Tablet.jpg"/>
          <p:cNvPicPr>
            <a:picLocks noChangeAspect="1"/>
          </p:cNvPicPr>
          <p:nvPr/>
        </p:nvPicPr>
        <p:blipFill>
          <a:blip r:embed="rId3" cstate="print"/>
          <a:srcRect l="5405" t="2580" r="5405" b="9676"/>
          <a:stretch>
            <a:fillRect/>
          </a:stretch>
        </p:blipFill>
        <p:spPr bwMode="auto">
          <a:xfrm>
            <a:off x="5572125" y="1428750"/>
            <a:ext cx="1857375" cy="1912938"/>
          </a:xfrm>
          <a:prstGeom prst="rect">
            <a:avLst/>
          </a:prstGeom>
          <a:noFill/>
          <a:ln w="9525">
            <a:noFill/>
            <a:miter lim="800000"/>
            <a:headEnd/>
            <a:tailEnd/>
          </a:ln>
        </p:spPr>
      </p:pic>
      <p:pic>
        <p:nvPicPr>
          <p:cNvPr id="22532" name="Picture 6" descr="portable-multimedia-player.jpg"/>
          <p:cNvPicPr>
            <a:picLocks noChangeAspect="1"/>
          </p:cNvPicPr>
          <p:nvPr/>
        </p:nvPicPr>
        <p:blipFill>
          <a:blip r:embed="rId4" cstate="print"/>
          <a:srcRect/>
          <a:stretch>
            <a:fillRect/>
          </a:stretch>
        </p:blipFill>
        <p:spPr bwMode="auto">
          <a:xfrm>
            <a:off x="0" y="4025900"/>
            <a:ext cx="4429125" cy="2832100"/>
          </a:xfrm>
          <a:prstGeom prst="rect">
            <a:avLst/>
          </a:prstGeom>
          <a:noFill/>
          <a:ln w="9525">
            <a:noFill/>
            <a:miter lim="800000"/>
            <a:headEnd/>
            <a:tailEnd/>
          </a:ln>
        </p:spPr>
      </p:pic>
      <p:pic>
        <p:nvPicPr>
          <p:cNvPr id="22533" name="Picture 7" descr="345717_BB_00_FB_EPS.jpg"/>
          <p:cNvPicPr>
            <a:picLocks noChangeAspect="1"/>
          </p:cNvPicPr>
          <p:nvPr/>
        </p:nvPicPr>
        <p:blipFill>
          <a:blip r:embed="rId5" cstate="print"/>
          <a:srcRect/>
          <a:stretch>
            <a:fillRect/>
          </a:stretch>
        </p:blipFill>
        <p:spPr bwMode="auto">
          <a:xfrm>
            <a:off x="5500688" y="4143375"/>
            <a:ext cx="2592387" cy="2428875"/>
          </a:xfrm>
          <a:prstGeom prst="rect">
            <a:avLst/>
          </a:prstGeom>
          <a:noFill/>
          <a:ln w="9525">
            <a:noFill/>
            <a:miter lim="800000"/>
            <a:headEnd/>
            <a:tailEnd/>
          </a:ln>
        </p:spPr>
      </p:pic>
      <p:pic>
        <p:nvPicPr>
          <p:cNvPr id="22534" name="Picture 8" descr="cheap-motion-computing-le1700-tablet-pc.jpg"/>
          <p:cNvPicPr>
            <a:picLocks noChangeAspect="1"/>
          </p:cNvPicPr>
          <p:nvPr/>
        </p:nvPicPr>
        <p:blipFill>
          <a:blip r:embed="rId6" cstate="print"/>
          <a:srcRect/>
          <a:stretch>
            <a:fillRect/>
          </a:stretch>
        </p:blipFill>
        <p:spPr bwMode="auto">
          <a:xfrm>
            <a:off x="1389063" y="1357313"/>
            <a:ext cx="2897187" cy="2016125"/>
          </a:xfrm>
          <a:prstGeom prst="rect">
            <a:avLst/>
          </a:prstGeom>
          <a:noFill/>
          <a:ln w="9525">
            <a:noFill/>
            <a:miter lim="800000"/>
            <a:headEnd/>
            <a:tailEnd/>
          </a:ln>
        </p:spPr>
      </p:pic>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22530">
                                            <p:txEl>
                                              <p:pRg st="0" end="0"/>
                                            </p:txEl>
                                          </p:spTgt>
                                        </p:tgtEl>
                                        <p:attrNameLst>
                                          <p:attrName>style.visibility</p:attrName>
                                        </p:attrNameLst>
                                      </p:cBhvr>
                                      <p:to>
                                        <p:strVal val="visible"/>
                                      </p:to>
                                    </p:set>
                                    <p:animEffect transition="in" filter="fade">
                                      <p:cBhvr>
                                        <p:cTn id="7" dur="800" decel="100000"/>
                                        <p:tgtEl>
                                          <p:spTgt spid="22530">
                                            <p:txEl>
                                              <p:pRg st="0" end="0"/>
                                            </p:txEl>
                                          </p:spTgt>
                                        </p:tgtEl>
                                      </p:cBhvr>
                                    </p:animEffect>
                                    <p:anim calcmode="lin" valueType="num">
                                      <p:cBhvr>
                                        <p:cTn id="8" dur="800" decel="100000" fill="hold"/>
                                        <p:tgtEl>
                                          <p:spTgt spid="22530">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22530">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22530">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2530">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2530">
                                            <p:txEl>
                                              <p:pRg st="0" end="0"/>
                                            </p:txEl>
                                          </p:spTgt>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7" presetClass="entr" presetSubtype="0" fill="hold" nodeType="afterEffect">
                                  <p:stCondLst>
                                    <p:cond delay="0"/>
                                  </p:stCondLst>
                                  <p:childTnLst>
                                    <p:set>
                                      <p:cBhvr>
                                        <p:cTn id="15" dur="1" fill="hold">
                                          <p:stCondLst>
                                            <p:cond delay="0"/>
                                          </p:stCondLst>
                                        </p:cTn>
                                        <p:tgtEl>
                                          <p:spTgt spid="22534"/>
                                        </p:tgtEl>
                                        <p:attrNameLst>
                                          <p:attrName>style.visibility</p:attrName>
                                        </p:attrNameLst>
                                      </p:cBhvr>
                                      <p:to>
                                        <p:strVal val="visible"/>
                                      </p:to>
                                    </p:set>
                                    <p:animEffect transition="in" filter="fade">
                                      <p:cBhvr>
                                        <p:cTn id="16" dur="1000"/>
                                        <p:tgtEl>
                                          <p:spTgt spid="22534"/>
                                        </p:tgtEl>
                                      </p:cBhvr>
                                    </p:animEffect>
                                    <p:anim calcmode="lin" valueType="num">
                                      <p:cBhvr>
                                        <p:cTn id="17" dur="1000" fill="hold"/>
                                        <p:tgtEl>
                                          <p:spTgt spid="22534"/>
                                        </p:tgtEl>
                                        <p:attrNameLst>
                                          <p:attrName>ppt_x</p:attrName>
                                        </p:attrNameLst>
                                      </p:cBhvr>
                                      <p:tavLst>
                                        <p:tav tm="0">
                                          <p:val>
                                            <p:strVal val="#ppt_x"/>
                                          </p:val>
                                        </p:tav>
                                        <p:tav tm="100000">
                                          <p:val>
                                            <p:strVal val="#ppt_x"/>
                                          </p:val>
                                        </p:tav>
                                      </p:tavLst>
                                    </p:anim>
                                    <p:anim calcmode="lin" valueType="num">
                                      <p:cBhvr>
                                        <p:cTn id="18" dur="900" decel="100000" fill="hold"/>
                                        <p:tgtEl>
                                          <p:spTgt spid="22534"/>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22534"/>
                                        </p:tgtEl>
                                        <p:attrNameLst>
                                          <p:attrName>ppt_y</p:attrName>
                                        </p:attrNameLst>
                                      </p:cBhvr>
                                      <p:tavLst>
                                        <p:tav tm="0">
                                          <p:val>
                                            <p:strVal val="#ppt_y-.03"/>
                                          </p:val>
                                        </p:tav>
                                        <p:tav tm="100000">
                                          <p:val>
                                            <p:strVal val="#ppt_y"/>
                                          </p:val>
                                        </p:tav>
                                      </p:tavLst>
                                    </p:anim>
                                  </p:childTnLst>
                                </p:cTn>
                              </p:par>
                              <p:par>
                                <p:cTn id="20" presetID="37" presetClass="entr" presetSubtype="0" fill="hold" nodeType="withEffect">
                                  <p:stCondLst>
                                    <p:cond delay="0"/>
                                  </p:stCondLst>
                                  <p:childTnLst>
                                    <p:set>
                                      <p:cBhvr>
                                        <p:cTn id="21" dur="1" fill="hold">
                                          <p:stCondLst>
                                            <p:cond delay="0"/>
                                          </p:stCondLst>
                                        </p:cTn>
                                        <p:tgtEl>
                                          <p:spTgt spid="22531"/>
                                        </p:tgtEl>
                                        <p:attrNameLst>
                                          <p:attrName>style.visibility</p:attrName>
                                        </p:attrNameLst>
                                      </p:cBhvr>
                                      <p:to>
                                        <p:strVal val="visible"/>
                                      </p:to>
                                    </p:set>
                                    <p:animEffect transition="in" filter="fade">
                                      <p:cBhvr>
                                        <p:cTn id="22" dur="1000"/>
                                        <p:tgtEl>
                                          <p:spTgt spid="22531"/>
                                        </p:tgtEl>
                                      </p:cBhvr>
                                    </p:animEffect>
                                    <p:anim calcmode="lin" valueType="num">
                                      <p:cBhvr>
                                        <p:cTn id="23" dur="1000" fill="hold"/>
                                        <p:tgtEl>
                                          <p:spTgt spid="22531"/>
                                        </p:tgtEl>
                                        <p:attrNameLst>
                                          <p:attrName>ppt_x</p:attrName>
                                        </p:attrNameLst>
                                      </p:cBhvr>
                                      <p:tavLst>
                                        <p:tav tm="0">
                                          <p:val>
                                            <p:strVal val="#ppt_x"/>
                                          </p:val>
                                        </p:tav>
                                        <p:tav tm="100000">
                                          <p:val>
                                            <p:strVal val="#ppt_x"/>
                                          </p:val>
                                        </p:tav>
                                      </p:tavLst>
                                    </p:anim>
                                    <p:anim calcmode="lin" valueType="num">
                                      <p:cBhvr>
                                        <p:cTn id="24" dur="900" decel="100000" fill="hold"/>
                                        <p:tgtEl>
                                          <p:spTgt spid="22531"/>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22531"/>
                                        </p:tgtEl>
                                        <p:attrNameLst>
                                          <p:attrName>ppt_y</p:attrName>
                                        </p:attrNameLst>
                                      </p:cBhvr>
                                      <p:tavLst>
                                        <p:tav tm="0">
                                          <p:val>
                                            <p:strVal val="#ppt_y-.03"/>
                                          </p:val>
                                        </p:tav>
                                        <p:tav tm="100000">
                                          <p:val>
                                            <p:strVal val="#ppt_y"/>
                                          </p:val>
                                        </p:tav>
                                      </p:tavLst>
                                    </p:anim>
                                  </p:childTnLst>
                                </p:cTn>
                              </p:par>
                            </p:childTnLst>
                          </p:cTn>
                        </p:par>
                        <p:par>
                          <p:cTn id="26" fill="hold">
                            <p:stCondLst>
                              <p:cond delay="2000"/>
                            </p:stCondLst>
                            <p:childTnLst>
                              <p:par>
                                <p:cTn id="27" presetID="30" presetClass="entr" presetSubtype="0" fill="hold" nodeType="afterEffect">
                                  <p:stCondLst>
                                    <p:cond delay="0"/>
                                  </p:stCondLst>
                                  <p:childTnLst>
                                    <p:set>
                                      <p:cBhvr>
                                        <p:cTn id="28" dur="1" fill="hold">
                                          <p:stCondLst>
                                            <p:cond delay="0"/>
                                          </p:stCondLst>
                                        </p:cTn>
                                        <p:tgtEl>
                                          <p:spTgt spid="22530">
                                            <p:txEl>
                                              <p:pRg st="3" end="3"/>
                                            </p:txEl>
                                          </p:spTgt>
                                        </p:tgtEl>
                                        <p:attrNameLst>
                                          <p:attrName>style.visibility</p:attrName>
                                        </p:attrNameLst>
                                      </p:cBhvr>
                                      <p:to>
                                        <p:strVal val="visible"/>
                                      </p:to>
                                    </p:set>
                                    <p:animEffect transition="in" filter="fade">
                                      <p:cBhvr>
                                        <p:cTn id="29" dur="800" decel="100000"/>
                                        <p:tgtEl>
                                          <p:spTgt spid="22530">
                                            <p:txEl>
                                              <p:pRg st="3" end="3"/>
                                            </p:txEl>
                                          </p:spTgt>
                                        </p:tgtEl>
                                      </p:cBhvr>
                                    </p:animEffect>
                                    <p:anim calcmode="lin" valueType="num">
                                      <p:cBhvr>
                                        <p:cTn id="30" dur="800" decel="100000" fill="hold"/>
                                        <p:tgtEl>
                                          <p:spTgt spid="22530">
                                            <p:txEl>
                                              <p:pRg st="3" end="3"/>
                                            </p:txEl>
                                          </p:spTgt>
                                        </p:tgtEl>
                                        <p:attrNameLst>
                                          <p:attrName>style.rotation</p:attrName>
                                        </p:attrNameLst>
                                      </p:cBhvr>
                                      <p:tavLst>
                                        <p:tav tm="0">
                                          <p:val>
                                            <p:fltVal val="-90"/>
                                          </p:val>
                                        </p:tav>
                                        <p:tav tm="100000">
                                          <p:val>
                                            <p:fltVal val="0"/>
                                          </p:val>
                                        </p:tav>
                                      </p:tavLst>
                                    </p:anim>
                                    <p:anim calcmode="lin" valueType="num">
                                      <p:cBhvr>
                                        <p:cTn id="31" dur="800" decel="100000" fill="hold"/>
                                        <p:tgtEl>
                                          <p:spTgt spid="22530">
                                            <p:txEl>
                                              <p:pRg st="3" end="3"/>
                                            </p:txEl>
                                          </p:spTgt>
                                        </p:tgtEl>
                                        <p:attrNameLst>
                                          <p:attrName>ppt_x</p:attrName>
                                        </p:attrNameLst>
                                      </p:cBhvr>
                                      <p:tavLst>
                                        <p:tav tm="0">
                                          <p:val>
                                            <p:strVal val="#ppt_x+0.4"/>
                                          </p:val>
                                        </p:tav>
                                        <p:tav tm="100000">
                                          <p:val>
                                            <p:strVal val="#ppt_x-0.05"/>
                                          </p:val>
                                        </p:tav>
                                      </p:tavLst>
                                    </p:anim>
                                    <p:anim calcmode="lin" valueType="num">
                                      <p:cBhvr>
                                        <p:cTn id="32" dur="800" decel="100000" fill="hold"/>
                                        <p:tgtEl>
                                          <p:spTgt spid="22530">
                                            <p:txEl>
                                              <p:pRg st="3" end="3"/>
                                            </p:txEl>
                                          </p:spTgt>
                                        </p:tgtEl>
                                        <p:attrNameLst>
                                          <p:attrName>ppt_y</p:attrName>
                                        </p:attrNameLst>
                                      </p:cBhvr>
                                      <p:tavLst>
                                        <p:tav tm="0">
                                          <p:val>
                                            <p:strVal val="#ppt_y-0.4"/>
                                          </p:val>
                                        </p:tav>
                                        <p:tav tm="100000">
                                          <p:val>
                                            <p:strVal val="#ppt_y+0.1"/>
                                          </p:val>
                                        </p:tav>
                                      </p:tavLst>
                                    </p:anim>
                                    <p:anim calcmode="lin" valueType="num">
                                      <p:cBhvr>
                                        <p:cTn id="33" dur="200" accel="100000" fill="hold">
                                          <p:stCondLst>
                                            <p:cond delay="800"/>
                                          </p:stCondLst>
                                        </p:cTn>
                                        <p:tgtEl>
                                          <p:spTgt spid="22530">
                                            <p:txEl>
                                              <p:pRg st="3" end="3"/>
                                            </p:txEl>
                                          </p:spTgt>
                                        </p:tgtEl>
                                        <p:attrNameLst>
                                          <p:attrName>ppt_x</p:attrName>
                                        </p:attrNameLst>
                                      </p:cBhvr>
                                      <p:tavLst>
                                        <p:tav tm="0">
                                          <p:val>
                                            <p:strVal val="#ppt_x-0.05"/>
                                          </p:val>
                                        </p:tav>
                                        <p:tav tm="100000">
                                          <p:val>
                                            <p:strVal val="#ppt_x"/>
                                          </p:val>
                                        </p:tav>
                                      </p:tavLst>
                                    </p:anim>
                                    <p:anim calcmode="lin" valueType="num">
                                      <p:cBhvr>
                                        <p:cTn id="34" dur="200" accel="100000" fill="hold">
                                          <p:stCondLst>
                                            <p:cond delay="800"/>
                                          </p:stCondLst>
                                        </p:cTn>
                                        <p:tgtEl>
                                          <p:spTgt spid="22530">
                                            <p:txEl>
                                              <p:pRg st="3" end="3"/>
                                            </p:txEl>
                                          </p:spTgt>
                                        </p:tgtEl>
                                        <p:attrNameLst>
                                          <p:attrName>ppt_y</p:attrName>
                                        </p:attrNameLst>
                                      </p:cBhvr>
                                      <p:tavLst>
                                        <p:tav tm="0">
                                          <p:val>
                                            <p:strVal val="#ppt_y+0.1"/>
                                          </p:val>
                                        </p:tav>
                                        <p:tav tm="100000">
                                          <p:val>
                                            <p:strVal val="#ppt_y"/>
                                          </p:val>
                                        </p:tav>
                                      </p:tavLst>
                                    </p:anim>
                                  </p:childTnLst>
                                </p:cTn>
                              </p:par>
                            </p:childTnLst>
                          </p:cTn>
                        </p:par>
                        <p:par>
                          <p:cTn id="35" fill="hold">
                            <p:stCondLst>
                              <p:cond delay="3000"/>
                            </p:stCondLst>
                            <p:childTnLst>
                              <p:par>
                                <p:cTn id="36" presetID="37" presetClass="entr" presetSubtype="0" fill="hold" nodeType="afterEffect">
                                  <p:stCondLst>
                                    <p:cond delay="0"/>
                                  </p:stCondLst>
                                  <p:childTnLst>
                                    <p:set>
                                      <p:cBhvr>
                                        <p:cTn id="37" dur="1" fill="hold">
                                          <p:stCondLst>
                                            <p:cond delay="0"/>
                                          </p:stCondLst>
                                        </p:cTn>
                                        <p:tgtEl>
                                          <p:spTgt spid="22533"/>
                                        </p:tgtEl>
                                        <p:attrNameLst>
                                          <p:attrName>style.visibility</p:attrName>
                                        </p:attrNameLst>
                                      </p:cBhvr>
                                      <p:to>
                                        <p:strVal val="visible"/>
                                      </p:to>
                                    </p:set>
                                    <p:animEffect transition="in" filter="fade">
                                      <p:cBhvr>
                                        <p:cTn id="38" dur="1000"/>
                                        <p:tgtEl>
                                          <p:spTgt spid="22533"/>
                                        </p:tgtEl>
                                      </p:cBhvr>
                                    </p:animEffect>
                                    <p:anim calcmode="lin" valueType="num">
                                      <p:cBhvr>
                                        <p:cTn id="39" dur="1000" fill="hold"/>
                                        <p:tgtEl>
                                          <p:spTgt spid="22533"/>
                                        </p:tgtEl>
                                        <p:attrNameLst>
                                          <p:attrName>ppt_x</p:attrName>
                                        </p:attrNameLst>
                                      </p:cBhvr>
                                      <p:tavLst>
                                        <p:tav tm="0">
                                          <p:val>
                                            <p:strVal val="#ppt_x"/>
                                          </p:val>
                                        </p:tav>
                                        <p:tav tm="100000">
                                          <p:val>
                                            <p:strVal val="#ppt_x"/>
                                          </p:val>
                                        </p:tav>
                                      </p:tavLst>
                                    </p:anim>
                                    <p:anim calcmode="lin" valueType="num">
                                      <p:cBhvr>
                                        <p:cTn id="40" dur="900" decel="100000" fill="hold"/>
                                        <p:tgtEl>
                                          <p:spTgt spid="22533"/>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2533"/>
                                        </p:tgtEl>
                                        <p:attrNameLst>
                                          <p:attrName>ppt_y</p:attrName>
                                        </p:attrNameLst>
                                      </p:cBhvr>
                                      <p:tavLst>
                                        <p:tav tm="0">
                                          <p:val>
                                            <p:strVal val="#ppt_y-.03"/>
                                          </p:val>
                                        </p:tav>
                                        <p:tav tm="100000">
                                          <p:val>
                                            <p:strVal val="#ppt_y"/>
                                          </p:val>
                                        </p:tav>
                                      </p:tavLst>
                                    </p:anim>
                                  </p:childTnLst>
                                </p:cTn>
                              </p:par>
                              <p:par>
                                <p:cTn id="42" presetID="37" presetClass="entr" presetSubtype="0" fill="hold" nodeType="withEffect">
                                  <p:stCondLst>
                                    <p:cond delay="0"/>
                                  </p:stCondLst>
                                  <p:childTnLst>
                                    <p:set>
                                      <p:cBhvr>
                                        <p:cTn id="43" dur="1" fill="hold">
                                          <p:stCondLst>
                                            <p:cond delay="0"/>
                                          </p:stCondLst>
                                        </p:cTn>
                                        <p:tgtEl>
                                          <p:spTgt spid="22532"/>
                                        </p:tgtEl>
                                        <p:attrNameLst>
                                          <p:attrName>style.visibility</p:attrName>
                                        </p:attrNameLst>
                                      </p:cBhvr>
                                      <p:to>
                                        <p:strVal val="visible"/>
                                      </p:to>
                                    </p:set>
                                    <p:animEffect transition="in" filter="fade">
                                      <p:cBhvr>
                                        <p:cTn id="44" dur="1000"/>
                                        <p:tgtEl>
                                          <p:spTgt spid="22532"/>
                                        </p:tgtEl>
                                      </p:cBhvr>
                                    </p:animEffect>
                                    <p:anim calcmode="lin" valueType="num">
                                      <p:cBhvr>
                                        <p:cTn id="45" dur="1000" fill="hold"/>
                                        <p:tgtEl>
                                          <p:spTgt spid="22532"/>
                                        </p:tgtEl>
                                        <p:attrNameLst>
                                          <p:attrName>ppt_x</p:attrName>
                                        </p:attrNameLst>
                                      </p:cBhvr>
                                      <p:tavLst>
                                        <p:tav tm="0">
                                          <p:val>
                                            <p:strVal val="#ppt_x"/>
                                          </p:val>
                                        </p:tav>
                                        <p:tav tm="100000">
                                          <p:val>
                                            <p:strVal val="#ppt_x"/>
                                          </p:val>
                                        </p:tav>
                                      </p:tavLst>
                                    </p:anim>
                                    <p:anim calcmode="lin" valueType="num">
                                      <p:cBhvr>
                                        <p:cTn id="46" dur="900" decel="100000" fill="hold"/>
                                        <p:tgtEl>
                                          <p:spTgt spid="22532"/>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2253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3554" name="Content Placeholder 1"/>
          <p:cNvSpPr>
            <a:spLocks noGrp="1"/>
          </p:cNvSpPr>
          <p:nvPr>
            <p:ph/>
          </p:nvPr>
        </p:nvSpPr>
        <p:spPr/>
        <p:txBody>
          <a:bodyPr/>
          <a:lstStyle/>
          <a:p>
            <a:endParaRPr lang="en-US" dirty="0" smtClean="0"/>
          </a:p>
          <a:p>
            <a:r>
              <a:rPr lang="fa-IR" dirty="0" smtClean="0">
                <a:cs typeface="B Titr" pitchFamily="2" charset="-78"/>
              </a:rPr>
              <a:t>تلفن همراه  </a:t>
            </a:r>
            <a:r>
              <a:rPr lang="en-US" b="1" dirty="0" smtClean="0">
                <a:latin typeface="Times New Roman" pitchFamily="18" charset="0"/>
                <a:cs typeface="Times New Roman" pitchFamily="18" charset="0"/>
              </a:rPr>
              <a:t>Mobile Phone</a:t>
            </a:r>
          </a:p>
          <a:p>
            <a:endParaRPr lang="en-US" b="1" dirty="0" smtClean="0">
              <a:latin typeface="Times New Roman" pitchFamily="18" charset="0"/>
              <a:cs typeface="Times New Roman" pitchFamily="18" charset="0"/>
            </a:endParaRPr>
          </a:p>
          <a:p>
            <a:endParaRPr lang="en-US" b="1" dirty="0" smtClean="0">
              <a:latin typeface="Times New Roman" pitchFamily="18" charset="0"/>
              <a:cs typeface="Times New Roman" pitchFamily="18" charset="0"/>
            </a:endParaRPr>
          </a:p>
          <a:p>
            <a:endParaRPr lang="en-US" b="1" dirty="0" smtClean="0">
              <a:latin typeface="Times New Roman" pitchFamily="18" charset="0"/>
              <a:cs typeface="Times New Roman" pitchFamily="18" charset="0"/>
            </a:endParaRPr>
          </a:p>
          <a:p>
            <a:r>
              <a:rPr lang="fa-IR" b="1" dirty="0" smtClean="0">
                <a:latin typeface="Times New Roman" pitchFamily="18" charset="0"/>
                <a:cs typeface="B Titr" pitchFamily="2" charset="-78"/>
              </a:rPr>
              <a:t>تلفن هوشمند</a:t>
            </a:r>
            <a:r>
              <a:rPr lang="en-US" b="1" dirty="0" smtClean="0">
                <a:latin typeface="Times New Roman" pitchFamily="18" charset="0"/>
                <a:cs typeface="B Titr" pitchFamily="2" charset="-78"/>
              </a:rPr>
              <a:t> </a:t>
            </a:r>
            <a:r>
              <a:rPr lang="fa-IR" b="1" dirty="0" smtClean="0">
                <a:latin typeface="Times New Roman" pitchFamily="18" charset="0"/>
                <a:cs typeface="B Titr" pitchFamily="2" charset="-78"/>
              </a:rPr>
              <a:t> </a:t>
            </a:r>
            <a:r>
              <a:rPr lang="en-US" b="1" dirty="0" smtClean="0">
                <a:latin typeface="Times New Roman" pitchFamily="18" charset="0"/>
                <a:cs typeface="B Titr" pitchFamily="2" charset="-78"/>
              </a:rPr>
              <a:t> </a:t>
            </a:r>
            <a:r>
              <a:rPr lang="en-US" b="1" dirty="0" smtClean="0">
                <a:latin typeface="Times New Roman" pitchFamily="18" charset="0"/>
                <a:cs typeface="Times New Roman" pitchFamily="18" charset="0"/>
              </a:rPr>
              <a:t>Smart Phone</a:t>
            </a:r>
          </a:p>
        </p:txBody>
      </p:sp>
      <p:pic>
        <p:nvPicPr>
          <p:cNvPr id="23555" name="Picture 2" descr="nokia-6700-classic.jpg"/>
          <p:cNvPicPr>
            <a:picLocks noChangeAspect="1"/>
          </p:cNvPicPr>
          <p:nvPr/>
        </p:nvPicPr>
        <p:blipFill>
          <a:blip r:embed="rId3" cstate="print"/>
          <a:srcRect/>
          <a:stretch>
            <a:fillRect/>
          </a:stretch>
        </p:blipFill>
        <p:spPr bwMode="auto">
          <a:xfrm>
            <a:off x="1643063" y="1357313"/>
            <a:ext cx="2500312" cy="2281237"/>
          </a:xfrm>
          <a:prstGeom prst="rect">
            <a:avLst/>
          </a:prstGeom>
          <a:noFill/>
          <a:ln w="9525">
            <a:noFill/>
            <a:miter lim="800000"/>
            <a:headEnd/>
            <a:tailEnd/>
          </a:ln>
        </p:spPr>
      </p:pic>
      <p:pic>
        <p:nvPicPr>
          <p:cNvPr id="23556" name="Picture 3" descr="samsung-pixon-mobile-phone.jpg"/>
          <p:cNvPicPr>
            <a:picLocks noChangeAspect="1"/>
          </p:cNvPicPr>
          <p:nvPr/>
        </p:nvPicPr>
        <p:blipFill>
          <a:blip r:embed="rId4" cstate="print"/>
          <a:srcRect/>
          <a:stretch>
            <a:fillRect/>
          </a:stretch>
        </p:blipFill>
        <p:spPr bwMode="auto">
          <a:xfrm>
            <a:off x="5143500" y="1928813"/>
            <a:ext cx="2357438" cy="1600200"/>
          </a:xfrm>
          <a:prstGeom prst="rect">
            <a:avLst/>
          </a:prstGeom>
          <a:noFill/>
          <a:ln w="9525">
            <a:noFill/>
            <a:miter lim="800000"/>
            <a:headEnd/>
            <a:tailEnd/>
          </a:ln>
        </p:spPr>
      </p:pic>
      <p:pic>
        <p:nvPicPr>
          <p:cNvPr id="23557" name="Picture 4" descr="smart-phone.jpg"/>
          <p:cNvPicPr>
            <a:picLocks noChangeAspect="1"/>
          </p:cNvPicPr>
          <p:nvPr/>
        </p:nvPicPr>
        <p:blipFill>
          <a:blip r:embed="rId5" cstate="print"/>
          <a:srcRect t="12569" b="5464"/>
          <a:stretch>
            <a:fillRect/>
          </a:stretch>
        </p:blipFill>
        <p:spPr bwMode="auto">
          <a:xfrm>
            <a:off x="642938" y="4500563"/>
            <a:ext cx="3475037" cy="2143125"/>
          </a:xfrm>
          <a:prstGeom prst="rect">
            <a:avLst/>
          </a:prstGeom>
          <a:noFill/>
          <a:ln w="9525">
            <a:noFill/>
            <a:miter lim="800000"/>
            <a:headEnd/>
            <a:tailEnd/>
          </a:ln>
        </p:spPr>
      </p:pic>
      <p:pic>
        <p:nvPicPr>
          <p:cNvPr id="23558" name="Picture 5" descr="smartphones01.jpg"/>
          <p:cNvPicPr>
            <a:picLocks noChangeAspect="1"/>
          </p:cNvPicPr>
          <p:nvPr/>
        </p:nvPicPr>
        <p:blipFill>
          <a:blip r:embed="rId6" cstate="print"/>
          <a:srcRect b="5127"/>
          <a:stretch>
            <a:fillRect/>
          </a:stretch>
        </p:blipFill>
        <p:spPr bwMode="auto">
          <a:xfrm>
            <a:off x="4857750" y="4071938"/>
            <a:ext cx="3708400" cy="2643187"/>
          </a:xfrm>
          <a:prstGeom prst="rect">
            <a:avLst/>
          </a:prstGeom>
          <a:noFill/>
          <a:ln w="9525">
            <a:noFill/>
            <a:miter lim="800000"/>
            <a:headEnd/>
            <a:tailEnd/>
          </a:ln>
        </p:spPr>
      </p:pic>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23554">
                                            <p:txEl>
                                              <p:pRg st="1" end="1"/>
                                            </p:txEl>
                                          </p:spTgt>
                                        </p:tgtEl>
                                        <p:attrNameLst>
                                          <p:attrName>style.visibility</p:attrName>
                                        </p:attrNameLst>
                                      </p:cBhvr>
                                      <p:to>
                                        <p:strVal val="visible"/>
                                      </p:to>
                                    </p:set>
                                    <p:animEffect transition="in" filter="fade">
                                      <p:cBhvr>
                                        <p:cTn id="7" dur="800" decel="100000"/>
                                        <p:tgtEl>
                                          <p:spTgt spid="23554">
                                            <p:txEl>
                                              <p:pRg st="1" end="1"/>
                                            </p:txEl>
                                          </p:spTgt>
                                        </p:tgtEl>
                                      </p:cBhvr>
                                    </p:animEffect>
                                    <p:anim calcmode="lin" valueType="num">
                                      <p:cBhvr>
                                        <p:cTn id="8" dur="800" decel="100000" fill="hold"/>
                                        <p:tgtEl>
                                          <p:spTgt spid="23554">
                                            <p:txEl>
                                              <p:pRg st="1" end="1"/>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23554">
                                            <p:txEl>
                                              <p:pRg st="1" end="1"/>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23554">
                                            <p:txEl>
                                              <p:pRg st="1" end="1"/>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3554">
                                            <p:txEl>
                                              <p:pRg st="1" end="1"/>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3554">
                                            <p:txEl>
                                              <p:pRg st="1" end="1"/>
                                            </p:txEl>
                                          </p:spTgt>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7" presetClass="entr" presetSubtype="0" fill="hold" nodeType="afterEffect">
                                  <p:stCondLst>
                                    <p:cond delay="0"/>
                                  </p:stCondLst>
                                  <p:childTnLst>
                                    <p:set>
                                      <p:cBhvr>
                                        <p:cTn id="15" dur="1" fill="hold">
                                          <p:stCondLst>
                                            <p:cond delay="0"/>
                                          </p:stCondLst>
                                        </p:cTn>
                                        <p:tgtEl>
                                          <p:spTgt spid="23556"/>
                                        </p:tgtEl>
                                        <p:attrNameLst>
                                          <p:attrName>style.visibility</p:attrName>
                                        </p:attrNameLst>
                                      </p:cBhvr>
                                      <p:to>
                                        <p:strVal val="visible"/>
                                      </p:to>
                                    </p:set>
                                    <p:animEffect transition="in" filter="fade">
                                      <p:cBhvr>
                                        <p:cTn id="16" dur="1000"/>
                                        <p:tgtEl>
                                          <p:spTgt spid="23556"/>
                                        </p:tgtEl>
                                      </p:cBhvr>
                                    </p:animEffect>
                                    <p:anim calcmode="lin" valueType="num">
                                      <p:cBhvr>
                                        <p:cTn id="17" dur="1000" fill="hold"/>
                                        <p:tgtEl>
                                          <p:spTgt spid="23556"/>
                                        </p:tgtEl>
                                        <p:attrNameLst>
                                          <p:attrName>ppt_x</p:attrName>
                                        </p:attrNameLst>
                                      </p:cBhvr>
                                      <p:tavLst>
                                        <p:tav tm="0">
                                          <p:val>
                                            <p:strVal val="#ppt_x"/>
                                          </p:val>
                                        </p:tav>
                                        <p:tav tm="100000">
                                          <p:val>
                                            <p:strVal val="#ppt_x"/>
                                          </p:val>
                                        </p:tav>
                                      </p:tavLst>
                                    </p:anim>
                                    <p:anim calcmode="lin" valueType="num">
                                      <p:cBhvr>
                                        <p:cTn id="18" dur="900" decel="100000" fill="hold"/>
                                        <p:tgtEl>
                                          <p:spTgt spid="23556"/>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23556"/>
                                        </p:tgtEl>
                                        <p:attrNameLst>
                                          <p:attrName>ppt_y</p:attrName>
                                        </p:attrNameLst>
                                      </p:cBhvr>
                                      <p:tavLst>
                                        <p:tav tm="0">
                                          <p:val>
                                            <p:strVal val="#ppt_y-.03"/>
                                          </p:val>
                                        </p:tav>
                                        <p:tav tm="100000">
                                          <p:val>
                                            <p:strVal val="#ppt_y"/>
                                          </p:val>
                                        </p:tav>
                                      </p:tavLst>
                                    </p:anim>
                                  </p:childTnLst>
                                </p:cTn>
                              </p:par>
                              <p:par>
                                <p:cTn id="20" presetID="37" presetClass="entr" presetSubtype="0" fill="hold" nodeType="withEffect">
                                  <p:stCondLst>
                                    <p:cond delay="0"/>
                                  </p:stCondLst>
                                  <p:childTnLst>
                                    <p:set>
                                      <p:cBhvr>
                                        <p:cTn id="21" dur="1" fill="hold">
                                          <p:stCondLst>
                                            <p:cond delay="0"/>
                                          </p:stCondLst>
                                        </p:cTn>
                                        <p:tgtEl>
                                          <p:spTgt spid="23555"/>
                                        </p:tgtEl>
                                        <p:attrNameLst>
                                          <p:attrName>style.visibility</p:attrName>
                                        </p:attrNameLst>
                                      </p:cBhvr>
                                      <p:to>
                                        <p:strVal val="visible"/>
                                      </p:to>
                                    </p:set>
                                    <p:animEffect transition="in" filter="fade">
                                      <p:cBhvr>
                                        <p:cTn id="22" dur="1000"/>
                                        <p:tgtEl>
                                          <p:spTgt spid="23555"/>
                                        </p:tgtEl>
                                      </p:cBhvr>
                                    </p:animEffect>
                                    <p:anim calcmode="lin" valueType="num">
                                      <p:cBhvr>
                                        <p:cTn id="23" dur="1000" fill="hold"/>
                                        <p:tgtEl>
                                          <p:spTgt spid="23555"/>
                                        </p:tgtEl>
                                        <p:attrNameLst>
                                          <p:attrName>ppt_x</p:attrName>
                                        </p:attrNameLst>
                                      </p:cBhvr>
                                      <p:tavLst>
                                        <p:tav tm="0">
                                          <p:val>
                                            <p:strVal val="#ppt_x"/>
                                          </p:val>
                                        </p:tav>
                                        <p:tav tm="100000">
                                          <p:val>
                                            <p:strVal val="#ppt_x"/>
                                          </p:val>
                                        </p:tav>
                                      </p:tavLst>
                                    </p:anim>
                                    <p:anim calcmode="lin" valueType="num">
                                      <p:cBhvr>
                                        <p:cTn id="24" dur="900" decel="100000" fill="hold"/>
                                        <p:tgtEl>
                                          <p:spTgt spid="235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23555"/>
                                        </p:tgtEl>
                                        <p:attrNameLst>
                                          <p:attrName>ppt_y</p:attrName>
                                        </p:attrNameLst>
                                      </p:cBhvr>
                                      <p:tavLst>
                                        <p:tav tm="0">
                                          <p:val>
                                            <p:strVal val="#ppt_y-.03"/>
                                          </p:val>
                                        </p:tav>
                                        <p:tav tm="100000">
                                          <p:val>
                                            <p:strVal val="#ppt_y"/>
                                          </p:val>
                                        </p:tav>
                                      </p:tavLst>
                                    </p:anim>
                                  </p:childTnLst>
                                </p:cTn>
                              </p:par>
                            </p:childTnLst>
                          </p:cTn>
                        </p:par>
                        <p:par>
                          <p:cTn id="26" fill="hold">
                            <p:stCondLst>
                              <p:cond delay="2000"/>
                            </p:stCondLst>
                            <p:childTnLst>
                              <p:par>
                                <p:cTn id="27" presetID="30" presetClass="entr" presetSubtype="0" fill="hold" nodeType="afterEffect">
                                  <p:stCondLst>
                                    <p:cond delay="0"/>
                                  </p:stCondLst>
                                  <p:childTnLst>
                                    <p:set>
                                      <p:cBhvr>
                                        <p:cTn id="28" dur="1" fill="hold">
                                          <p:stCondLst>
                                            <p:cond delay="0"/>
                                          </p:stCondLst>
                                        </p:cTn>
                                        <p:tgtEl>
                                          <p:spTgt spid="23554">
                                            <p:txEl>
                                              <p:pRg st="5" end="5"/>
                                            </p:txEl>
                                          </p:spTgt>
                                        </p:tgtEl>
                                        <p:attrNameLst>
                                          <p:attrName>style.visibility</p:attrName>
                                        </p:attrNameLst>
                                      </p:cBhvr>
                                      <p:to>
                                        <p:strVal val="visible"/>
                                      </p:to>
                                    </p:set>
                                    <p:animEffect transition="in" filter="fade">
                                      <p:cBhvr>
                                        <p:cTn id="29" dur="800" decel="100000"/>
                                        <p:tgtEl>
                                          <p:spTgt spid="23554">
                                            <p:txEl>
                                              <p:pRg st="5" end="5"/>
                                            </p:txEl>
                                          </p:spTgt>
                                        </p:tgtEl>
                                      </p:cBhvr>
                                    </p:animEffect>
                                    <p:anim calcmode="lin" valueType="num">
                                      <p:cBhvr>
                                        <p:cTn id="30" dur="800" decel="100000" fill="hold"/>
                                        <p:tgtEl>
                                          <p:spTgt spid="23554">
                                            <p:txEl>
                                              <p:pRg st="5" end="5"/>
                                            </p:txEl>
                                          </p:spTgt>
                                        </p:tgtEl>
                                        <p:attrNameLst>
                                          <p:attrName>style.rotation</p:attrName>
                                        </p:attrNameLst>
                                      </p:cBhvr>
                                      <p:tavLst>
                                        <p:tav tm="0">
                                          <p:val>
                                            <p:fltVal val="-90"/>
                                          </p:val>
                                        </p:tav>
                                        <p:tav tm="100000">
                                          <p:val>
                                            <p:fltVal val="0"/>
                                          </p:val>
                                        </p:tav>
                                      </p:tavLst>
                                    </p:anim>
                                    <p:anim calcmode="lin" valueType="num">
                                      <p:cBhvr>
                                        <p:cTn id="31" dur="800" decel="100000" fill="hold"/>
                                        <p:tgtEl>
                                          <p:spTgt spid="23554">
                                            <p:txEl>
                                              <p:pRg st="5" end="5"/>
                                            </p:txEl>
                                          </p:spTgt>
                                        </p:tgtEl>
                                        <p:attrNameLst>
                                          <p:attrName>ppt_x</p:attrName>
                                        </p:attrNameLst>
                                      </p:cBhvr>
                                      <p:tavLst>
                                        <p:tav tm="0">
                                          <p:val>
                                            <p:strVal val="#ppt_x+0.4"/>
                                          </p:val>
                                        </p:tav>
                                        <p:tav tm="100000">
                                          <p:val>
                                            <p:strVal val="#ppt_x-0.05"/>
                                          </p:val>
                                        </p:tav>
                                      </p:tavLst>
                                    </p:anim>
                                    <p:anim calcmode="lin" valueType="num">
                                      <p:cBhvr>
                                        <p:cTn id="32" dur="800" decel="100000" fill="hold"/>
                                        <p:tgtEl>
                                          <p:spTgt spid="23554">
                                            <p:txEl>
                                              <p:pRg st="5" end="5"/>
                                            </p:txEl>
                                          </p:spTgt>
                                        </p:tgtEl>
                                        <p:attrNameLst>
                                          <p:attrName>ppt_y</p:attrName>
                                        </p:attrNameLst>
                                      </p:cBhvr>
                                      <p:tavLst>
                                        <p:tav tm="0">
                                          <p:val>
                                            <p:strVal val="#ppt_y-0.4"/>
                                          </p:val>
                                        </p:tav>
                                        <p:tav tm="100000">
                                          <p:val>
                                            <p:strVal val="#ppt_y+0.1"/>
                                          </p:val>
                                        </p:tav>
                                      </p:tavLst>
                                    </p:anim>
                                    <p:anim calcmode="lin" valueType="num">
                                      <p:cBhvr>
                                        <p:cTn id="33" dur="200" accel="100000" fill="hold">
                                          <p:stCondLst>
                                            <p:cond delay="800"/>
                                          </p:stCondLst>
                                        </p:cTn>
                                        <p:tgtEl>
                                          <p:spTgt spid="23554">
                                            <p:txEl>
                                              <p:pRg st="5" end="5"/>
                                            </p:txEl>
                                          </p:spTgt>
                                        </p:tgtEl>
                                        <p:attrNameLst>
                                          <p:attrName>ppt_x</p:attrName>
                                        </p:attrNameLst>
                                      </p:cBhvr>
                                      <p:tavLst>
                                        <p:tav tm="0">
                                          <p:val>
                                            <p:strVal val="#ppt_x-0.05"/>
                                          </p:val>
                                        </p:tav>
                                        <p:tav tm="100000">
                                          <p:val>
                                            <p:strVal val="#ppt_x"/>
                                          </p:val>
                                        </p:tav>
                                      </p:tavLst>
                                    </p:anim>
                                    <p:anim calcmode="lin" valueType="num">
                                      <p:cBhvr>
                                        <p:cTn id="34" dur="200" accel="100000" fill="hold">
                                          <p:stCondLst>
                                            <p:cond delay="800"/>
                                          </p:stCondLst>
                                        </p:cTn>
                                        <p:tgtEl>
                                          <p:spTgt spid="23554">
                                            <p:txEl>
                                              <p:pRg st="5" end="5"/>
                                            </p:txEl>
                                          </p:spTgt>
                                        </p:tgtEl>
                                        <p:attrNameLst>
                                          <p:attrName>ppt_y</p:attrName>
                                        </p:attrNameLst>
                                      </p:cBhvr>
                                      <p:tavLst>
                                        <p:tav tm="0">
                                          <p:val>
                                            <p:strVal val="#ppt_y+0.1"/>
                                          </p:val>
                                        </p:tav>
                                        <p:tav tm="100000">
                                          <p:val>
                                            <p:strVal val="#ppt_y"/>
                                          </p:val>
                                        </p:tav>
                                      </p:tavLst>
                                    </p:anim>
                                  </p:childTnLst>
                                </p:cTn>
                              </p:par>
                            </p:childTnLst>
                          </p:cTn>
                        </p:par>
                        <p:par>
                          <p:cTn id="35" fill="hold">
                            <p:stCondLst>
                              <p:cond delay="3000"/>
                            </p:stCondLst>
                            <p:childTnLst>
                              <p:par>
                                <p:cTn id="36" presetID="37" presetClass="entr" presetSubtype="0" fill="hold" nodeType="afterEffect">
                                  <p:stCondLst>
                                    <p:cond delay="0"/>
                                  </p:stCondLst>
                                  <p:childTnLst>
                                    <p:set>
                                      <p:cBhvr>
                                        <p:cTn id="37" dur="1" fill="hold">
                                          <p:stCondLst>
                                            <p:cond delay="0"/>
                                          </p:stCondLst>
                                        </p:cTn>
                                        <p:tgtEl>
                                          <p:spTgt spid="23558"/>
                                        </p:tgtEl>
                                        <p:attrNameLst>
                                          <p:attrName>style.visibility</p:attrName>
                                        </p:attrNameLst>
                                      </p:cBhvr>
                                      <p:to>
                                        <p:strVal val="visible"/>
                                      </p:to>
                                    </p:set>
                                    <p:animEffect transition="in" filter="fade">
                                      <p:cBhvr>
                                        <p:cTn id="38" dur="1000"/>
                                        <p:tgtEl>
                                          <p:spTgt spid="23558"/>
                                        </p:tgtEl>
                                      </p:cBhvr>
                                    </p:animEffect>
                                    <p:anim calcmode="lin" valueType="num">
                                      <p:cBhvr>
                                        <p:cTn id="39" dur="1000" fill="hold"/>
                                        <p:tgtEl>
                                          <p:spTgt spid="23558"/>
                                        </p:tgtEl>
                                        <p:attrNameLst>
                                          <p:attrName>ppt_x</p:attrName>
                                        </p:attrNameLst>
                                      </p:cBhvr>
                                      <p:tavLst>
                                        <p:tav tm="0">
                                          <p:val>
                                            <p:strVal val="#ppt_x"/>
                                          </p:val>
                                        </p:tav>
                                        <p:tav tm="100000">
                                          <p:val>
                                            <p:strVal val="#ppt_x"/>
                                          </p:val>
                                        </p:tav>
                                      </p:tavLst>
                                    </p:anim>
                                    <p:anim calcmode="lin" valueType="num">
                                      <p:cBhvr>
                                        <p:cTn id="40" dur="900" decel="100000" fill="hold"/>
                                        <p:tgtEl>
                                          <p:spTgt spid="23558"/>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3558"/>
                                        </p:tgtEl>
                                        <p:attrNameLst>
                                          <p:attrName>ppt_y</p:attrName>
                                        </p:attrNameLst>
                                      </p:cBhvr>
                                      <p:tavLst>
                                        <p:tav tm="0">
                                          <p:val>
                                            <p:strVal val="#ppt_y-.03"/>
                                          </p:val>
                                        </p:tav>
                                        <p:tav tm="100000">
                                          <p:val>
                                            <p:strVal val="#ppt_y"/>
                                          </p:val>
                                        </p:tav>
                                      </p:tavLst>
                                    </p:anim>
                                  </p:childTnLst>
                                </p:cTn>
                              </p:par>
                              <p:par>
                                <p:cTn id="42" presetID="37" presetClass="entr" presetSubtype="0" fill="hold" nodeType="withEffect">
                                  <p:stCondLst>
                                    <p:cond delay="0"/>
                                  </p:stCondLst>
                                  <p:childTnLst>
                                    <p:set>
                                      <p:cBhvr>
                                        <p:cTn id="43" dur="1" fill="hold">
                                          <p:stCondLst>
                                            <p:cond delay="0"/>
                                          </p:stCondLst>
                                        </p:cTn>
                                        <p:tgtEl>
                                          <p:spTgt spid="23557"/>
                                        </p:tgtEl>
                                        <p:attrNameLst>
                                          <p:attrName>style.visibility</p:attrName>
                                        </p:attrNameLst>
                                      </p:cBhvr>
                                      <p:to>
                                        <p:strVal val="visible"/>
                                      </p:to>
                                    </p:set>
                                    <p:animEffect transition="in" filter="fade">
                                      <p:cBhvr>
                                        <p:cTn id="44" dur="1000"/>
                                        <p:tgtEl>
                                          <p:spTgt spid="23557"/>
                                        </p:tgtEl>
                                      </p:cBhvr>
                                    </p:animEffect>
                                    <p:anim calcmode="lin" valueType="num">
                                      <p:cBhvr>
                                        <p:cTn id="45" dur="1000" fill="hold"/>
                                        <p:tgtEl>
                                          <p:spTgt spid="23557"/>
                                        </p:tgtEl>
                                        <p:attrNameLst>
                                          <p:attrName>ppt_x</p:attrName>
                                        </p:attrNameLst>
                                      </p:cBhvr>
                                      <p:tavLst>
                                        <p:tav tm="0">
                                          <p:val>
                                            <p:strVal val="#ppt_x"/>
                                          </p:val>
                                        </p:tav>
                                        <p:tav tm="100000">
                                          <p:val>
                                            <p:strVal val="#ppt_x"/>
                                          </p:val>
                                        </p:tav>
                                      </p:tavLst>
                                    </p:anim>
                                    <p:anim calcmode="lin" valueType="num">
                                      <p:cBhvr>
                                        <p:cTn id="46" dur="900" decel="100000" fill="hold"/>
                                        <p:tgtEl>
                                          <p:spTgt spid="235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2355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2"/>
          <p:cNvSpPr>
            <a:spLocks noGrp="1"/>
          </p:cNvSpPr>
          <p:nvPr>
            <p:ph type="title"/>
          </p:nvPr>
        </p:nvSpPr>
        <p:spPr>
          <a:xfrm>
            <a:off x="2286000" y="357188"/>
            <a:ext cx="6715125" cy="1143000"/>
          </a:xfrm>
        </p:spPr>
        <p:txBody>
          <a:bodyPr/>
          <a:lstStyle/>
          <a:p>
            <a:pPr algn="r" eaLnBrk="1" hangingPunct="1"/>
            <a:r>
              <a:rPr lang="fa-IR" sz="2800" dirty="0" smtClean="0"/>
              <a:t>قطعات اصلی کامپیوتر</a:t>
            </a:r>
            <a:endParaRPr lang="en-US" sz="2800" dirty="0" smtClean="0"/>
          </a:p>
        </p:txBody>
      </p:sp>
      <p:sp>
        <p:nvSpPr>
          <p:cNvPr id="2" name="Content Placeholder 1"/>
          <p:cNvSpPr>
            <a:spLocks noGrp="1"/>
          </p:cNvSpPr>
          <p:nvPr>
            <p:ph idx="1"/>
          </p:nvPr>
        </p:nvSpPr>
        <p:spPr>
          <a:xfrm>
            <a:off x="457200" y="1760538"/>
            <a:ext cx="8229600" cy="4525962"/>
          </a:xfrm>
        </p:spPr>
        <p:txBody>
          <a:bodyPr rtlCol="0">
            <a:normAutofit/>
          </a:bodyPr>
          <a:lstStyle/>
          <a:p>
            <a:pPr algn="r" eaLnBrk="1" fontAlgn="auto" hangingPunct="1">
              <a:spcAft>
                <a:spcPts val="0"/>
              </a:spcAft>
              <a:buSzPct val="74000"/>
              <a:buNone/>
              <a:defRPr/>
            </a:pPr>
            <a:r>
              <a:rPr lang="fa-IR" sz="2200" dirty="0" smtClean="0">
                <a:cs typeface="B Titr" pitchFamily="2" charset="-78"/>
              </a:rPr>
              <a:t>جعبه سیستم</a:t>
            </a:r>
            <a:r>
              <a:rPr lang="en-US" sz="2200" dirty="0" smtClean="0">
                <a:cs typeface="B Titr" pitchFamily="2" charset="-78"/>
              </a:rPr>
              <a:t> </a:t>
            </a:r>
            <a:r>
              <a:rPr lang="fa-IR" sz="2200" dirty="0" smtClean="0">
                <a:cs typeface="B Titr" pitchFamily="2" charset="-78"/>
              </a:rPr>
              <a:t> </a:t>
            </a:r>
            <a:r>
              <a:rPr lang="en-US" sz="2200" b="1" dirty="0" smtClean="0">
                <a:latin typeface="Times New Roman" pitchFamily="18" charset="0"/>
              </a:rPr>
              <a:t>Case</a:t>
            </a:r>
            <a:endParaRPr lang="fa-IR" sz="2200" b="1" dirty="0" smtClean="0">
              <a:latin typeface="Times New Roman" pitchFamily="18" charset="0"/>
            </a:endParaRPr>
          </a:p>
          <a:p>
            <a:pPr marL="117475" indent="-7938" algn="r" eaLnBrk="1" fontAlgn="auto" hangingPunct="1">
              <a:spcAft>
                <a:spcPts val="0"/>
              </a:spcAft>
              <a:buSzPct val="74000"/>
              <a:defRPr/>
            </a:pPr>
            <a:r>
              <a:rPr lang="fa-IR" sz="2400" dirty="0" smtClean="0"/>
              <a:t>قطعات اصلی یک کامپیوترمانند پردازشگر، حافظه ، دیسک سخت و قطعات الکترونیکی در آن نگهداری می شوند. </a:t>
            </a:r>
            <a:endParaRPr lang="en-US" sz="2400" dirty="0"/>
          </a:p>
        </p:txBody>
      </p:sp>
      <p:pic>
        <p:nvPicPr>
          <p:cNvPr id="24580" name="Picture 4" descr="pc6480.jpg"/>
          <p:cNvPicPr>
            <a:picLocks noChangeAspect="1"/>
          </p:cNvPicPr>
          <p:nvPr/>
        </p:nvPicPr>
        <p:blipFill>
          <a:blip r:embed="rId2" cstate="print"/>
          <a:srcRect/>
          <a:stretch>
            <a:fillRect/>
          </a:stretch>
        </p:blipFill>
        <p:spPr bwMode="auto">
          <a:xfrm>
            <a:off x="357188" y="3571875"/>
            <a:ext cx="2057400" cy="2581275"/>
          </a:xfrm>
          <a:prstGeom prst="rect">
            <a:avLst/>
          </a:prstGeom>
          <a:noFill/>
          <a:ln w="9525">
            <a:noFill/>
            <a:miter lim="800000"/>
            <a:headEnd/>
            <a:tailEnd/>
          </a:ln>
        </p:spPr>
      </p:pic>
      <p:pic>
        <p:nvPicPr>
          <p:cNvPr id="24581" name="Picture 4" descr="apevia_case.jpg"/>
          <p:cNvPicPr>
            <a:picLocks noChangeAspect="1"/>
          </p:cNvPicPr>
          <p:nvPr/>
        </p:nvPicPr>
        <p:blipFill>
          <a:blip r:embed="rId3" cstate="print"/>
          <a:srcRect l="17857" r="16666"/>
          <a:stretch>
            <a:fillRect/>
          </a:stretch>
        </p:blipFill>
        <p:spPr bwMode="auto">
          <a:xfrm>
            <a:off x="3214688" y="3429000"/>
            <a:ext cx="1785937" cy="2727325"/>
          </a:xfrm>
          <a:prstGeom prst="rect">
            <a:avLst/>
          </a:prstGeom>
          <a:noFill/>
          <a:ln w="9525">
            <a:noFill/>
            <a:miter lim="800000"/>
            <a:headEnd/>
            <a:tailEnd/>
          </a:ln>
        </p:spPr>
      </p:pic>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wipe(down)">
                                      <p:cBhvr>
                                        <p:cTn id="7" dur="290">
                                          <p:stCondLst>
                                            <p:cond delay="0"/>
                                          </p:stCondLst>
                                        </p:cTn>
                                        <p:tgtEl>
                                          <p:spTgt spid="24578"/>
                                        </p:tgtEl>
                                      </p:cBhvr>
                                    </p:animEffect>
                                    <p:anim calcmode="lin" valueType="num">
                                      <p:cBhvr>
                                        <p:cTn id="8" dur="911" tmFilter="0,0; 0.14,0.36; 0.43,0.73; 0.71,0.91; 1.0,1.0">
                                          <p:stCondLst>
                                            <p:cond delay="0"/>
                                          </p:stCondLst>
                                        </p:cTn>
                                        <p:tgtEl>
                                          <p:spTgt spid="24578"/>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24578"/>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24578"/>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24578"/>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24578"/>
                                        </p:tgtEl>
                                        <p:attrNameLst>
                                          <p:attrName>ppt_y</p:attrName>
                                        </p:attrNameLst>
                                      </p:cBhvr>
                                      <p:tavLst>
                                        <p:tav tm="0" fmla="#ppt_y-sin(pi*$)/81">
                                          <p:val>
                                            <p:fltVal val="0"/>
                                          </p:val>
                                        </p:tav>
                                        <p:tav tm="100000">
                                          <p:val>
                                            <p:fltVal val="1"/>
                                          </p:val>
                                        </p:tav>
                                      </p:tavLst>
                                    </p:anim>
                                    <p:animScale>
                                      <p:cBhvr>
                                        <p:cTn id="13" dur="13">
                                          <p:stCondLst>
                                            <p:cond delay="325"/>
                                          </p:stCondLst>
                                        </p:cTn>
                                        <p:tgtEl>
                                          <p:spTgt spid="24578"/>
                                        </p:tgtEl>
                                      </p:cBhvr>
                                      <p:to x="100000" y="60000"/>
                                    </p:animScale>
                                    <p:animScale>
                                      <p:cBhvr>
                                        <p:cTn id="14" dur="83" decel="50000">
                                          <p:stCondLst>
                                            <p:cond delay="338"/>
                                          </p:stCondLst>
                                        </p:cTn>
                                        <p:tgtEl>
                                          <p:spTgt spid="24578"/>
                                        </p:tgtEl>
                                      </p:cBhvr>
                                      <p:to x="100000" y="100000"/>
                                    </p:animScale>
                                    <p:animScale>
                                      <p:cBhvr>
                                        <p:cTn id="15" dur="13">
                                          <p:stCondLst>
                                            <p:cond delay="656"/>
                                          </p:stCondLst>
                                        </p:cTn>
                                        <p:tgtEl>
                                          <p:spTgt spid="24578"/>
                                        </p:tgtEl>
                                      </p:cBhvr>
                                      <p:to x="100000" y="80000"/>
                                    </p:animScale>
                                    <p:animScale>
                                      <p:cBhvr>
                                        <p:cTn id="16" dur="83" decel="50000">
                                          <p:stCondLst>
                                            <p:cond delay="669"/>
                                          </p:stCondLst>
                                        </p:cTn>
                                        <p:tgtEl>
                                          <p:spTgt spid="24578"/>
                                        </p:tgtEl>
                                      </p:cBhvr>
                                      <p:to x="100000" y="100000"/>
                                    </p:animScale>
                                    <p:animScale>
                                      <p:cBhvr>
                                        <p:cTn id="17" dur="13">
                                          <p:stCondLst>
                                            <p:cond delay="821"/>
                                          </p:stCondLst>
                                        </p:cTn>
                                        <p:tgtEl>
                                          <p:spTgt spid="24578"/>
                                        </p:tgtEl>
                                      </p:cBhvr>
                                      <p:to x="100000" y="90000"/>
                                    </p:animScale>
                                    <p:animScale>
                                      <p:cBhvr>
                                        <p:cTn id="18" dur="83" decel="50000">
                                          <p:stCondLst>
                                            <p:cond delay="834"/>
                                          </p:stCondLst>
                                        </p:cTn>
                                        <p:tgtEl>
                                          <p:spTgt spid="24578"/>
                                        </p:tgtEl>
                                      </p:cBhvr>
                                      <p:to x="100000" y="100000"/>
                                    </p:animScale>
                                    <p:animScale>
                                      <p:cBhvr>
                                        <p:cTn id="19" dur="13">
                                          <p:stCondLst>
                                            <p:cond delay="904"/>
                                          </p:stCondLst>
                                        </p:cTn>
                                        <p:tgtEl>
                                          <p:spTgt spid="24578"/>
                                        </p:tgtEl>
                                      </p:cBhvr>
                                      <p:to x="100000" y="95000"/>
                                    </p:animScale>
                                    <p:animScale>
                                      <p:cBhvr>
                                        <p:cTn id="20" dur="83" decel="50000">
                                          <p:stCondLst>
                                            <p:cond delay="917"/>
                                          </p:stCondLst>
                                        </p:cTn>
                                        <p:tgtEl>
                                          <p:spTgt spid="24578"/>
                                        </p:tgtEl>
                                      </p:cBhvr>
                                      <p:to x="100000" y="100000"/>
                                    </p:animScale>
                                  </p:childTnLst>
                                </p:cTn>
                              </p:par>
                            </p:childTnLst>
                          </p:cTn>
                        </p:par>
                        <p:par>
                          <p:cTn id="21" fill="hold">
                            <p:stCondLst>
                              <p:cond delay="1000"/>
                            </p:stCondLst>
                            <p:childTnLst>
                              <p:par>
                                <p:cTn id="22" presetID="47" presetClass="entr" presetSubtype="0" fill="hold" nodeType="afterEffect">
                                  <p:stCondLst>
                                    <p:cond delay="0"/>
                                  </p:stCondLst>
                                  <p:childTnLst>
                                    <p:set>
                                      <p:cBhvr>
                                        <p:cTn id="23" dur="1" fill="hold">
                                          <p:stCondLst>
                                            <p:cond delay="0"/>
                                          </p:stCondLst>
                                        </p:cTn>
                                        <p:tgtEl>
                                          <p:spTgt spid="2">
                                            <p:txEl>
                                              <p:pRg st="0" end="0"/>
                                            </p:txEl>
                                          </p:spTgt>
                                        </p:tgtEl>
                                        <p:attrNameLst>
                                          <p:attrName>style.visibility</p:attrName>
                                        </p:attrNameLst>
                                      </p:cBhvr>
                                      <p:to>
                                        <p:strVal val="visible"/>
                                      </p:to>
                                    </p:set>
                                    <p:animEffect transition="in" filter="fade">
                                      <p:cBhvr>
                                        <p:cTn id="24" dur="1000"/>
                                        <p:tgtEl>
                                          <p:spTgt spid="2">
                                            <p:txEl>
                                              <p:pRg st="0" end="0"/>
                                            </p:txEl>
                                          </p:spTgt>
                                        </p:tgtEl>
                                      </p:cBhvr>
                                    </p:animEffect>
                                    <p:anim calcmode="lin" valueType="num">
                                      <p:cBhvr>
                                        <p:cTn id="25"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000"/>
                            </p:stCondLst>
                            <p:childTnLst>
                              <p:par>
                                <p:cTn id="28" presetID="47" presetClass="entr" presetSubtype="0" fill="hold" nodeType="afterEffect">
                                  <p:stCondLst>
                                    <p:cond delay="0"/>
                                  </p:stCondLst>
                                  <p:childTnLst>
                                    <p:set>
                                      <p:cBhvr>
                                        <p:cTn id="29" dur="1" fill="hold">
                                          <p:stCondLst>
                                            <p:cond delay="0"/>
                                          </p:stCondLst>
                                        </p:cTn>
                                        <p:tgtEl>
                                          <p:spTgt spid="2">
                                            <p:txEl>
                                              <p:pRg st="1" end="1"/>
                                            </p:txEl>
                                          </p:spTgt>
                                        </p:tgtEl>
                                        <p:attrNameLst>
                                          <p:attrName>style.visibility</p:attrName>
                                        </p:attrNameLst>
                                      </p:cBhvr>
                                      <p:to>
                                        <p:strVal val="visible"/>
                                      </p:to>
                                    </p:set>
                                    <p:animEffect transition="in" filter="fade">
                                      <p:cBhvr>
                                        <p:cTn id="30" dur="1000"/>
                                        <p:tgtEl>
                                          <p:spTgt spid="2">
                                            <p:txEl>
                                              <p:pRg st="1" end="1"/>
                                            </p:txEl>
                                          </p:spTgt>
                                        </p:tgtEl>
                                      </p:cBhvr>
                                    </p:animEffect>
                                    <p:anim calcmode="lin" valueType="num">
                                      <p:cBhvr>
                                        <p:cTn id="31"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32"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34" presetClass="entr" presetSubtype="0" fill="hold" nodeType="afterEffect">
                                  <p:stCondLst>
                                    <p:cond delay="0"/>
                                  </p:stCondLst>
                                  <p:childTnLst>
                                    <p:set>
                                      <p:cBhvr>
                                        <p:cTn id="35" dur="1" fill="hold">
                                          <p:stCondLst>
                                            <p:cond delay="0"/>
                                          </p:stCondLst>
                                        </p:cTn>
                                        <p:tgtEl>
                                          <p:spTgt spid="24581"/>
                                        </p:tgtEl>
                                        <p:attrNameLst>
                                          <p:attrName>style.visibility</p:attrName>
                                        </p:attrNameLst>
                                      </p:cBhvr>
                                      <p:to>
                                        <p:strVal val="visible"/>
                                      </p:to>
                                    </p:set>
                                    <p:anim from="(-#ppt_w/2)" to="(#ppt_x)" calcmode="lin" valueType="num">
                                      <p:cBhvr>
                                        <p:cTn id="36" dur="600" fill="hold">
                                          <p:stCondLst>
                                            <p:cond delay="0"/>
                                          </p:stCondLst>
                                        </p:cTn>
                                        <p:tgtEl>
                                          <p:spTgt spid="24581"/>
                                        </p:tgtEl>
                                        <p:attrNameLst>
                                          <p:attrName>ppt_x</p:attrName>
                                        </p:attrNameLst>
                                      </p:cBhvr>
                                    </p:anim>
                                    <p:anim from="0" to="-1.0" calcmode="lin" valueType="num">
                                      <p:cBhvr>
                                        <p:cTn id="37" dur="200" decel="50000" autoRev="1" fill="hold">
                                          <p:stCondLst>
                                            <p:cond delay="600"/>
                                          </p:stCondLst>
                                        </p:cTn>
                                        <p:tgtEl>
                                          <p:spTgt spid="24581"/>
                                        </p:tgtEl>
                                        <p:attrNameLst>
                                          <p:attrName>xshear</p:attrName>
                                        </p:attrNameLst>
                                      </p:cBhvr>
                                    </p:anim>
                                    <p:animScale>
                                      <p:cBhvr>
                                        <p:cTn id="38" dur="200" decel="100000" autoRev="1" fill="hold">
                                          <p:stCondLst>
                                            <p:cond delay="600"/>
                                          </p:stCondLst>
                                        </p:cTn>
                                        <p:tgtEl>
                                          <p:spTgt spid="24581"/>
                                        </p:tgtEl>
                                      </p:cBhvr>
                                      <p:from x="100000" y="100000"/>
                                      <p:to x="80000" y="100000"/>
                                    </p:animScale>
                                    <p:anim by="(#ppt_h/3+#ppt_w*0.1)" calcmode="lin" valueType="num">
                                      <p:cBhvr additive="sum">
                                        <p:cTn id="39" dur="200" decel="100000" autoRev="1" fill="hold">
                                          <p:stCondLst>
                                            <p:cond delay="600"/>
                                          </p:stCondLst>
                                        </p:cTn>
                                        <p:tgtEl>
                                          <p:spTgt spid="24581"/>
                                        </p:tgtEl>
                                        <p:attrNameLst>
                                          <p:attrName>ppt_x</p:attrName>
                                        </p:attrNameLst>
                                      </p:cBhvr>
                                    </p:anim>
                                  </p:childTnLst>
                                </p:cTn>
                              </p:par>
                              <p:par>
                                <p:cTn id="40" presetID="34" presetClass="entr" presetSubtype="0" fill="hold" nodeType="withEffect">
                                  <p:stCondLst>
                                    <p:cond delay="0"/>
                                  </p:stCondLst>
                                  <p:childTnLst>
                                    <p:set>
                                      <p:cBhvr>
                                        <p:cTn id="41" dur="1" fill="hold">
                                          <p:stCondLst>
                                            <p:cond delay="0"/>
                                          </p:stCondLst>
                                        </p:cTn>
                                        <p:tgtEl>
                                          <p:spTgt spid="24580"/>
                                        </p:tgtEl>
                                        <p:attrNameLst>
                                          <p:attrName>style.visibility</p:attrName>
                                        </p:attrNameLst>
                                      </p:cBhvr>
                                      <p:to>
                                        <p:strVal val="visible"/>
                                      </p:to>
                                    </p:set>
                                    <p:anim from="(-#ppt_w/2)" to="(#ppt_x)" calcmode="lin" valueType="num">
                                      <p:cBhvr>
                                        <p:cTn id="42" dur="600" fill="hold">
                                          <p:stCondLst>
                                            <p:cond delay="0"/>
                                          </p:stCondLst>
                                        </p:cTn>
                                        <p:tgtEl>
                                          <p:spTgt spid="24580"/>
                                        </p:tgtEl>
                                        <p:attrNameLst>
                                          <p:attrName>ppt_x</p:attrName>
                                        </p:attrNameLst>
                                      </p:cBhvr>
                                    </p:anim>
                                    <p:anim from="0" to="-1.0" calcmode="lin" valueType="num">
                                      <p:cBhvr>
                                        <p:cTn id="43" dur="200" decel="50000" autoRev="1" fill="hold">
                                          <p:stCondLst>
                                            <p:cond delay="600"/>
                                          </p:stCondLst>
                                        </p:cTn>
                                        <p:tgtEl>
                                          <p:spTgt spid="24580"/>
                                        </p:tgtEl>
                                        <p:attrNameLst>
                                          <p:attrName>xshear</p:attrName>
                                        </p:attrNameLst>
                                      </p:cBhvr>
                                    </p:anim>
                                    <p:animScale>
                                      <p:cBhvr>
                                        <p:cTn id="44" dur="200" decel="100000" autoRev="1" fill="hold">
                                          <p:stCondLst>
                                            <p:cond delay="600"/>
                                          </p:stCondLst>
                                        </p:cTn>
                                        <p:tgtEl>
                                          <p:spTgt spid="24580"/>
                                        </p:tgtEl>
                                      </p:cBhvr>
                                      <p:from x="100000" y="100000"/>
                                      <p:to x="80000" y="100000"/>
                                    </p:animScale>
                                    <p:anim by="(#ppt_h/3+#ppt_w*0.1)" calcmode="lin" valueType="num">
                                      <p:cBhvr additive="sum">
                                        <p:cTn id="45" dur="200" decel="100000" autoRev="1" fill="hold">
                                          <p:stCondLst>
                                            <p:cond delay="600"/>
                                          </p:stCondLst>
                                        </p:cTn>
                                        <p:tgtEl>
                                          <p:spTgt spid="24580"/>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p:nvPr>
        </p:nvSpPr>
        <p:spPr>
          <a:xfrm>
            <a:off x="457200" y="785813"/>
            <a:ext cx="8229600" cy="5340350"/>
          </a:xfrm>
        </p:spPr>
        <p:txBody>
          <a:bodyPr rtlCol="0">
            <a:normAutofit/>
          </a:bodyPr>
          <a:lstStyle/>
          <a:p>
            <a:pPr algn="r" eaLnBrk="1" fontAlgn="auto" hangingPunct="1">
              <a:spcAft>
                <a:spcPts val="1200"/>
              </a:spcAft>
              <a:buSzPct val="74000"/>
              <a:buFont typeface="Wingdings" pitchFamily="2" charset="2"/>
              <a:buNone/>
              <a:defRPr/>
            </a:pPr>
            <a:r>
              <a:rPr lang="fa-IR" dirty="0" smtClean="0">
                <a:cs typeface="B Titr" pitchFamily="2" charset="-78"/>
              </a:rPr>
              <a:t>برد اصلی</a:t>
            </a:r>
            <a:r>
              <a:rPr lang="en-US" dirty="0" smtClean="0">
                <a:cs typeface="B Titr" pitchFamily="2" charset="-78"/>
              </a:rPr>
              <a:t> </a:t>
            </a:r>
            <a:r>
              <a:rPr lang="fa-IR" dirty="0" smtClean="0">
                <a:cs typeface="B Titr" pitchFamily="2" charset="-78"/>
              </a:rPr>
              <a:t>  </a:t>
            </a:r>
            <a:r>
              <a:rPr lang="en-US" sz="2400" b="1" dirty="0" smtClean="0">
                <a:latin typeface="Times New Roman" pitchFamily="18" charset="0"/>
                <a:cs typeface="+mj-cs"/>
              </a:rPr>
              <a:t>Main Board</a:t>
            </a:r>
            <a:endParaRPr lang="fa-IR" b="1" dirty="0" smtClean="0">
              <a:latin typeface="Times New Roman" pitchFamily="18" charset="0"/>
              <a:cs typeface="+mj-cs"/>
            </a:endParaRPr>
          </a:p>
          <a:p>
            <a:pPr marL="117475" indent="-7938" eaLnBrk="1" fontAlgn="auto" hangingPunct="1">
              <a:spcAft>
                <a:spcPts val="0"/>
              </a:spcAft>
              <a:defRPr/>
            </a:pPr>
            <a:r>
              <a:rPr lang="fa-IR" sz="2400" dirty="0" smtClean="0"/>
              <a:t>اگر کیس خود را باز کنیم، یک صفحه متشکل از تراشه ها، کارت ها و کابل ها را مشاهده می کنیم که همان برد اصلی است.</a:t>
            </a:r>
            <a:endParaRPr lang="en-US" sz="2400" dirty="0"/>
          </a:p>
        </p:txBody>
      </p:sp>
      <p:pic>
        <p:nvPicPr>
          <p:cNvPr id="25603" name="Picture 4" descr="PC-motherboard-diagram-and-nomenclature-300x272.jpg"/>
          <p:cNvPicPr>
            <a:picLocks noChangeAspect="1"/>
          </p:cNvPicPr>
          <p:nvPr/>
        </p:nvPicPr>
        <p:blipFill>
          <a:blip r:embed="rId2" cstate="print"/>
          <a:srcRect/>
          <a:stretch>
            <a:fillRect/>
          </a:stretch>
        </p:blipFill>
        <p:spPr bwMode="auto">
          <a:xfrm>
            <a:off x="152400" y="2643188"/>
            <a:ext cx="4491038" cy="4071937"/>
          </a:xfrm>
          <a:prstGeom prst="rect">
            <a:avLst/>
          </a:prstGeom>
          <a:noFill/>
          <a:ln w="9525">
            <a:noFill/>
            <a:miter lim="800000"/>
            <a:headEnd/>
            <a:tailEnd/>
          </a:ln>
        </p:spPr>
      </p:pic>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290">
                                          <p:stCondLst>
                                            <p:cond delay="0"/>
                                          </p:stCondLst>
                                        </p:cTn>
                                        <p:tgtEl>
                                          <p:spTgt spid="4">
                                            <p:txEl>
                                              <p:pRg st="0" end="0"/>
                                            </p:txEl>
                                          </p:spTgt>
                                        </p:tgtEl>
                                      </p:cBhvr>
                                    </p:animEffect>
                                    <p:anim calcmode="lin" valueType="num">
                                      <p:cBhvr>
                                        <p:cTn id="8" dur="911"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4">
                                            <p:txEl>
                                              <p:pRg st="0" end="0"/>
                                            </p:txEl>
                                          </p:spTgt>
                                        </p:tgtEl>
                                        <p:attrNameLst>
                                          <p:attrName>ppt_y</p:attrName>
                                        </p:attrNameLst>
                                      </p:cBhvr>
                                      <p:tavLst>
                                        <p:tav tm="0" fmla="#ppt_y-sin(pi*$)/81">
                                          <p:val>
                                            <p:fltVal val="0"/>
                                          </p:val>
                                        </p:tav>
                                        <p:tav tm="100000">
                                          <p:val>
                                            <p:fltVal val="1"/>
                                          </p:val>
                                        </p:tav>
                                      </p:tavLst>
                                    </p:anim>
                                    <p:animScale>
                                      <p:cBhvr>
                                        <p:cTn id="13" dur="13">
                                          <p:stCondLst>
                                            <p:cond delay="325"/>
                                          </p:stCondLst>
                                        </p:cTn>
                                        <p:tgtEl>
                                          <p:spTgt spid="4">
                                            <p:txEl>
                                              <p:pRg st="0" end="0"/>
                                            </p:txEl>
                                          </p:spTgt>
                                        </p:tgtEl>
                                      </p:cBhvr>
                                      <p:to x="100000" y="60000"/>
                                    </p:animScale>
                                    <p:animScale>
                                      <p:cBhvr>
                                        <p:cTn id="14" dur="83" decel="50000">
                                          <p:stCondLst>
                                            <p:cond delay="338"/>
                                          </p:stCondLst>
                                        </p:cTn>
                                        <p:tgtEl>
                                          <p:spTgt spid="4">
                                            <p:txEl>
                                              <p:pRg st="0" end="0"/>
                                            </p:txEl>
                                          </p:spTgt>
                                        </p:tgtEl>
                                      </p:cBhvr>
                                      <p:to x="100000" y="100000"/>
                                    </p:animScale>
                                    <p:animScale>
                                      <p:cBhvr>
                                        <p:cTn id="15" dur="13">
                                          <p:stCondLst>
                                            <p:cond delay="656"/>
                                          </p:stCondLst>
                                        </p:cTn>
                                        <p:tgtEl>
                                          <p:spTgt spid="4">
                                            <p:txEl>
                                              <p:pRg st="0" end="0"/>
                                            </p:txEl>
                                          </p:spTgt>
                                        </p:tgtEl>
                                      </p:cBhvr>
                                      <p:to x="100000" y="80000"/>
                                    </p:animScale>
                                    <p:animScale>
                                      <p:cBhvr>
                                        <p:cTn id="16" dur="83" decel="50000">
                                          <p:stCondLst>
                                            <p:cond delay="669"/>
                                          </p:stCondLst>
                                        </p:cTn>
                                        <p:tgtEl>
                                          <p:spTgt spid="4">
                                            <p:txEl>
                                              <p:pRg st="0" end="0"/>
                                            </p:txEl>
                                          </p:spTgt>
                                        </p:tgtEl>
                                      </p:cBhvr>
                                      <p:to x="100000" y="100000"/>
                                    </p:animScale>
                                    <p:animScale>
                                      <p:cBhvr>
                                        <p:cTn id="17" dur="13">
                                          <p:stCondLst>
                                            <p:cond delay="821"/>
                                          </p:stCondLst>
                                        </p:cTn>
                                        <p:tgtEl>
                                          <p:spTgt spid="4">
                                            <p:txEl>
                                              <p:pRg st="0" end="0"/>
                                            </p:txEl>
                                          </p:spTgt>
                                        </p:tgtEl>
                                      </p:cBhvr>
                                      <p:to x="100000" y="90000"/>
                                    </p:animScale>
                                    <p:animScale>
                                      <p:cBhvr>
                                        <p:cTn id="18" dur="83" decel="50000">
                                          <p:stCondLst>
                                            <p:cond delay="834"/>
                                          </p:stCondLst>
                                        </p:cTn>
                                        <p:tgtEl>
                                          <p:spTgt spid="4">
                                            <p:txEl>
                                              <p:pRg st="0" end="0"/>
                                            </p:txEl>
                                          </p:spTgt>
                                        </p:tgtEl>
                                      </p:cBhvr>
                                      <p:to x="100000" y="100000"/>
                                    </p:animScale>
                                    <p:animScale>
                                      <p:cBhvr>
                                        <p:cTn id="19" dur="13">
                                          <p:stCondLst>
                                            <p:cond delay="904"/>
                                          </p:stCondLst>
                                        </p:cTn>
                                        <p:tgtEl>
                                          <p:spTgt spid="4">
                                            <p:txEl>
                                              <p:pRg st="0" end="0"/>
                                            </p:txEl>
                                          </p:spTgt>
                                        </p:tgtEl>
                                      </p:cBhvr>
                                      <p:to x="100000" y="95000"/>
                                    </p:animScale>
                                    <p:animScale>
                                      <p:cBhvr>
                                        <p:cTn id="20" dur="83" decel="50000">
                                          <p:stCondLst>
                                            <p:cond delay="917"/>
                                          </p:stCondLst>
                                        </p:cTn>
                                        <p:tgtEl>
                                          <p:spTgt spid="4">
                                            <p:txEl>
                                              <p:pRg st="0" end="0"/>
                                            </p:txEl>
                                          </p:spTgt>
                                        </p:tgtEl>
                                      </p:cBhvr>
                                      <p:to x="100000" y="100000"/>
                                    </p:animScale>
                                  </p:childTnLst>
                                </p:cTn>
                              </p:par>
                            </p:childTnLst>
                          </p:cTn>
                        </p:par>
                        <p:par>
                          <p:cTn id="21" fill="hold">
                            <p:stCondLst>
                              <p:cond delay="1000"/>
                            </p:stCondLst>
                            <p:childTnLst>
                              <p:par>
                                <p:cTn id="22" presetID="47" presetClass="entr" presetSubtype="0" fill="hold" nodeType="after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fade">
                                      <p:cBhvr>
                                        <p:cTn id="24" dur="1000"/>
                                        <p:tgtEl>
                                          <p:spTgt spid="4">
                                            <p:txEl>
                                              <p:pRg st="1" end="1"/>
                                            </p:txEl>
                                          </p:spTgt>
                                        </p:tgtEl>
                                      </p:cBhvr>
                                    </p:animEffect>
                                    <p:anim calcmode="lin" valueType="num">
                                      <p:cBhvr>
                                        <p:cTn id="2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par>
                          <p:cTn id="27" fill="hold">
                            <p:stCondLst>
                              <p:cond delay="2000"/>
                            </p:stCondLst>
                            <p:childTnLst>
                              <p:par>
                                <p:cTn id="28" presetID="34" presetClass="entr" presetSubtype="0" fill="hold" nodeType="afterEffect">
                                  <p:stCondLst>
                                    <p:cond delay="0"/>
                                  </p:stCondLst>
                                  <p:childTnLst>
                                    <p:set>
                                      <p:cBhvr>
                                        <p:cTn id="29" dur="1" fill="hold">
                                          <p:stCondLst>
                                            <p:cond delay="0"/>
                                          </p:stCondLst>
                                        </p:cTn>
                                        <p:tgtEl>
                                          <p:spTgt spid="25603"/>
                                        </p:tgtEl>
                                        <p:attrNameLst>
                                          <p:attrName>style.visibility</p:attrName>
                                        </p:attrNameLst>
                                      </p:cBhvr>
                                      <p:to>
                                        <p:strVal val="visible"/>
                                      </p:to>
                                    </p:set>
                                    <p:anim from="(-#ppt_w/2)" to="(#ppt_x)" calcmode="lin" valueType="num">
                                      <p:cBhvr>
                                        <p:cTn id="30" dur="600" fill="hold">
                                          <p:stCondLst>
                                            <p:cond delay="0"/>
                                          </p:stCondLst>
                                        </p:cTn>
                                        <p:tgtEl>
                                          <p:spTgt spid="25603"/>
                                        </p:tgtEl>
                                        <p:attrNameLst>
                                          <p:attrName>ppt_x</p:attrName>
                                        </p:attrNameLst>
                                      </p:cBhvr>
                                    </p:anim>
                                    <p:anim from="0" to="-1.0" calcmode="lin" valueType="num">
                                      <p:cBhvr>
                                        <p:cTn id="31" dur="200" decel="50000" autoRev="1" fill="hold">
                                          <p:stCondLst>
                                            <p:cond delay="600"/>
                                          </p:stCondLst>
                                        </p:cTn>
                                        <p:tgtEl>
                                          <p:spTgt spid="25603"/>
                                        </p:tgtEl>
                                        <p:attrNameLst>
                                          <p:attrName>xshear</p:attrName>
                                        </p:attrNameLst>
                                      </p:cBhvr>
                                    </p:anim>
                                    <p:animScale>
                                      <p:cBhvr>
                                        <p:cTn id="32" dur="200" decel="100000" autoRev="1" fill="hold">
                                          <p:stCondLst>
                                            <p:cond delay="600"/>
                                          </p:stCondLst>
                                        </p:cTn>
                                        <p:tgtEl>
                                          <p:spTgt spid="25603"/>
                                        </p:tgtEl>
                                      </p:cBhvr>
                                      <p:from x="100000" y="100000"/>
                                      <p:to x="80000" y="100000"/>
                                    </p:animScale>
                                    <p:anim by="(#ppt_h/3+#ppt_w*0.1)" calcmode="lin" valueType="num">
                                      <p:cBhvr additive="sum">
                                        <p:cTn id="33" dur="200" decel="100000" autoRev="1" fill="hold">
                                          <p:stCondLst>
                                            <p:cond delay="600"/>
                                          </p:stCondLst>
                                        </p:cTn>
                                        <p:tgtEl>
                                          <p:spTgt spid="25603"/>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3"/>
          <p:cNvSpPr>
            <a:spLocks noGrp="1"/>
          </p:cNvSpPr>
          <p:nvPr>
            <p:ph/>
          </p:nvPr>
        </p:nvSpPr>
        <p:spPr>
          <a:xfrm>
            <a:off x="285750" y="857250"/>
            <a:ext cx="8401050" cy="5268913"/>
          </a:xfrm>
        </p:spPr>
        <p:txBody>
          <a:bodyPr/>
          <a:lstStyle/>
          <a:p>
            <a:pPr algn="r" eaLnBrk="1" hangingPunct="1">
              <a:spcAft>
                <a:spcPts val="1800"/>
              </a:spcAft>
              <a:buFont typeface="Wingdings" pitchFamily="2" charset="2"/>
              <a:buNone/>
              <a:defRPr/>
            </a:pPr>
            <a:r>
              <a:rPr lang="fa-IR" sz="2400" dirty="0" smtClean="0">
                <a:cs typeface="B Titr" pitchFamily="2" charset="-78"/>
              </a:rPr>
              <a:t>مغز کامپیوتر</a:t>
            </a:r>
            <a:r>
              <a:rPr lang="en-US" sz="2400" dirty="0" smtClean="0">
                <a:cs typeface="B Titr" pitchFamily="2" charset="-78"/>
              </a:rPr>
              <a:t> </a:t>
            </a:r>
            <a:r>
              <a:rPr lang="fa-IR" sz="2400" dirty="0" smtClean="0">
                <a:cs typeface="B Titr" pitchFamily="2" charset="-78"/>
              </a:rPr>
              <a:t> </a:t>
            </a:r>
            <a:r>
              <a:rPr lang="en-US" sz="2400" dirty="0" smtClean="0">
                <a:cs typeface="B Titr" pitchFamily="2" charset="-78"/>
              </a:rPr>
              <a:t> </a:t>
            </a:r>
            <a:r>
              <a:rPr lang="en-US" sz="2400" b="1" dirty="0" smtClean="0">
                <a:latin typeface="Times New Roman" pitchFamily="18" charset="0"/>
                <a:cs typeface="+mj-cs"/>
              </a:rPr>
              <a:t>CPU</a:t>
            </a:r>
            <a:endParaRPr lang="fa-IR" sz="2400" b="1" dirty="0" smtClean="0">
              <a:latin typeface="Times New Roman" pitchFamily="18" charset="0"/>
              <a:cs typeface="+mj-cs"/>
            </a:endParaRPr>
          </a:p>
          <a:p>
            <a:pPr marL="520700" lvl="1" algn="r" eaLnBrk="1" hangingPunct="1">
              <a:buClr>
                <a:schemeClr val="tx2">
                  <a:lumMod val="75000"/>
                </a:schemeClr>
              </a:buClr>
              <a:buSzPct val="85000"/>
              <a:buFont typeface="Wingdings" pitchFamily="2" charset="2"/>
              <a:buChar char="v"/>
              <a:defRPr/>
            </a:pPr>
            <a:r>
              <a:rPr lang="fa-IR" sz="2400" dirty="0" smtClean="0">
                <a:latin typeface="Times New Roman" pitchFamily="18" charset="0"/>
              </a:rPr>
              <a:t>سرعت </a:t>
            </a:r>
            <a:r>
              <a:rPr lang="en-US" sz="2000" dirty="0" smtClean="0">
                <a:latin typeface="Times New Roman" pitchFamily="18" charset="0"/>
                <a:cs typeface="Times New Roman" pitchFamily="18" charset="0"/>
              </a:rPr>
              <a:t>CPU</a:t>
            </a:r>
            <a:r>
              <a:rPr lang="fa-IR" sz="2400" dirty="0" smtClean="0">
                <a:latin typeface="Times New Roman" pitchFamily="18" charset="0"/>
              </a:rPr>
              <a:t> اولین عامل مؤثر در سرعت کلی یک کامپیوتر است. </a:t>
            </a:r>
          </a:p>
          <a:p>
            <a:pPr marL="520700" lvl="1" algn="r" eaLnBrk="1" hangingPunct="1">
              <a:buClr>
                <a:schemeClr val="tx2">
                  <a:lumMod val="75000"/>
                </a:schemeClr>
              </a:buClr>
              <a:buSzPct val="85000"/>
              <a:buFont typeface="Wingdings" pitchFamily="2" charset="2"/>
              <a:buChar char="v"/>
              <a:defRPr/>
            </a:pPr>
            <a:r>
              <a:rPr lang="fa-IR" sz="2400" dirty="0" smtClean="0">
                <a:latin typeface="Times New Roman" pitchFamily="18" charset="0"/>
              </a:rPr>
              <a:t>سرعت پردازشگر در مقیاس گیگا هرتز </a:t>
            </a:r>
            <a:r>
              <a:rPr lang="fa-IR" sz="1800" dirty="0" smtClean="0">
                <a:latin typeface="Times New Roman" pitchFamily="18" charset="0"/>
                <a:cs typeface="Times New Roman" pitchFamily="18" charset="0"/>
              </a:rPr>
              <a:t>(</a:t>
            </a:r>
            <a:r>
              <a:rPr lang="en-US" sz="1800" dirty="0" smtClean="0">
                <a:latin typeface="Times New Roman" pitchFamily="18" charset="0"/>
                <a:cs typeface="Times New Roman" pitchFamily="18" charset="0"/>
              </a:rPr>
              <a:t>GHZ</a:t>
            </a:r>
            <a:r>
              <a:rPr lang="fa-IR" sz="1800" dirty="0" smtClean="0">
                <a:latin typeface="Times New Roman" pitchFamily="18" charset="0"/>
                <a:cs typeface="Times New Roman" pitchFamily="18" charset="0"/>
              </a:rPr>
              <a:t>) </a:t>
            </a:r>
            <a:r>
              <a:rPr lang="fa-IR" sz="2400" dirty="0" smtClean="0">
                <a:latin typeface="Times New Roman" pitchFamily="18" charset="0"/>
              </a:rPr>
              <a:t>سنجیده می شود.</a:t>
            </a:r>
          </a:p>
          <a:p>
            <a:pPr marL="520700" lvl="1" algn="r" eaLnBrk="1" hangingPunct="1">
              <a:buClr>
                <a:schemeClr val="tx2">
                  <a:lumMod val="75000"/>
                </a:schemeClr>
              </a:buClr>
              <a:buSzPct val="85000"/>
              <a:buFont typeface="Wingdings" pitchFamily="2" charset="2"/>
              <a:buChar char="v"/>
              <a:defRPr/>
            </a:pPr>
            <a:r>
              <a:rPr lang="fa-IR" sz="2400" dirty="0" smtClean="0">
                <a:latin typeface="Times New Roman" pitchFamily="18" charset="0"/>
              </a:rPr>
              <a:t>تراشه های پردازشگر توسط شرکت های </a:t>
            </a:r>
            <a:r>
              <a:rPr lang="en-US" sz="2000" dirty="0" smtClean="0">
                <a:latin typeface="Times New Roman" pitchFamily="18" charset="0"/>
              </a:rPr>
              <a:t>Intel</a:t>
            </a:r>
            <a:r>
              <a:rPr lang="fa-IR" sz="2400" dirty="0" smtClean="0">
                <a:latin typeface="Times New Roman" pitchFamily="18" charset="0"/>
              </a:rPr>
              <a:t>، </a:t>
            </a:r>
            <a:r>
              <a:rPr lang="en-US" sz="2000" dirty="0" smtClean="0">
                <a:latin typeface="Times New Roman" pitchFamily="18" charset="0"/>
              </a:rPr>
              <a:t>AMD</a:t>
            </a:r>
            <a:r>
              <a:rPr lang="fa-IR" sz="2400" dirty="0" smtClean="0">
                <a:latin typeface="Times New Roman" pitchFamily="18" charset="0"/>
              </a:rPr>
              <a:t> و </a:t>
            </a:r>
            <a:r>
              <a:rPr lang="en-US" sz="2000" dirty="0" smtClean="0">
                <a:latin typeface="Times New Roman" pitchFamily="18" charset="0"/>
              </a:rPr>
              <a:t>Cyrix</a:t>
            </a:r>
            <a:r>
              <a:rPr lang="fa-IR" sz="2400" dirty="0" smtClean="0">
                <a:latin typeface="Times New Roman" pitchFamily="18" charset="0"/>
              </a:rPr>
              <a:t> ساخته می شوند.</a:t>
            </a:r>
          </a:p>
          <a:p>
            <a:pPr lvl="1" algn="r" eaLnBrk="1" hangingPunct="1">
              <a:buFontTx/>
              <a:buNone/>
              <a:defRPr/>
            </a:pPr>
            <a:endParaRPr lang="en-US" sz="2400" dirty="0" smtClean="0">
              <a:latin typeface="Times New Roman" pitchFamily="18" charset="0"/>
            </a:endParaRPr>
          </a:p>
        </p:txBody>
      </p:sp>
      <p:pic>
        <p:nvPicPr>
          <p:cNvPr id="26627" name="Picture 5" descr="dfgdfgg.jpg"/>
          <p:cNvPicPr>
            <a:picLocks noChangeAspect="1"/>
          </p:cNvPicPr>
          <p:nvPr/>
        </p:nvPicPr>
        <p:blipFill>
          <a:blip r:embed="rId2" cstate="print"/>
          <a:srcRect l="3198" t="3975" r="1907"/>
          <a:stretch>
            <a:fillRect/>
          </a:stretch>
        </p:blipFill>
        <p:spPr bwMode="auto">
          <a:xfrm>
            <a:off x="71438" y="3929063"/>
            <a:ext cx="5286375" cy="2870200"/>
          </a:xfrm>
          <a:prstGeom prst="rect">
            <a:avLst/>
          </a:prstGeom>
          <a:noFill/>
          <a:ln w="9525">
            <a:noFill/>
            <a:miter lim="800000"/>
            <a:headEnd/>
            <a:tailEnd/>
          </a:ln>
        </p:spPr>
      </p:pic>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22530">
                                            <p:txEl>
                                              <p:pRg st="0" end="0"/>
                                            </p:txEl>
                                          </p:spTgt>
                                        </p:tgtEl>
                                        <p:attrNameLst>
                                          <p:attrName>style.visibility</p:attrName>
                                        </p:attrNameLst>
                                      </p:cBhvr>
                                      <p:to>
                                        <p:strVal val="visible"/>
                                      </p:to>
                                    </p:set>
                                    <p:animEffect transition="in" filter="wipe(down)">
                                      <p:cBhvr>
                                        <p:cTn id="7" dur="290">
                                          <p:stCondLst>
                                            <p:cond delay="0"/>
                                          </p:stCondLst>
                                        </p:cTn>
                                        <p:tgtEl>
                                          <p:spTgt spid="22530">
                                            <p:txEl>
                                              <p:pRg st="0" end="0"/>
                                            </p:txEl>
                                          </p:spTgt>
                                        </p:tgtEl>
                                      </p:cBhvr>
                                    </p:animEffect>
                                    <p:anim calcmode="lin" valueType="num">
                                      <p:cBhvr>
                                        <p:cTn id="8" dur="911" tmFilter="0,0; 0.14,0.36; 0.43,0.73; 0.71,0.91; 1.0,1.0">
                                          <p:stCondLst>
                                            <p:cond delay="0"/>
                                          </p:stCondLst>
                                        </p:cTn>
                                        <p:tgtEl>
                                          <p:spTgt spid="22530">
                                            <p:txEl>
                                              <p:pRg st="0" end="0"/>
                                            </p:txEl>
                                          </p:spTgt>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22530">
                                            <p:txEl>
                                              <p:pRg st="0" end="0"/>
                                            </p:txEl>
                                          </p:spTgt>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22530">
                                            <p:txEl>
                                              <p:pRg st="0" end="0"/>
                                            </p:txEl>
                                          </p:spTgt>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22530">
                                            <p:txEl>
                                              <p:pRg st="0" end="0"/>
                                            </p:txEl>
                                          </p:spTgt>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22530">
                                            <p:txEl>
                                              <p:pRg st="0" end="0"/>
                                            </p:txEl>
                                          </p:spTgt>
                                        </p:tgtEl>
                                        <p:attrNameLst>
                                          <p:attrName>ppt_y</p:attrName>
                                        </p:attrNameLst>
                                      </p:cBhvr>
                                      <p:tavLst>
                                        <p:tav tm="0" fmla="#ppt_y-sin(pi*$)/81">
                                          <p:val>
                                            <p:fltVal val="0"/>
                                          </p:val>
                                        </p:tav>
                                        <p:tav tm="100000">
                                          <p:val>
                                            <p:fltVal val="1"/>
                                          </p:val>
                                        </p:tav>
                                      </p:tavLst>
                                    </p:anim>
                                    <p:animScale>
                                      <p:cBhvr>
                                        <p:cTn id="13" dur="13">
                                          <p:stCondLst>
                                            <p:cond delay="325"/>
                                          </p:stCondLst>
                                        </p:cTn>
                                        <p:tgtEl>
                                          <p:spTgt spid="22530">
                                            <p:txEl>
                                              <p:pRg st="0" end="0"/>
                                            </p:txEl>
                                          </p:spTgt>
                                        </p:tgtEl>
                                      </p:cBhvr>
                                      <p:to x="100000" y="60000"/>
                                    </p:animScale>
                                    <p:animScale>
                                      <p:cBhvr>
                                        <p:cTn id="14" dur="83" decel="50000">
                                          <p:stCondLst>
                                            <p:cond delay="338"/>
                                          </p:stCondLst>
                                        </p:cTn>
                                        <p:tgtEl>
                                          <p:spTgt spid="22530">
                                            <p:txEl>
                                              <p:pRg st="0" end="0"/>
                                            </p:txEl>
                                          </p:spTgt>
                                        </p:tgtEl>
                                      </p:cBhvr>
                                      <p:to x="100000" y="100000"/>
                                    </p:animScale>
                                    <p:animScale>
                                      <p:cBhvr>
                                        <p:cTn id="15" dur="13">
                                          <p:stCondLst>
                                            <p:cond delay="656"/>
                                          </p:stCondLst>
                                        </p:cTn>
                                        <p:tgtEl>
                                          <p:spTgt spid="22530">
                                            <p:txEl>
                                              <p:pRg st="0" end="0"/>
                                            </p:txEl>
                                          </p:spTgt>
                                        </p:tgtEl>
                                      </p:cBhvr>
                                      <p:to x="100000" y="80000"/>
                                    </p:animScale>
                                    <p:animScale>
                                      <p:cBhvr>
                                        <p:cTn id="16" dur="83" decel="50000">
                                          <p:stCondLst>
                                            <p:cond delay="669"/>
                                          </p:stCondLst>
                                        </p:cTn>
                                        <p:tgtEl>
                                          <p:spTgt spid="22530">
                                            <p:txEl>
                                              <p:pRg st="0" end="0"/>
                                            </p:txEl>
                                          </p:spTgt>
                                        </p:tgtEl>
                                      </p:cBhvr>
                                      <p:to x="100000" y="100000"/>
                                    </p:animScale>
                                    <p:animScale>
                                      <p:cBhvr>
                                        <p:cTn id="17" dur="13">
                                          <p:stCondLst>
                                            <p:cond delay="821"/>
                                          </p:stCondLst>
                                        </p:cTn>
                                        <p:tgtEl>
                                          <p:spTgt spid="22530">
                                            <p:txEl>
                                              <p:pRg st="0" end="0"/>
                                            </p:txEl>
                                          </p:spTgt>
                                        </p:tgtEl>
                                      </p:cBhvr>
                                      <p:to x="100000" y="90000"/>
                                    </p:animScale>
                                    <p:animScale>
                                      <p:cBhvr>
                                        <p:cTn id="18" dur="83" decel="50000">
                                          <p:stCondLst>
                                            <p:cond delay="834"/>
                                          </p:stCondLst>
                                        </p:cTn>
                                        <p:tgtEl>
                                          <p:spTgt spid="22530">
                                            <p:txEl>
                                              <p:pRg st="0" end="0"/>
                                            </p:txEl>
                                          </p:spTgt>
                                        </p:tgtEl>
                                      </p:cBhvr>
                                      <p:to x="100000" y="100000"/>
                                    </p:animScale>
                                    <p:animScale>
                                      <p:cBhvr>
                                        <p:cTn id="19" dur="13">
                                          <p:stCondLst>
                                            <p:cond delay="904"/>
                                          </p:stCondLst>
                                        </p:cTn>
                                        <p:tgtEl>
                                          <p:spTgt spid="22530">
                                            <p:txEl>
                                              <p:pRg st="0" end="0"/>
                                            </p:txEl>
                                          </p:spTgt>
                                        </p:tgtEl>
                                      </p:cBhvr>
                                      <p:to x="100000" y="95000"/>
                                    </p:animScale>
                                    <p:animScale>
                                      <p:cBhvr>
                                        <p:cTn id="20" dur="83" decel="50000">
                                          <p:stCondLst>
                                            <p:cond delay="917"/>
                                          </p:stCondLst>
                                        </p:cTn>
                                        <p:tgtEl>
                                          <p:spTgt spid="22530">
                                            <p:txEl>
                                              <p:pRg st="0" end="0"/>
                                            </p:txEl>
                                          </p:spTgt>
                                        </p:tgtEl>
                                      </p:cBhvr>
                                      <p:to x="100000" y="100000"/>
                                    </p:animScale>
                                  </p:childTnLst>
                                </p:cTn>
                              </p:par>
                            </p:childTnLst>
                          </p:cTn>
                        </p:par>
                        <p:par>
                          <p:cTn id="21" fill="hold">
                            <p:stCondLst>
                              <p:cond delay="1000"/>
                            </p:stCondLst>
                            <p:childTnLst>
                              <p:par>
                                <p:cTn id="22" presetID="47" presetClass="entr" presetSubtype="0" fill="hold" nodeType="afterEffect">
                                  <p:stCondLst>
                                    <p:cond delay="0"/>
                                  </p:stCondLst>
                                  <p:childTnLst>
                                    <p:set>
                                      <p:cBhvr>
                                        <p:cTn id="23" dur="1" fill="hold">
                                          <p:stCondLst>
                                            <p:cond delay="0"/>
                                          </p:stCondLst>
                                        </p:cTn>
                                        <p:tgtEl>
                                          <p:spTgt spid="22530">
                                            <p:txEl>
                                              <p:pRg st="1" end="1"/>
                                            </p:txEl>
                                          </p:spTgt>
                                        </p:tgtEl>
                                        <p:attrNameLst>
                                          <p:attrName>style.visibility</p:attrName>
                                        </p:attrNameLst>
                                      </p:cBhvr>
                                      <p:to>
                                        <p:strVal val="visible"/>
                                      </p:to>
                                    </p:set>
                                    <p:animEffect transition="in" filter="fade">
                                      <p:cBhvr>
                                        <p:cTn id="24" dur="1000"/>
                                        <p:tgtEl>
                                          <p:spTgt spid="22530">
                                            <p:txEl>
                                              <p:pRg st="1" end="1"/>
                                            </p:txEl>
                                          </p:spTgt>
                                        </p:tgtEl>
                                      </p:cBhvr>
                                    </p:animEffect>
                                    <p:anim calcmode="lin" valueType="num">
                                      <p:cBhvr>
                                        <p:cTn id="25" dur="1000" fill="hold"/>
                                        <p:tgtEl>
                                          <p:spTgt spid="22530">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22530">
                                            <p:txEl>
                                              <p:pRg st="1" end="1"/>
                                            </p:txEl>
                                          </p:spTgt>
                                        </p:tgtEl>
                                        <p:attrNameLst>
                                          <p:attrName>ppt_y</p:attrName>
                                        </p:attrNameLst>
                                      </p:cBhvr>
                                      <p:tavLst>
                                        <p:tav tm="0">
                                          <p:val>
                                            <p:strVal val="#ppt_y-.1"/>
                                          </p:val>
                                        </p:tav>
                                        <p:tav tm="100000">
                                          <p:val>
                                            <p:strVal val="#ppt_y"/>
                                          </p:val>
                                        </p:tav>
                                      </p:tavLst>
                                    </p:anim>
                                  </p:childTnLst>
                                </p:cTn>
                              </p:par>
                            </p:childTnLst>
                          </p:cTn>
                        </p:par>
                        <p:par>
                          <p:cTn id="27" fill="hold">
                            <p:stCondLst>
                              <p:cond delay="2000"/>
                            </p:stCondLst>
                            <p:childTnLst>
                              <p:par>
                                <p:cTn id="28" presetID="47" presetClass="entr" presetSubtype="0" fill="hold" nodeType="afterEffect">
                                  <p:stCondLst>
                                    <p:cond delay="0"/>
                                  </p:stCondLst>
                                  <p:childTnLst>
                                    <p:set>
                                      <p:cBhvr>
                                        <p:cTn id="29" dur="1" fill="hold">
                                          <p:stCondLst>
                                            <p:cond delay="0"/>
                                          </p:stCondLst>
                                        </p:cTn>
                                        <p:tgtEl>
                                          <p:spTgt spid="22530">
                                            <p:txEl>
                                              <p:pRg st="2" end="2"/>
                                            </p:txEl>
                                          </p:spTgt>
                                        </p:tgtEl>
                                        <p:attrNameLst>
                                          <p:attrName>style.visibility</p:attrName>
                                        </p:attrNameLst>
                                      </p:cBhvr>
                                      <p:to>
                                        <p:strVal val="visible"/>
                                      </p:to>
                                    </p:set>
                                    <p:animEffect transition="in" filter="fade">
                                      <p:cBhvr>
                                        <p:cTn id="30" dur="1000"/>
                                        <p:tgtEl>
                                          <p:spTgt spid="22530">
                                            <p:txEl>
                                              <p:pRg st="2" end="2"/>
                                            </p:txEl>
                                          </p:spTgt>
                                        </p:tgtEl>
                                      </p:cBhvr>
                                    </p:animEffect>
                                    <p:anim calcmode="lin" valueType="num">
                                      <p:cBhvr>
                                        <p:cTn id="31" dur="1000" fill="hold"/>
                                        <p:tgtEl>
                                          <p:spTgt spid="22530">
                                            <p:txEl>
                                              <p:pRg st="2" end="2"/>
                                            </p:txEl>
                                          </p:spTgt>
                                        </p:tgtEl>
                                        <p:attrNameLst>
                                          <p:attrName>ppt_x</p:attrName>
                                        </p:attrNameLst>
                                      </p:cBhvr>
                                      <p:tavLst>
                                        <p:tav tm="0">
                                          <p:val>
                                            <p:strVal val="#ppt_x"/>
                                          </p:val>
                                        </p:tav>
                                        <p:tav tm="100000">
                                          <p:val>
                                            <p:strVal val="#ppt_x"/>
                                          </p:val>
                                        </p:tav>
                                      </p:tavLst>
                                    </p:anim>
                                    <p:anim calcmode="lin" valueType="num">
                                      <p:cBhvr>
                                        <p:cTn id="32" dur="1000" fill="hold"/>
                                        <p:tgtEl>
                                          <p:spTgt spid="22530">
                                            <p:txEl>
                                              <p:pRg st="2" end="2"/>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7" presetClass="entr" presetSubtype="0" fill="hold" nodeType="afterEffect">
                                  <p:stCondLst>
                                    <p:cond delay="0"/>
                                  </p:stCondLst>
                                  <p:childTnLst>
                                    <p:set>
                                      <p:cBhvr>
                                        <p:cTn id="35" dur="1" fill="hold">
                                          <p:stCondLst>
                                            <p:cond delay="0"/>
                                          </p:stCondLst>
                                        </p:cTn>
                                        <p:tgtEl>
                                          <p:spTgt spid="22530">
                                            <p:txEl>
                                              <p:pRg st="3" end="3"/>
                                            </p:txEl>
                                          </p:spTgt>
                                        </p:tgtEl>
                                        <p:attrNameLst>
                                          <p:attrName>style.visibility</p:attrName>
                                        </p:attrNameLst>
                                      </p:cBhvr>
                                      <p:to>
                                        <p:strVal val="visible"/>
                                      </p:to>
                                    </p:set>
                                    <p:animEffect transition="in" filter="fade">
                                      <p:cBhvr>
                                        <p:cTn id="36" dur="1000"/>
                                        <p:tgtEl>
                                          <p:spTgt spid="22530">
                                            <p:txEl>
                                              <p:pRg st="3" end="3"/>
                                            </p:txEl>
                                          </p:spTgt>
                                        </p:tgtEl>
                                      </p:cBhvr>
                                    </p:animEffect>
                                    <p:anim calcmode="lin" valueType="num">
                                      <p:cBhvr>
                                        <p:cTn id="37" dur="1000" fill="hold"/>
                                        <p:tgtEl>
                                          <p:spTgt spid="22530">
                                            <p:txEl>
                                              <p:pRg st="3" end="3"/>
                                            </p:txEl>
                                          </p:spTgt>
                                        </p:tgtEl>
                                        <p:attrNameLst>
                                          <p:attrName>ppt_x</p:attrName>
                                        </p:attrNameLst>
                                      </p:cBhvr>
                                      <p:tavLst>
                                        <p:tav tm="0">
                                          <p:val>
                                            <p:strVal val="#ppt_x"/>
                                          </p:val>
                                        </p:tav>
                                        <p:tav tm="100000">
                                          <p:val>
                                            <p:strVal val="#ppt_x"/>
                                          </p:val>
                                        </p:tav>
                                      </p:tavLst>
                                    </p:anim>
                                    <p:anim calcmode="lin" valueType="num">
                                      <p:cBhvr>
                                        <p:cTn id="38" dur="1000" fill="hold"/>
                                        <p:tgtEl>
                                          <p:spTgt spid="22530">
                                            <p:txEl>
                                              <p:pRg st="3" end="3"/>
                                            </p:txEl>
                                          </p:spTgt>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34" presetClass="entr" presetSubtype="0" fill="hold" nodeType="afterEffect">
                                  <p:stCondLst>
                                    <p:cond delay="0"/>
                                  </p:stCondLst>
                                  <p:childTnLst>
                                    <p:set>
                                      <p:cBhvr>
                                        <p:cTn id="41" dur="1" fill="hold">
                                          <p:stCondLst>
                                            <p:cond delay="0"/>
                                          </p:stCondLst>
                                        </p:cTn>
                                        <p:tgtEl>
                                          <p:spTgt spid="26627"/>
                                        </p:tgtEl>
                                        <p:attrNameLst>
                                          <p:attrName>style.visibility</p:attrName>
                                        </p:attrNameLst>
                                      </p:cBhvr>
                                      <p:to>
                                        <p:strVal val="visible"/>
                                      </p:to>
                                    </p:set>
                                    <p:anim from="(-#ppt_w/2)" to="(#ppt_x)" calcmode="lin" valueType="num">
                                      <p:cBhvr>
                                        <p:cTn id="42" dur="600" fill="hold">
                                          <p:stCondLst>
                                            <p:cond delay="0"/>
                                          </p:stCondLst>
                                        </p:cTn>
                                        <p:tgtEl>
                                          <p:spTgt spid="26627"/>
                                        </p:tgtEl>
                                        <p:attrNameLst>
                                          <p:attrName>ppt_x</p:attrName>
                                        </p:attrNameLst>
                                      </p:cBhvr>
                                    </p:anim>
                                    <p:anim from="0" to="-1.0" calcmode="lin" valueType="num">
                                      <p:cBhvr>
                                        <p:cTn id="43" dur="200" decel="50000" autoRev="1" fill="hold">
                                          <p:stCondLst>
                                            <p:cond delay="600"/>
                                          </p:stCondLst>
                                        </p:cTn>
                                        <p:tgtEl>
                                          <p:spTgt spid="26627"/>
                                        </p:tgtEl>
                                        <p:attrNameLst>
                                          <p:attrName>xshear</p:attrName>
                                        </p:attrNameLst>
                                      </p:cBhvr>
                                    </p:anim>
                                    <p:animScale>
                                      <p:cBhvr>
                                        <p:cTn id="44" dur="200" decel="100000" autoRev="1" fill="hold">
                                          <p:stCondLst>
                                            <p:cond delay="600"/>
                                          </p:stCondLst>
                                        </p:cTn>
                                        <p:tgtEl>
                                          <p:spTgt spid="26627"/>
                                        </p:tgtEl>
                                      </p:cBhvr>
                                      <p:from x="100000" y="100000"/>
                                      <p:to x="80000" y="100000"/>
                                    </p:animScale>
                                    <p:anim by="(#ppt_h/3+#ppt_w*0.1)" calcmode="lin" valueType="num">
                                      <p:cBhvr additive="sum">
                                        <p:cTn id="45" dur="200" decel="100000" autoRev="1" fill="hold">
                                          <p:stCondLst>
                                            <p:cond delay="600"/>
                                          </p:stCondLst>
                                        </p:cTn>
                                        <p:tgtEl>
                                          <p:spTgt spid="26627"/>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27650" name="Picture 3" descr="cpu.jpg"/>
          <p:cNvPicPr>
            <a:picLocks noChangeAspect="1"/>
          </p:cNvPicPr>
          <p:nvPr/>
        </p:nvPicPr>
        <p:blipFill>
          <a:blip r:embed="rId3" cstate="print"/>
          <a:srcRect/>
          <a:stretch>
            <a:fillRect/>
          </a:stretch>
        </p:blipFill>
        <p:spPr bwMode="auto">
          <a:xfrm>
            <a:off x="2074863" y="1928813"/>
            <a:ext cx="5494337" cy="4500562"/>
          </a:xfrm>
          <a:prstGeom prst="rect">
            <a:avLst/>
          </a:prstGeom>
          <a:noFill/>
          <a:ln w="9525">
            <a:noFill/>
            <a:miter lim="800000"/>
            <a:headEnd/>
            <a:tailEnd/>
          </a:ln>
        </p:spPr>
      </p:pic>
      <p:sp>
        <p:nvSpPr>
          <p:cNvPr id="27651" name="Rectangle 3"/>
          <p:cNvSpPr>
            <a:spLocks noGrp="1" noChangeArrowheads="1"/>
          </p:cNvSpPr>
          <p:nvPr>
            <p:ph idx="1"/>
          </p:nvPr>
        </p:nvSpPr>
        <p:spPr>
          <a:xfrm>
            <a:off x="323850" y="1717675"/>
            <a:ext cx="8640763" cy="4997450"/>
          </a:xfrm>
        </p:spPr>
        <p:txBody>
          <a:bodyPr/>
          <a:lstStyle/>
          <a:p>
            <a:pPr eaLnBrk="1" hangingPunct="1">
              <a:lnSpc>
                <a:spcPct val="170000"/>
              </a:lnSpc>
            </a:pPr>
            <a:r>
              <a:rPr lang="en-US" sz="2800" dirty="0" smtClean="0">
                <a:solidFill>
                  <a:srgbClr val="C00000"/>
                </a:solidFill>
                <a:cs typeface="Arial" pitchFamily="34" charset="0"/>
              </a:rPr>
              <a:t> </a:t>
            </a:r>
            <a:r>
              <a:rPr lang="en-US" sz="2400" dirty="0" smtClean="0">
                <a:solidFill>
                  <a:srgbClr val="C00000"/>
                </a:solidFill>
                <a:cs typeface="Arial" pitchFamily="34" charset="0"/>
              </a:rPr>
              <a:t> </a:t>
            </a:r>
            <a:r>
              <a:rPr lang="en-US" sz="2400" b="1" dirty="0" smtClean="0">
                <a:latin typeface="Times New Roman" pitchFamily="18" charset="0"/>
                <a:cs typeface="Times New Roman" pitchFamily="18" charset="0"/>
              </a:rPr>
              <a:t>(Arithmetic Logic Unit) </a:t>
            </a:r>
            <a:r>
              <a:rPr lang="en-US" sz="2400" b="1" dirty="0" smtClean="0">
                <a:latin typeface="Times New Roman" pitchFamily="18" charset="0"/>
              </a:rPr>
              <a:t>ALU </a:t>
            </a:r>
            <a:r>
              <a:rPr lang="fa-IR" sz="2400" b="1" dirty="0" smtClean="0">
                <a:latin typeface="Times New Roman" pitchFamily="18" charset="0"/>
              </a:rPr>
              <a:t>: </a:t>
            </a:r>
            <a:r>
              <a:rPr lang="fa-IR" sz="2400" b="1" dirty="0" smtClean="0"/>
              <a:t>واحد محاسبه ومنطق كه كليه عمليات محاسبه و منطقي سيستم در اين قسمت انجام مي شود.                         </a:t>
            </a:r>
          </a:p>
          <a:p>
            <a:pPr eaLnBrk="1" hangingPunct="1">
              <a:lnSpc>
                <a:spcPct val="170000"/>
              </a:lnSpc>
            </a:pPr>
            <a:r>
              <a:rPr lang="en-US" sz="2400" b="1" dirty="0" smtClean="0">
                <a:latin typeface="Times New Roman" pitchFamily="18" charset="0"/>
              </a:rPr>
              <a:t>CU</a:t>
            </a:r>
            <a:r>
              <a:rPr lang="fa-IR" sz="2400" b="1" dirty="0" smtClean="0">
                <a:latin typeface="Times New Roman" pitchFamily="18" charset="0"/>
              </a:rPr>
              <a:t> </a:t>
            </a:r>
            <a:r>
              <a:rPr lang="en-US" sz="2400" b="1" dirty="0" smtClean="0">
                <a:latin typeface="Times New Roman" pitchFamily="18" charset="0"/>
              </a:rPr>
              <a:t>(Control Unit)</a:t>
            </a:r>
            <a:r>
              <a:rPr lang="fa-IR" sz="2400" b="1" dirty="0" smtClean="0">
                <a:latin typeface="Times New Roman" pitchFamily="18" charset="0"/>
              </a:rPr>
              <a:t> : </a:t>
            </a:r>
            <a:r>
              <a:rPr lang="fa-IR" sz="2400" b="1" dirty="0" smtClean="0"/>
              <a:t>واحد كنترل كه وظيفه انتخاب وتفسير ونظارت بر اجراي دستورالعمل هاي برنامه يا فرمان در حال اجرا وهدايت و تداوم عمليات كل سيستم را بر عهده دارد.</a:t>
            </a:r>
          </a:p>
          <a:p>
            <a:pPr eaLnBrk="1" hangingPunct="1">
              <a:lnSpc>
                <a:spcPct val="170000"/>
              </a:lnSpc>
            </a:pPr>
            <a:r>
              <a:rPr lang="en-US" sz="2400" b="1" dirty="0" smtClean="0">
                <a:latin typeface="Times New Roman" pitchFamily="18" charset="0"/>
              </a:rPr>
              <a:t>Register</a:t>
            </a:r>
            <a:r>
              <a:rPr lang="fa-IR" sz="2400" b="1" dirty="0" smtClean="0">
                <a:latin typeface="Times New Roman" pitchFamily="18" charset="0"/>
              </a:rPr>
              <a:t> </a:t>
            </a:r>
            <a:r>
              <a:rPr lang="fa-IR" sz="2400" b="1" dirty="0" smtClean="0"/>
              <a:t>(ثبات) : واحد هاي كوچك حافظه جهت نگهداري سريع وموقت نتايج در</a:t>
            </a:r>
            <a:r>
              <a:rPr lang="en-US" sz="2400" dirty="0" smtClean="0">
                <a:latin typeface="Times New Roman" pitchFamily="18" charset="0"/>
              </a:rPr>
              <a:t>CPU</a:t>
            </a:r>
            <a:r>
              <a:rPr lang="fa-IR" sz="2400" b="1" dirty="0" smtClean="0"/>
              <a:t> به كار مي رود.</a:t>
            </a:r>
          </a:p>
        </p:txBody>
      </p:sp>
      <p:sp>
        <p:nvSpPr>
          <p:cNvPr id="27652" name="Rectangle 2"/>
          <p:cNvSpPr>
            <a:spLocks noGrp="1" noChangeArrowheads="1"/>
          </p:cNvSpPr>
          <p:nvPr>
            <p:ph type="title"/>
          </p:nvPr>
        </p:nvSpPr>
        <p:spPr>
          <a:xfrm>
            <a:off x="2000232" y="796925"/>
            <a:ext cx="6786581" cy="846138"/>
          </a:xfrm>
        </p:spPr>
        <p:txBody>
          <a:bodyPr anchor="ctr"/>
          <a:lstStyle/>
          <a:p>
            <a:pPr algn="r" eaLnBrk="1" hangingPunct="1"/>
            <a:r>
              <a:rPr lang="fa-IR" sz="3200" dirty="0" smtClean="0">
                <a:latin typeface="F_Reyhan" pitchFamily="2" charset="2"/>
              </a:rPr>
              <a:t>اجزاي اصلي</a:t>
            </a:r>
            <a:r>
              <a:rPr lang="fa-IR" sz="3600" dirty="0" smtClean="0">
                <a:latin typeface="F_Reyhan" pitchFamily="2" charset="2"/>
              </a:rPr>
              <a:t> </a:t>
            </a:r>
            <a:r>
              <a:rPr lang="en-US" sz="3200" b="1" dirty="0" smtClean="0">
                <a:latin typeface="Times New Roman" pitchFamily="18" charset="0"/>
                <a:cs typeface="Times New Roman" pitchFamily="18" charset="0"/>
              </a:rPr>
              <a:t>CPU</a:t>
            </a:r>
            <a:r>
              <a:rPr lang="fa-IR" sz="3200" b="1" dirty="0" smtClean="0">
                <a:latin typeface="Times New Roman" pitchFamily="18" charset="0"/>
              </a:rPr>
              <a:t> </a:t>
            </a:r>
            <a:endParaRPr lang="en-US" sz="3600" b="1" dirty="0" smtClean="0">
              <a:latin typeface="Times New Roman" pitchFamily="18" charset="0"/>
              <a:cs typeface="Times New Roman" pitchFamily="18" charset="0"/>
            </a:endParaRP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27652"/>
                                        </p:tgtEl>
                                        <p:attrNameLst>
                                          <p:attrName>style.visibility</p:attrName>
                                        </p:attrNameLst>
                                      </p:cBhvr>
                                      <p:to>
                                        <p:strVal val="visible"/>
                                      </p:to>
                                    </p:set>
                                    <p:animEffect transition="in" filter="wipe(down)">
                                      <p:cBhvr>
                                        <p:cTn id="7" dur="290">
                                          <p:stCondLst>
                                            <p:cond delay="0"/>
                                          </p:stCondLst>
                                        </p:cTn>
                                        <p:tgtEl>
                                          <p:spTgt spid="27652"/>
                                        </p:tgtEl>
                                      </p:cBhvr>
                                    </p:animEffect>
                                    <p:anim calcmode="lin" valueType="num">
                                      <p:cBhvr>
                                        <p:cTn id="8" dur="911" tmFilter="0,0; 0.14,0.36; 0.43,0.73; 0.71,0.91; 1.0,1.0">
                                          <p:stCondLst>
                                            <p:cond delay="0"/>
                                          </p:stCondLst>
                                        </p:cTn>
                                        <p:tgtEl>
                                          <p:spTgt spid="27652"/>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27652"/>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27652"/>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27652"/>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27652"/>
                                        </p:tgtEl>
                                        <p:attrNameLst>
                                          <p:attrName>ppt_y</p:attrName>
                                        </p:attrNameLst>
                                      </p:cBhvr>
                                      <p:tavLst>
                                        <p:tav tm="0" fmla="#ppt_y-sin(pi*$)/81">
                                          <p:val>
                                            <p:fltVal val="0"/>
                                          </p:val>
                                        </p:tav>
                                        <p:tav tm="100000">
                                          <p:val>
                                            <p:fltVal val="1"/>
                                          </p:val>
                                        </p:tav>
                                      </p:tavLst>
                                    </p:anim>
                                    <p:animScale>
                                      <p:cBhvr>
                                        <p:cTn id="13" dur="13">
                                          <p:stCondLst>
                                            <p:cond delay="325"/>
                                          </p:stCondLst>
                                        </p:cTn>
                                        <p:tgtEl>
                                          <p:spTgt spid="27652"/>
                                        </p:tgtEl>
                                      </p:cBhvr>
                                      <p:to x="100000" y="60000"/>
                                    </p:animScale>
                                    <p:animScale>
                                      <p:cBhvr>
                                        <p:cTn id="14" dur="83" decel="50000">
                                          <p:stCondLst>
                                            <p:cond delay="338"/>
                                          </p:stCondLst>
                                        </p:cTn>
                                        <p:tgtEl>
                                          <p:spTgt spid="27652"/>
                                        </p:tgtEl>
                                      </p:cBhvr>
                                      <p:to x="100000" y="100000"/>
                                    </p:animScale>
                                    <p:animScale>
                                      <p:cBhvr>
                                        <p:cTn id="15" dur="13">
                                          <p:stCondLst>
                                            <p:cond delay="656"/>
                                          </p:stCondLst>
                                        </p:cTn>
                                        <p:tgtEl>
                                          <p:spTgt spid="27652"/>
                                        </p:tgtEl>
                                      </p:cBhvr>
                                      <p:to x="100000" y="80000"/>
                                    </p:animScale>
                                    <p:animScale>
                                      <p:cBhvr>
                                        <p:cTn id="16" dur="83" decel="50000">
                                          <p:stCondLst>
                                            <p:cond delay="669"/>
                                          </p:stCondLst>
                                        </p:cTn>
                                        <p:tgtEl>
                                          <p:spTgt spid="27652"/>
                                        </p:tgtEl>
                                      </p:cBhvr>
                                      <p:to x="100000" y="100000"/>
                                    </p:animScale>
                                    <p:animScale>
                                      <p:cBhvr>
                                        <p:cTn id="17" dur="13">
                                          <p:stCondLst>
                                            <p:cond delay="821"/>
                                          </p:stCondLst>
                                        </p:cTn>
                                        <p:tgtEl>
                                          <p:spTgt spid="27652"/>
                                        </p:tgtEl>
                                      </p:cBhvr>
                                      <p:to x="100000" y="90000"/>
                                    </p:animScale>
                                    <p:animScale>
                                      <p:cBhvr>
                                        <p:cTn id="18" dur="83" decel="50000">
                                          <p:stCondLst>
                                            <p:cond delay="834"/>
                                          </p:stCondLst>
                                        </p:cTn>
                                        <p:tgtEl>
                                          <p:spTgt spid="27652"/>
                                        </p:tgtEl>
                                      </p:cBhvr>
                                      <p:to x="100000" y="100000"/>
                                    </p:animScale>
                                    <p:animScale>
                                      <p:cBhvr>
                                        <p:cTn id="19" dur="13">
                                          <p:stCondLst>
                                            <p:cond delay="904"/>
                                          </p:stCondLst>
                                        </p:cTn>
                                        <p:tgtEl>
                                          <p:spTgt spid="27652"/>
                                        </p:tgtEl>
                                      </p:cBhvr>
                                      <p:to x="100000" y="95000"/>
                                    </p:animScale>
                                    <p:animScale>
                                      <p:cBhvr>
                                        <p:cTn id="20" dur="83" decel="50000">
                                          <p:stCondLst>
                                            <p:cond delay="917"/>
                                          </p:stCondLst>
                                        </p:cTn>
                                        <p:tgtEl>
                                          <p:spTgt spid="27652"/>
                                        </p:tgtEl>
                                      </p:cBhvr>
                                      <p:to x="100000" y="100000"/>
                                    </p:animScale>
                                  </p:childTnLst>
                                </p:cTn>
                              </p:par>
                            </p:childTnLst>
                          </p:cTn>
                        </p:par>
                        <p:par>
                          <p:cTn id="21" fill="hold">
                            <p:stCondLst>
                              <p:cond delay="1000"/>
                            </p:stCondLst>
                            <p:childTnLst>
                              <p:par>
                                <p:cTn id="22" presetID="47" presetClass="entr" presetSubtype="0" fill="hold" nodeType="afterEffect">
                                  <p:stCondLst>
                                    <p:cond delay="0"/>
                                  </p:stCondLst>
                                  <p:childTnLst>
                                    <p:set>
                                      <p:cBhvr>
                                        <p:cTn id="23" dur="1" fill="hold">
                                          <p:stCondLst>
                                            <p:cond delay="0"/>
                                          </p:stCondLst>
                                        </p:cTn>
                                        <p:tgtEl>
                                          <p:spTgt spid="27651">
                                            <p:txEl>
                                              <p:pRg st="0" end="0"/>
                                            </p:txEl>
                                          </p:spTgt>
                                        </p:tgtEl>
                                        <p:attrNameLst>
                                          <p:attrName>style.visibility</p:attrName>
                                        </p:attrNameLst>
                                      </p:cBhvr>
                                      <p:to>
                                        <p:strVal val="visible"/>
                                      </p:to>
                                    </p:set>
                                    <p:animEffect transition="in" filter="fade">
                                      <p:cBhvr>
                                        <p:cTn id="24" dur="500"/>
                                        <p:tgtEl>
                                          <p:spTgt spid="27651">
                                            <p:txEl>
                                              <p:pRg st="0" end="0"/>
                                            </p:txEl>
                                          </p:spTgt>
                                        </p:tgtEl>
                                      </p:cBhvr>
                                    </p:animEffect>
                                    <p:anim calcmode="lin" valueType="num">
                                      <p:cBhvr>
                                        <p:cTn id="25" dur="500" fill="hold"/>
                                        <p:tgtEl>
                                          <p:spTgt spid="27651">
                                            <p:txEl>
                                              <p:pRg st="0" end="0"/>
                                            </p:txEl>
                                          </p:spTgt>
                                        </p:tgtEl>
                                        <p:attrNameLst>
                                          <p:attrName>ppt_x</p:attrName>
                                        </p:attrNameLst>
                                      </p:cBhvr>
                                      <p:tavLst>
                                        <p:tav tm="0">
                                          <p:val>
                                            <p:strVal val="#ppt_x"/>
                                          </p:val>
                                        </p:tav>
                                        <p:tav tm="100000">
                                          <p:val>
                                            <p:strVal val="#ppt_x"/>
                                          </p:val>
                                        </p:tav>
                                      </p:tavLst>
                                    </p:anim>
                                    <p:anim calcmode="lin" valueType="num">
                                      <p:cBhvr>
                                        <p:cTn id="26" dur="500" fill="hold"/>
                                        <p:tgtEl>
                                          <p:spTgt spid="27651">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1500"/>
                            </p:stCondLst>
                            <p:childTnLst>
                              <p:par>
                                <p:cTn id="28" presetID="47" presetClass="entr" presetSubtype="0" fill="hold" nodeType="afterEffect">
                                  <p:stCondLst>
                                    <p:cond delay="0"/>
                                  </p:stCondLst>
                                  <p:childTnLst>
                                    <p:set>
                                      <p:cBhvr>
                                        <p:cTn id="29" dur="1" fill="hold">
                                          <p:stCondLst>
                                            <p:cond delay="0"/>
                                          </p:stCondLst>
                                        </p:cTn>
                                        <p:tgtEl>
                                          <p:spTgt spid="27651">
                                            <p:txEl>
                                              <p:pRg st="1" end="1"/>
                                            </p:txEl>
                                          </p:spTgt>
                                        </p:tgtEl>
                                        <p:attrNameLst>
                                          <p:attrName>style.visibility</p:attrName>
                                        </p:attrNameLst>
                                      </p:cBhvr>
                                      <p:to>
                                        <p:strVal val="visible"/>
                                      </p:to>
                                    </p:set>
                                    <p:animEffect transition="in" filter="fade">
                                      <p:cBhvr>
                                        <p:cTn id="30" dur="500"/>
                                        <p:tgtEl>
                                          <p:spTgt spid="27651">
                                            <p:txEl>
                                              <p:pRg st="1" end="1"/>
                                            </p:txEl>
                                          </p:spTgt>
                                        </p:tgtEl>
                                      </p:cBhvr>
                                    </p:animEffect>
                                    <p:anim calcmode="lin" valueType="num">
                                      <p:cBhvr>
                                        <p:cTn id="31" dur="500" fill="hold"/>
                                        <p:tgtEl>
                                          <p:spTgt spid="27651">
                                            <p:txEl>
                                              <p:pRg st="1" end="1"/>
                                            </p:txEl>
                                          </p:spTgt>
                                        </p:tgtEl>
                                        <p:attrNameLst>
                                          <p:attrName>ppt_x</p:attrName>
                                        </p:attrNameLst>
                                      </p:cBhvr>
                                      <p:tavLst>
                                        <p:tav tm="0">
                                          <p:val>
                                            <p:strVal val="#ppt_x"/>
                                          </p:val>
                                        </p:tav>
                                        <p:tav tm="100000">
                                          <p:val>
                                            <p:strVal val="#ppt_x"/>
                                          </p:val>
                                        </p:tav>
                                      </p:tavLst>
                                    </p:anim>
                                    <p:anim calcmode="lin" valueType="num">
                                      <p:cBhvr>
                                        <p:cTn id="32" dur="500" fill="hold"/>
                                        <p:tgtEl>
                                          <p:spTgt spid="27651">
                                            <p:txEl>
                                              <p:pRg st="1" end="1"/>
                                            </p:txEl>
                                          </p:spTgt>
                                        </p:tgtEl>
                                        <p:attrNameLst>
                                          <p:attrName>ppt_y</p:attrName>
                                        </p:attrNameLst>
                                      </p:cBhvr>
                                      <p:tavLst>
                                        <p:tav tm="0">
                                          <p:val>
                                            <p:strVal val="#ppt_y-.1"/>
                                          </p:val>
                                        </p:tav>
                                        <p:tav tm="100000">
                                          <p:val>
                                            <p:strVal val="#ppt_y"/>
                                          </p:val>
                                        </p:tav>
                                      </p:tavLst>
                                    </p:anim>
                                  </p:childTnLst>
                                </p:cTn>
                              </p:par>
                            </p:childTnLst>
                          </p:cTn>
                        </p:par>
                        <p:par>
                          <p:cTn id="33" fill="hold">
                            <p:stCondLst>
                              <p:cond delay="2000"/>
                            </p:stCondLst>
                            <p:childTnLst>
                              <p:par>
                                <p:cTn id="34" presetID="47" presetClass="entr" presetSubtype="0" fill="hold" nodeType="afterEffect">
                                  <p:stCondLst>
                                    <p:cond delay="0"/>
                                  </p:stCondLst>
                                  <p:childTnLst>
                                    <p:set>
                                      <p:cBhvr>
                                        <p:cTn id="35" dur="1" fill="hold">
                                          <p:stCondLst>
                                            <p:cond delay="0"/>
                                          </p:stCondLst>
                                        </p:cTn>
                                        <p:tgtEl>
                                          <p:spTgt spid="27651">
                                            <p:txEl>
                                              <p:pRg st="2" end="2"/>
                                            </p:txEl>
                                          </p:spTgt>
                                        </p:tgtEl>
                                        <p:attrNameLst>
                                          <p:attrName>style.visibility</p:attrName>
                                        </p:attrNameLst>
                                      </p:cBhvr>
                                      <p:to>
                                        <p:strVal val="visible"/>
                                      </p:to>
                                    </p:set>
                                    <p:animEffect transition="in" filter="fade">
                                      <p:cBhvr>
                                        <p:cTn id="36" dur="500"/>
                                        <p:tgtEl>
                                          <p:spTgt spid="27651">
                                            <p:txEl>
                                              <p:pRg st="2" end="2"/>
                                            </p:txEl>
                                          </p:spTgt>
                                        </p:tgtEl>
                                      </p:cBhvr>
                                    </p:animEffect>
                                    <p:anim calcmode="lin" valueType="num">
                                      <p:cBhvr>
                                        <p:cTn id="37" dur="500" fill="hold"/>
                                        <p:tgtEl>
                                          <p:spTgt spid="27651">
                                            <p:txEl>
                                              <p:pRg st="2" end="2"/>
                                            </p:txEl>
                                          </p:spTgt>
                                        </p:tgtEl>
                                        <p:attrNameLst>
                                          <p:attrName>ppt_x</p:attrName>
                                        </p:attrNameLst>
                                      </p:cBhvr>
                                      <p:tavLst>
                                        <p:tav tm="0">
                                          <p:val>
                                            <p:strVal val="#ppt_x"/>
                                          </p:val>
                                        </p:tav>
                                        <p:tav tm="100000">
                                          <p:val>
                                            <p:strVal val="#ppt_x"/>
                                          </p:val>
                                        </p:tav>
                                      </p:tavLst>
                                    </p:anim>
                                    <p:anim calcmode="lin" valueType="num">
                                      <p:cBhvr>
                                        <p:cTn id="38" dur="500" fill="hold"/>
                                        <p:tgtEl>
                                          <p:spTgt spid="2765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1310291367_106520497_1-256-SD-Ram-Available-in-Cheapest-Price-Hyderabad.jpg"/>
          <p:cNvPicPr>
            <a:picLocks noChangeAspect="1"/>
          </p:cNvPicPr>
          <p:nvPr/>
        </p:nvPicPr>
        <p:blipFill>
          <a:blip r:embed="rId2" cstate="print"/>
          <a:srcRect/>
          <a:stretch>
            <a:fillRect/>
          </a:stretch>
        </p:blipFill>
        <p:spPr bwMode="auto">
          <a:xfrm>
            <a:off x="214313" y="4022725"/>
            <a:ext cx="2714625" cy="2606675"/>
          </a:xfrm>
          <a:prstGeom prst="rect">
            <a:avLst/>
          </a:prstGeom>
          <a:noFill/>
          <a:ln w="9525">
            <a:noFill/>
            <a:miter lim="800000"/>
            <a:headEnd/>
            <a:tailEnd/>
          </a:ln>
        </p:spPr>
      </p:pic>
      <p:sp>
        <p:nvSpPr>
          <p:cNvPr id="17411" name="Rectangle 3"/>
          <p:cNvSpPr>
            <a:spLocks noGrp="1" noChangeArrowheads="1"/>
          </p:cNvSpPr>
          <p:nvPr>
            <p:ph/>
          </p:nvPr>
        </p:nvSpPr>
        <p:spPr>
          <a:xfrm>
            <a:off x="457200" y="857232"/>
            <a:ext cx="8229600" cy="5126038"/>
          </a:xfrm>
        </p:spPr>
        <p:txBody>
          <a:bodyPr/>
          <a:lstStyle/>
          <a:p>
            <a:pPr algn="r" eaLnBrk="1" hangingPunct="1">
              <a:lnSpc>
                <a:spcPct val="200000"/>
              </a:lnSpc>
              <a:defRPr/>
            </a:pPr>
            <a:r>
              <a:rPr lang="fa-IR" sz="2800" dirty="0" smtClean="0">
                <a:latin typeface="F_Reyhan" pitchFamily="2" charset="2"/>
                <a:cs typeface="B Titr" pitchFamily="2" charset="-78"/>
              </a:rPr>
              <a:t>حافظه </a:t>
            </a:r>
            <a:r>
              <a:rPr lang="fa-IR" sz="2400" dirty="0" smtClean="0">
                <a:latin typeface="F_Reyhan" pitchFamily="2" charset="2"/>
                <a:cs typeface="B Titr" pitchFamily="2" charset="-78"/>
              </a:rPr>
              <a:t> </a:t>
            </a:r>
            <a:r>
              <a:rPr lang="en-US" sz="2800" b="1" dirty="0" smtClean="0">
                <a:latin typeface="Times New Roman" pitchFamily="18" charset="0"/>
                <a:cs typeface="B Titr" pitchFamily="2" charset="-78"/>
              </a:rPr>
              <a:t>Memory</a:t>
            </a:r>
            <a:endParaRPr lang="fa-IR" sz="2400" b="1" dirty="0" smtClean="0">
              <a:cs typeface="B Titr" pitchFamily="2" charset="-78"/>
            </a:endParaRPr>
          </a:p>
          <a:p>
            <a:pPr algn="r" eaLnBrk="1" hangingPunct="1">
              <a:lnSpc>
                <a:spcPct val="200000"/>
              </a:lnSpc>
              <a:buFont typeface="Wingdings" pitchFamily="2" charset="2"/>
              <a:buNone/>
              <a:defRPr/>
            </a:pPr>
            <a:r>
              <a:rPr lang="fa-IR" sz="2400" dirty="0" smtClean="0"/>
              <a:t>حافظه مكاني است كه اطلاعات به طور موقت يا دائم در آن نگهداري مي شود.</a:t>
            </a:r>
          </a:p>
          <a:p>
            <a:pPr algn="r" eaLnBrk="1" hangingPunct="1">
              <a:lnSpc>
                <a:spcPct val="200000"/>
              </a:lnSpc>
              <a:defRPr/>
            </a:pPr>
            <a:r>
              <a:rPr lang="fa-IR" sz="2400" dirty="0" smtClean="0">
                <a:cs typeface="B Titr" pitchFamily="2" charset="-78"/>
              </a:rPr>
              <a:t>انواع حافظه</a:t>
            </a:r>
          </a:p>
          <a:p>
            <a:pPr marL="914400" lvl="1" indent="-457200" algn="r" eaLnBrk="1" hangingPunct="1">
              <a:buClr>
                <a:schemeClr val="tx2">
                  <a:lumMod val="75000"/>
                </a:schemeClr>
              </a:buClr>
              <a:defRPr/>
            </a:pPr>
            <a:r>
              <a:rPr lang="fa-IR" sz="2400" dirty="0" smtClean="0"/>
              <a:t>حافظه هاي اصلي </a:t>
            </a:r>
            <a:r>
              <a:rPr lang="en-US" sz="2000" b="1" dirty="0" smtClean="0">
                <a:latin typeface="Times New Roman" pitchFamily="18" charset="0"/>
              </a:rPr>
              <a:t>Main Memory</a:t>
            </a:r>
            <a:r>
              <a:rPr lang="fa-IR" sz="2000" dirty="0" smtClean="0">
                <a:latin typeface="Times New Roman" pitchFamily="18" charset="0"/>
              </a:rPr>
              <a:t> </a:t>
            </a:r>
            <a:r>
              <a:rPr lang="fa-IR" sz="2400" dirty="0" smtClean="0"/>
              <a:t>: برنامه ها براي اجرا در حافظه اصلي قرار مي گيرند.</a:t>
            </a:r>
          </a:p>
          <a:p>
            <a:pPr marL="914400" lvl="1" indent="-457200" algn="r" eaLnBrk="1" hangingPunct="1">
              <a:buClr>
                <a:schemeClr val="tx2">
                  <a:lumMod val="75000"/>
                </a:schemeClr>
              </a:buClr>
              <a:defRPr/>
            </a:pPr>
            <a:r>
              <a:rPr lang="fa-IR" sz="2400" dirty="0" smtClean="0"/>
              <a:t>حافظه هاي جانبي ( ثانویه) </a:t>
            </a:r>
            <a:r>
              <a:rPr lang="en-US" sz="2000" b="1" dirty="0" smtClean="0">
                <a:latin typeface="Times New Roman" pitchFamily="18" charset="0"/>
                <a:cs typeface="Times New Roman" pitchFamily="18" charset="0"/>
              </a:rPr>
              <a:t>Peripheral</a:t>
            </a:r>
            <a:r>
              <a:rPr lang="en-US" sz="2000" b="1" dirty="0" smtClean="0"/>
              <a:t> </a:t>
            </a:r>
            <a:r>
              <a:rPr lang="en-US" sz="2000" b="1" dirty="0" smtClean="0">
                <a:latin typeface="Times New Roman" pitchFamily="18" charset="0"/>
                <a:cs typeface="Times New Roman" pitchFamily="18" charset="0"/>
              </a:rPr>
              <a:t>Memory</a:t>
            </a:r>
            <a:endParaRPr lang="en-US" sz="2400" dirty="0" smtClean="0">
              <a:latin typeface="Times New Roman" pitchFamily="18" charset="0"/>
            </a:endParaRP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wipe(down)">
                                      <p:cBhvr>
                                        <p:cTn id="7" dur="290">
                                          <p:stCondLst>
                                            <p:cond delay="0"/>
                                          </p:stCondLst>
                                        </p:cTn>
                                        <p:tgtEl>
                                          <p:spTgt spid="17411">
                                            <p:txEl>
                                              <p:pRg st="0" end="0"/>
                                            </p:txEl>
                                          </p:spTgt>
                                        </p:tgtEl>
                                      </p:cBhvr>
                                    </p:animEffect>
                                    <p:anim calcmode="lin" valueType="num">
                                      <p:cBhvr>
                                        <p:cTn id="8" dur="911" tmFilter="0,0; 0.14,0.36; 0.43,0.73; 0.71,0.91; 1.0,1.0">
                                          <p:stCondLst>
                                            <p:cond delay="0"/>
                                          </p:stCondLst>
                                        </p:cTn>
                                        <p:tgtEl>
                                          <p:spTgt spid="17411">
                                            <p:txEl>
                                              <p:pRg st="0" end="0"/>
                                            </p:txEl>
                                          </p:spTgt>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17411">
                                            <p:txEl>
                                              <p:pRg st="0" end="0"/>
                                            </p:txEl>
                                          </p:spTgt>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17411">
                                            <p:txEl>
                                              <p:pRg st="0" end="0"/>
                                            </p:txEl>
                                          </p:spTgt>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17411">
                                            <p:txEl>
                                              <p:pRg st="0" end="0"/>
                                            </p:txEl>
                                          </p:spTgt>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17411">
                                            <p:txEl>
                                              <p:pRg st="0" end="0"/>
                                            </p:txEl>
                                          </p:spTgt>
                                        </p:tgtEl>
                                        <p:attrNameLst>
                                          <p:attrName>ppt_y</p:attrName>
                                        </p:attrNameLst>
                                      </p:cBhvr>
                                      <p:tavLst>
                                        <p:tav tm="0" fmla="#ppt_y-sin(pi*$)/81">
                                          <p:val>
                                            <p:fltVal val="0"/>
                                          </p:val>
                                        </p:tav>
                                        <p:tav tm="100000">
                                          <p:val>
                                            <p:fltVal val="1"/>
                                          </p:val>
                                        </p:tav>
                                      </p:tavLst>
                                    </p:anim>
                                    <p:animScale>
                                      <p:cBhvr>
                                        <p:cTn id="13" dur="13">
                                          <p:stCondLst>
                                            <p:cond delay="325"/>
                                          </p:stCondLst>
                                        </p:cTn>
                                        <p:tgtEl>
                                          <p:spTgt spid="17411">
                                            <p:txEl>
                                              <p:pRg st="0" end="0"/>
                                            </p:txEl>
                                          </p:spTgt>
                                        </p:tgtEl>
                                      </p:cBhvr>
                                      <p:to x="100000" y="60000"/>
                                    </p:animScale>
                                    <p:animScale>
                                      <p:cBhvr>
                                        <p:cTn id="14" dur="83" decel="50000">
                                          <p:stCondLst>
                                            <p:cond delay="338"/>
                                          </p:stCondLst>
                                        </p:cTn>
                                        <p:tgtEl>
                                          <p:spTgt spid="17411">
                                            <p:txEl>
                                              <p:pRg st="0" end="0"/>
                                            </p:txEl>
                                          </p:spTgt>
                                        </p:tgtEl>
                                      </p:cBhvr>
                                      <p:to x="100000" y="100000"/>
                                    </p:animScale>
                                    <p:animScale>
                                      <p:cBhvr>
                                        <p:cTn id="15" dur="13">
                                          <p:stCondLst>
                                            <p:cond delay="656"/>
                                          </p:stCondLst>
                                        </p:cTn>
                                        <p:tgtEl>
                                          <p:spTgt spid="17411">
                                            <p:txEl>
                                              <p:pRg st="0" end="0"/>
                                            </p:txEl>
                                          </p:spTgt>
                                        </p:tgtEl>
                                      </p:cBhvr>
                                      <p:to x="100000" y="80000"/>
                                    </p:animScale>
                                    <p:animScale>
                                      <p:cBhvr>
                                        <p:cTn id="16" dur="83" decel="50000">
                                          <p:stCondLst>
                                            <p:cond delay="669"/>
                                          </p:stCondLst>
                                        </p:cTn>
                                        <p:tgtEl>
                                          <p:spTgt spid="17411">
                                            <p:txEl>
                                              <p:pRg st="0" end="0"/>
                                            </p:txEl>
                                          </p:spTgt>
                                        </p:tgtEl>
                                      </p:cBhvr>
                                      <p:to x="100000" y="100000"/>
                                    </p:animScale>
                                    <p:animScale>
                                      <p:cBhvr>
                                        <p:cTn id="17" dur="13">
                                          <p:stCondLst>
                                            <p:cond delay="821"/>
                                          </p:stCondLst>
                                        </p:cTn>
                                        <p:tgtEl>
                                          <p:spTgt spid="17411">
                                            <p:txEl>
                                              <p:pRg st="0" end="0"/>
                                            </p:txEl>
                                          </p:spTgt>
                                        </p:tgtEl>
                                      </p:cBhvr>
                                      <p:to x="100000" y="90000"/>
                                    </p:animScale>
                                    <p:animScale>
                                      <p:cBhvr>
                                        <p:cTn id="18" dur="83" decel="50000">
                                          <p:stCondLst>
                                            <p:cond delay="834"/>
                                          </p:stCondLst>
                                        </p:cTn>
                                        <p:tgtEl>
                                          <p:spTgt spid="17411">
                                            <p:txEl>
                                              <p:pRg st="0" end="0"/>
                                            </p:txEl>
                                          </p:spTgt>
                                        </p:tgtEl>
                                      </p:cBhvr>
                                      <p:to x="100000" y="100000"/>
                                    </p:animScale>
                                    <p:animScale>
                                      <p:cBhvr>
                                        <p:cTn id="19" dur="13">
                                          <p:stCondLst>
                                            <p:cond delay="904"/>
                                          </p:stCondLst>
                                        </p:cTn>
                                        <p:tgtEl>
                                          <p:spTgt spid="17411">
                                            <p:txEl>
                                              <p:pRg st="0" end="0"/>
                                            </p:txEl>
                                          </p:spTgt>
                                        </p:tgtEl>
                                      </p:cBhvr>
                                      <p:to x="100000" y="95000"/>
                                    </p:animScale>
                                    <p:animScale>
                                      <p:cBhvr>
                                        <p:cTn id="20" dur="83" decel="50000">
                                          <p:stCondLst>
                                            <p:cond delay="917"/>
                                          </p:stCondLst>
                                        </p:cTn>
                                        <p:tgtEl>
                                          <p:spTgt spid="17411">
                                            <p:txEl>
                                              <p:pRg st="0" end="0"/>
                                            </p:txEl>
                                          </p:spTgt>
                                        </p:tgtEl>
                                      </p:cBhvr>
                                      <p:to x="100000" y="100000"/>
                                    </p:animScale>
                                  </p:childTnLst>
                                </p:cTn>
                              </p:par>
                            </p:childTnLst>
                          </p:cTn>
                        </p:par>
                        <p:par>
                          <p:cTn id="21" fill="hold">
                            <p:stCondLst>
                              <p:cond delay="1000"/>
                            </p:stCondLst>
                            <p:childTnLst>
                              <p:par>
                                <p:cTn id="22" presetID="47" presetClass="entr" presetSubtype="0" fill="hold" nodeType="afterEffect">
                                  <p:stCondLst>
                                    <p:cond delay="0"/>
                                  </p:stCondLst>
                                  <p:childTnLst>
                                    <p:set>
                                      <p:cBhvr>
                                        <p:cTn id="23" dur="1" fill="hold">
                                          <p:stCondLst>
                                            <p:cond delay="0"/>
                                          </p:stCondLst>
                                        </p:cTn>
                                        <p:tgtEl>
                                          <p:spTgt spid="17411">
                                            <p:txEl>
                                              <p:pRg st="1" end="1"/>
                                            </p:txEl>
                                          </p:spTgt>
                                        </p:tgtEl>
                                        <p:attrNameLst>
                                          <p:attrName>style.visibility</p:attrName>
                                        </p:attrNameLst>
                                      </p:cBhvr>
                                      <p:to>
                                        <p:strVal val="visible"/>
                                      </p:to>
                                    </p:set>
                                    <p:animEffect transition="in" filter="fade">
                                      <p:cBhvr>
                                        <p:cTn id="24" dur="1000"/>
                                        <p:tgtEl>
                                          <p:spTgt spid="17411">
                                            <p:txEl>
                                              <p:pRg st="1" end="1"/>
                                            </p:txEl>
                                          </p:spTgt>
                                        </p:tgtEl>
                                      </p:cBhvr>
                                    </p:animEffect>
                                    <p:anim calcmode="lin" valueType="num">
                                      <p:cBhvr>
                                        <p:cTn id="25" dur="1000" fill="hold"/>
                                        <p:tgtEl>
                                          <p:spTgt spid="17411">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17411">
                                            <p:txEl>
                                              <p:pRg st="1" end="1"/>
                                            </p:txEl>
                                          </p:spTgt>
                                        </p:tgtEl>
                                        <p:attrNameLst>
                                          <p:attrName>ppt_y</p:attrName>
                                        </p:attrNameLst>
                                      </p:cBhvr>
                                      <p:tavLst>
                                        <p:tav tm="0">
                                          <p:val>
                                            <p:strVal val="#ppt_y-.1"/>
                                          </p:val>
                                        </p:tav>
                                        <p:tav tm="100000">
                                          <p:val>
                                            <p:strVal val="#ppt_y"/>
                                          </p:val>
                                        </p:tav>
                                      </p:tavLst>
                                    </p:anim>
                                  </p:childTnLst>
                                </p:cTn>
                              </p:par>
                            </p:childTnLst>
                          </p:cTn>
                        </p:par>
                        <p:par>
                          <p:cTn id="27" fill="hold">
                            <p:stCondLst>
                              <p:cond delay="2000"/>
                            </p:stCondLst>
                            <p:childTnLst>
                              <p:par>
                                <p:cTn id="28" presetID="26" presetClass="entr" presetSubtype="0" fill="hold" nodeType="afterEffect">
                                  <p:stCondLst>
                                    <p:cond delay="0"/>
                                  </p:stCondLst>
                                  <p:childTnLst>
                                    <p:set>
                                      <p:cBhvr>
                                        <p:cTn id="29" dur="1" fill="hold">
                                          <p:stCondLst>
                                            <p:cond delay="0"/>
                                          </p:stCondLst>
                                        </p:cTn>
                                        <p:tgtEl>
                                          <p:spTgt spid="17411">
                                            <p:txEl>
                                              <p:pRg st="2" end="2"/>
                                            </p:txEl>
                                          </p:spTgt>
                                        </p:tgtEl>
                                        <p:attrNameLst>
                                          <p:attrName>style.visibility</p:attrName>
                                        </p:attrNameLst>
                                      </p:cBhvr>
                                      <p:to>
                                        <p:strVal val="visible"/>
                                      </p:to>
                                    </p:set>
                                    <p:animEffect transition="in" filter="wipe(down)">
                                      <p:cBhvr>
                                        <p:cTn id="30" dur="290">
                                          <p:stCondLst>
                                            <p:cond delay="0"/>
                                          </p:stCondLst>
                                        </p:cTn>
                                        <p:tgtEl>
                                          <p:spTgt spid="17411">
                                            <p:txEl>
                                              <p:pRg st="2" end="2"/>
                                            </p:txEl>
                                          </p:spTgt>
                                        </p:tgtEl>
                                      </p:cBhvr>
                                    </p:animEffect>
                                    <p:anim calcmode="lin" valueType="num">
                                      <p:cBhvr>
                                        <p:cTn id="31" dur="911" tmFilter="0,0; 0.14,0.36; 0.43,0.73; 0.71,0.91; 1.0,1.0">
                                          <p:stCondLst>
                                            <p:cond delay="0"/>
                                          </p:stCondLst>
                                        </p:cTn>
                                        <p:tgtEl>
                                          <p:spTgt spid="17411">
                                            <p:txEl>
                                              <p:pRg st="2" end="2"/>
                                            </p:txEl>
                                          </p:spTgt>
                                        </p:tgtEl>
                                        <p:attrNameLst>
                                          <p:attrName>ppt_x</p:attrName>
                                        </p:attrNameLst>
                                      </p:cBhvr>
                                      <p:tavLst>
                                        <p:tav tm="0">
                                          <p:val>
                                            <p:strVal val="#ppt_x-0.25"/>
                                          </p:val>
                                        </p:tav>
                                        <p:tav tm="100000">
                                          <p:val>
                                            <p:strVal val="#ppt_x"/>
                                          </p:val>
                                        </p:tav>
                                      </p:tavLst>
                                    </p:anim>
                                    <p:anim calcmode="lin" valueType="num">
                                      <p:cBhvr>
                                        <p:cTn id="32" dur="332" tmFilter="0.0,0.0; 0.25,0.07; 0.50,0.2; 0.75,0.467; 1.0,1.0">
                                          <p:stCondLst>
                                            <p:cond delay="0"/>
                                          </p:stCondLst>
                                        </p:cTn>
                                        <p:tgtEl>
                                          <p:spTgt spid="17411">
                                            <p:txEl>
                                              <p:pRg st="2" end="2"/>
                                            </p:txEl>
                                          </p:spTgt>
                                        </p:tgtEl>
                                        <p:attrNameLst>
                                          <p:attrName>ppt_y</p:attrName>
                                        </p:attrNameLst>
                                      </p:cBhvr>
                                      <p:tavLst>
                                        <p:tav tm="0" fmla="#ppt_y-sin(pi*$)/3">
                                          <p:val>
                                            <p:fltVal val="0.5"/>
                                          </p:val>
                                        </p:tav>
                                        <p:tav tm="100000">
                                          <p:val>
                                            <p:fltVal val="1"/>
                                          </p:val>
                                        </p:tav>
                                      </p:tavLst>
                                    </p:anim>
                                    <p:anim calcmode="lin" valueType="num">
                                      <p:cBhvr>
                                        <p:cTn id="33" dur="332" tmFilter="0, 0; 0.125,0.2665; 0.25,0.4; 0.375,0.465; 0.5,0.5;  0.625,0.535; 0.75,0.6; 0.875,0.7335; 1,1">
                                          <p:stCondLst>
                                            <p:cond delay="332"/>
                                          </p:stCondLst>
                                        </p:cTn>
                                        <p:tgtEl>
                                          <p:spTgt spid="17411">
                                            <p:txEl>
                                              <p:pRg st="2" end="2"/>
                                            </p:txEl>
                                          </p:spTgt>
                                        </p:tgtEl>
                                        <p:attrNameLst>
                                          <p:attrName>ppt_y</p:attrName>
                                        </p:attrNameLst>
                                      </p:cBhvr>
                                      <p:tavLst>
                                        <p:tav tm="0" fmla="#ppt_y-sin(pi*$)/9">
                                          <p:val>
                                            <p:fltVal val="0"/>
                                          </p:val>
                                        </p:tav>
                                        <p:tav tm="100000">
                                          <p:val>
                                            <p:fltVal val="1"/>
                                          </p:val>
                                        </p:tav>
                                      </p:tavLst>
                                    </p:anim>
                                    <p:anim calcmode="lin" valueType="num">
                                      <p:cBhvr>
                                        <p:cTn id="34" dur="166" tmFilter="0, 0; 0.125,0.2665; 0.25,0.4; 0.375,0.465; 0.5,0.5;  0.625,0.535; 0.75,0.6; 0.875,0.7335; 1,1">
                                          <p:stCondLst>
                                            <p:cond delay="662"/>
                                          </p:stCondLst>
                                        </p:cTn>
                                        <p:tgtEl>
                                          <p:spTgt spid="17411">
                                            <p:txEl>
                                              <p:pRg st="2" end="2"/>
                                            </p:txEl>
                                          </p:spTgt>
                                        </p:tgtEl>
                                        <p:attrNameLst>
                                          <p:attrName>ppt_y</p:attrName>
                                        </p:attrNameLst>
                                      </p:cBhvr>
                                      <p:tavLst>
                                        <p:tav tm="0" fmla="#ppt_y-sin(pi*$)/27">
                                          <p:val>
                                            <p:fltVal val="0"/>
                                          </p:val>
                                        </p:tav>
                                        <p:tav tm="100000">
                                          <p:val>
                                            <p:fltVal val="1"/>
                                          </p:val>
                                        </p:tav>
                                      </p:tavLst>
                                    </p:anim>
                                    <p:anim calcmode="lin" valueType="num">
                                      <p:cBhvr>
                                        <p:cTn id="35" dur="82" tmFilter="0, 0; 0.125,0.2665; 0.25,0.4; 0.375,0.465; 0.5,0.5;  0.625,0.535; 0.75,0.6; 0.875,0.7335; 1,1">
                                          <p:stCondLst>
                                            <p:cond delay="828"/>
                                          </p:stCondLst>
                                        </p:cTn>
                                        <p:tgtEl>
                                          <p:spTgt spid="17411">
                                            <p:txEl>
                                              <p:pRg st="2" end="2"/>
                                            </p:txEl>
                                          </p:spTgt>
                                        </p:tgtEl>
                                        <p:attrNameLst>
                                          <p:attrName>ppt_y</p:attrName>
                                        </p:attrNameLst>
                                      </p:cBhvr>
                                      <p:tavLst>
                                        <p:tav tm="0" fmla="#ppt_y-sin(pi*$)/81">
                                          <p:val>
                                            <p:fltVal val="0"/>
                                          </p:val>
                                        </p:tav>
                                        <p:tav tm="100000">
                                          <p:val>
                                            <p:fltVal val="1"/>
                                          </p:val>
                                        </p:tav>
                                      </p:tavLst>
                                    </p:anim>
                                    <p:animScale>
                                      <p:cBhvr>
                                        <p:cTn id="36" dur="13">
                                          <p:stCondLst>
                                            <p:cond delay="325"/>
                                          </p:stCondLst>
                                        </p:cTn>
                                        <p:tgtEl>
                                          <p:spTgt spid="17411">
                                            <p:txEl>
                                              <p:pRg st="2" end="2"/>
                                            </p:txEl>
                                          </p:spTgt>
                                        </p:tgtEl>
                                      </p:cBhvr>
                                      <p:to x="100000" y="60000"/>
                                    </p:animScale>
                                    <p:animScale>
                                      <p:cBhvr>
                                        <p:cTn id="37" dur="83" decel="50000">
                                          <p:stCondLst>
                                            <p:cond delay="338"/>
                                          </p:stCondLst>
                                        </p:cTn>
                                        <p:tgtEl>
                                          <p:spTgt spid="17411">
                                            <p:txEl>
                                              <p:pRg st="2" end="2"/>
                                            </p:txEl>
                                          </p:spTgt>
                                        </p:tgtEl>
                                      </p:cBhvr>
                                      <p:to x="100000" y="100000"/>
                                    </p:animScale>
                                    <p:animScale>
                                      <p:cBhvr>
                                        <p:cTn id="38" dur="13">
                                          <p:stCondLst>
                                            <p:cond delay="656"/>
                                          </p:stCondLst>
                                        </p:cTn>
                                        <p:tgtEl>
                                          <p:spTgt spid="17411">
                                            <p:txEl>
                                              <p:pRg st="2" end="2"/>
                                            </p:txEl>
                                          </p:spTgt>
                                        </p:tgtEl>
                                      </p:cBhvr>
                                      <p:to x="100000" y="80000"/>
                                    </p:animScale>
                                    <p:animScale>
                                      <p:cBhvr>
                                        <p:cTn id="39" dur="83" decel="50000">
                                          <p:stCondLst>
                                            <p:cond delay="669"/>
                                          </p:stCondLst>
                                        </p:cTn>
                                        <p:tgtEl>
                                          <p:spTgt spid="17411">
                                            <p:txEl>
                                              <p:pRg st="2" end="2"/>
                                            </p:txEl>
                                          </p:spTgt>
                                        </p:tgtEl>
                                      </p:cBhvr>
                                      <p:to x="100000" y="100000"/>
                                    </p:animScale>
                                    <p:animScale>
                                      <p:cBhvr>
                                        <p:cTn id="40" dur="13">
                                          <p:stCondLst>
                                            <p:cond delay="821"/>
                                          </p:stCondLst>
                                        </p:cTn>
                                        <p:tgtEl>
                                          <p:spTgt spid="17411">
                                            <p:txEl>
                                              <p:pRg st="2" end="2"/>
                                            </p:txEl>
                                          </p:spTgt>
                                        </p:tgtEl>
                                      </p:cBhvr>
                                      <p:to x="100000" y="90000"/>
                                    </p:animScale>
                                    <p:animScale>
                                      <p:cBhvr>
                                        <p:cTn id="41" dur="83" decel="50000">
                                          <p:stCondLst>
                                            <p:cond delay="834"/>
                                          </p:stCondLst>
                                        </p:cTn>
                                        <p:tgtEl>
                                          <p:spTgt spid="17411">
                                            <p:txEl>
                                              <p:pRg st="2" end="2"/>
                                            </p:txEl>
                                          </p:spTgt>
                                        </p:tgtEl>
                                      </p:cBhvr>
                                      <p:to x="100000" y="100000"/>
                                    </p:animScale>
                                    <p:animScale>
                                      <p:cBhvr>
                                        <p:cTn id="42" dur="13">
                                          <p:stCondLst>
                                            <p:cond delay="904"/>
                                          </p:stCondLst>
                                        </p:cTn>
                                        <p:tgtEl>
                                          <p:spTgt spid="17411">
                                            <p:txEl>
                                              <p:pRg st="2" end="2"/>
                                            </p:txEl>
                                          </p:spTgt>
                                        </p:tgtEl>
                                      </p:cBhvr>
                                      <p:to x="100000" y="95000"/>
                                    </p:animScale>
                                    <p:animScale>
                                      <p:cBhvr>
                                        <p:cTn id="43" dur="83" decel="50000">
                                          <p:stCondLst>
                                            <p:cond delay="917"/>
                                          </p:stCondLst>
                                        </p:cTn>
                                        <p:tgtEl>
                                          <p:spTgt spid="17411">
                                            <p:txEl>
                                              <p:pRg st="2" end="2"/>
                                            </p:txEl>
                                          </p:spTgt>
                                        </p:tgtEl>
                                      </p:cBhvr>
                                      <p:to x="100000" y="100000"/>
                                    </p:animScale>
                                  </p:childTnLst>
                                </p:cTn>
                              </p:par>
                            </p:childTnLst>
                          </p:cTn>
                        </p:par>
                        <p:par>
                          <p:cTn id="44" fill="hold">
                            <p:stCondLst>
                              <p:cond delay="3000"/>
                            </p:stCondLst>
                            <p:childTnLst>
                              <p:par>
                                <p:cTn id="45" presetID="47" presetClass="entr" presetSubtype="0" fill="hold" nodeType="afterEffect">
                                  <p:stCondLst>
                                    <p:cond delay="0"/>
                                  </p:stCondLst>
                                  <p:childTnLst>
                                    <p:set>
                                      <p:cBhvr>
                                        <p:cTn id="46" dur="1" fill="hold">
                                          <p:stCondLst>
                                            <p:cond delay="0"/>
                                          </p:stCondLst>
                                        </p:cTn>
                                        <p:tgtEl>
                                          <p:spTgt spid="17411">
                                            <p:txEl>
                                              <p:pRg st="3" end="3"/>
                                            </p:txEl>
                                          </p:spTgt>
                                        </p:tgtEl>
                                        <p:attrNameLst>
                                          <p:attrName>style.visibility</p:attrName>
                                        </p:attrNameLst>
                                      </p:cBhvr>
                                      <p:to>
                                        <p:strVal val="visible"/>
                                      </p:to>
                                    </p:set>
                                    <p:animEffect transition="in" filter="fade">
                                      <p:cBhvr>
                                        <p:cTn id="47" dur="1000"/>
                                        <p:tgtEl>
                                          <p:spTgt spid="17411">
                                            <p:txEl>
                                              <p:pRg st="3" end="3"/>
                                            </p:txEl>
                                          </p:spTgt>
                                        </p:tgtEl>
                                      </p:cBhvr>
                                    </p:animEffect>
                                    <p:anim calcmode="lin" valueType="num">
                                      <p:cBhvr>
                                        <p:cTn id="48" dur="1000" fill="hold"/>
                                        <p:tgtEl>
                                          <p:spTgt spid="17411">
                                            <p:txEl>
                                              <p:pRg st="3" end="3"/>
                                            </p:txEl>
                                          </p:spTgt>
                                        </p:tgtEl>
                                        <p:attrNameLst>
                                          <p:attrName>ppt_x</p:attrName>
                                        </p:attrNameLst>
                                      </p:cBhvr>
                                      <p:tavLst>
                                        <p:tav tm="0">
                                          <p:val>
                                            <p:strVal val="#ppt_x"/>
                                          </p:val>
                                        </p:tav>
                                        <p:tav tm="100000">
                                          <p:val>
                                            <p:strVal val="#ppt_x"/>
                                          </p:val>
                                        </p:tav>
                                      </p:tavLst>
                                    </p:anim>
                                    <p:anim calcmode="lin" valueType="num">
                                      <p:cBhvr>
                                        <p:cTn id="49" dur="1000" fill="hold"/>
                                        <p:tgtEl>
                                          <p:spTgt spid="17411">
                                            <p:txEl>
                                              <p:pRg st="3" end="3"/>
                                            </p:txEl>
                                          </p:spTgt>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47" presetClass="entr" presetSubtype="0" fill="hold" nodeType="afterEffect">
                                  <p:stCondLst>
                                    <p:cond delay="0"/>
                                  </p:stCondLst>
                                  <p:childTnLst>
                                    <p:set>
                                      <p:cBhvr>
                                        <p:cTn id="52" dur="1" fill="hold">
                                          <p:stCondLst>
                                            <p:cond delay="0"/>
                                          </p:stCondLst>
                                        </p:cTn>
                                        <p:tgtEl>
                                          <p:spTgt spid="17411">
                                            <p:txEl>
                                              <p:pRg st="4" end="4"/>
                                            </p:txEl>
                                          </p:spTgt>
                                        </p:tgtEl>
                                        <p:attrNameLst>
                                          <p:attrName>style.visibility</p:attrName>
                                        </p:attrNameLst>
                                      </p:cBhvr>
                                      <p:to>
                                        <p:strVal val="visible"/>
                                      </p:to>
                                    </p:set>
                                    <p:animEffect transition="in" filter="fade">
                                      <p:cBhvr>
                                        <p:cTn id="53" dur="1000"/>
                                        <p:tgtEl>
                                          <p:spTgt spid="17411">
                                            <p:txEl>
                                              <p:pRg st="4" end="4"/>
                                            </p:txEl>
                                          </p:spTgt>
                                        </p:tgtEl>
                                      </p:cBhvr>
                                    </p:animEffect>
                                    <p:anim calcmode="lin" valueType="num">
                                      <p:cBhvr>
                                        <p:cTn id="54" dur="1000" fill="hold"/>
                                        <p:tgtEl>
                                          <p:spTgt spid="17411">
                                            <p:txEl>
                                              <p:pRg st="4" end="4"/>
                                            </p:txEl>
                                          </p:spTgt>
                                        </p:tgtEl>
                                        <p:attrNameLst>
                                          <p:attrName>ppt_x</p:attrName>
                                        </p:attrNameLst>
                                      </p:cBhvr>
                                      <p:tavLst>
                                        <p:tav tm="0">
                                          <p:val>
                                            <p:strVal val="#ppt_x"/>
                                          </p:val>
                                        </p:tav>
                                        <p:tav tm="100000">
                                          <p:val>
                                            <p:strVal val="#ppt_x"/>
                                          </p:val>
                                        </p:tav>
                                      </p:tavLst>
                                    </p:anim>
                                    <p:anim calcmode="lin" valueType="num">
                                      <p:cBhvr>
                                        <p:cTn id="55" dur="1000" fill="hold"/>
                                        <p:tgtEl>
                                          <p:spTgt spid="17411">
                                            <p:txEl>
                                              <p:pRg st="4" end="4"/>
                                            </p:txEl>
                                          </p:spTgt>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34" presetClass="entr" presetSubtype="0" fill="hold" nodeType="afterEffect">
                                  <p:stCondLst>
                                    <p:cond delay="0"/>
                                  </p:stCondLst>
                                  <p:childTnLst>
                                    <p:set>
                                      <p:cBhvr>
                                        <p:cTn id="58" dur="1" fill="hold">
                                          <p:stCondLst>
                                            <p:cond delay="0"/>
                                          </p:stCondLst>
                                        </p:cTn>
                                        <p:tgtEl>
                                          <p:spTgt spid="28674"/>
                                        </p:tgtEl>
                                        <p:attrNameLst>
                                          <p:attrName>style.visibility</p:attrName>
                                        </p:attrNameLst>
                                      </p:cBhvr>
                                      <p:to>
                                        <p:strVal val="visible"/>
                                      </p:to>
                                    </p:set>
                                    <p:anim from="(-#ppt_w/2)" to="(#ppt_x)" calcmode="lin" valueType="num">
                                      <p:cBhvr>
                                        <p:cTn id="59" dur="600" fill="hold">
                                          <p:stCondLst>
                                            <p:cond delay="0"/>
                                          </p:stCondLst>
                                        </p:cTn>
                                        <p:tgtEl>
                                          <p:spTgt spid="28674"/>
                                        </p:tgtEl>
                                        <p:attrNameLst>
                                          <p:attrName>ppt_x</p:attrName>
                                        </p:attrNameLst>
                                      </p:cBhvr>
                                    </p:anim>
                                    <p:anim from="0" to="-1.0" calcmode="lin" valueType="num">
                                      <p:cBhvr>
                                        <p:cTn id="60" dur="200" decel="50000" autoRev="1" fill="hold">
                                          <p:stCondLst>
                                            <p:cond delay="600"/>
                                          </p:stCondLst>
                                        </p:cTn>
                                        <p:tgtEl>
                                          <p:spTgt spid="28674"/>
                                        </p:tgtEl>
                                        <p:attrNameLst>
                                          <p:attrName>xshear</p:attrName>
                                        </p:attrNameLst>
                                      </p:cBhvr>
                                    </p:anim>
                                    <p:animScale>
                                      <p:cBhvr>
                                        <p:cTn id="61" dur="200" decel="100000" autoRev="1" fill="hold">
                                          <p:stCondLst>
                                            <p:cond delay="600"/>
                                          </p:stCondLst>
                                        </p:cTn>
                                        <p:tgtEl>
                                          <p:spTgt spid="28674"/>
                                        </p:tgtEl>
                                      </p:cBhvr>
                                      <p:from x="100000" y="100000"/>
                                      <p:to x="80000" y="100000"/>
                                    </p:animScale>
                                    <p:anim by="(#ppt_h/3+#ppt_w*0.1)" calcmode="lin" valueType="num">
                                      <p:cBhvr additive="sum">
                                        <p:cTn id="62" dur="200" decel="100000" autoRev="1" fill="hold">
                                          <p:stCondLst>
                                            <p:cond delay="600"/>
                                          </p:stCondLst>
                                        </p:cTn>
                                        <p:tgtEl>
                                          <p:spTgt spid="28674"/>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3"/>
          <p:cNvSpPr>
            <a:spLocks noGrp="1"/>
          </p:cNvSpPr>
          <p:nvPr>
            <p:ph type="title"/>
          </p:nvPr>
        </p:nvSpPr>
        <p:spPr>
          <a:xfrm>
            <a:off x="500063" y="500063"/>
            <a:ext cx="8229600" cy="1143000"/>
          </a:xfrm>
        </p:spPr>
        <p:txBody>
          <a:bodyPr/>
          <a:lstStyle/>
          <a:p>
            <a:pPr algn="r" eaLnBrk="1" hangingPunct="1"/>
            <a:r>
              <a:rPr lang="en-US" sz="3500" b="1" smtClean="0">
                <a:latin typeface="Times New Roman" pitchFamily="18" charset="0"/>
                <a:cs typeface="Times New Roman" pitchFamily="18" charset="0"/>
              </a:rPr>
              <a:t>ICDL</a:t>
            </a:r>
            <a:r>
              <a:rPr lang="fa-IR" sz="3500" smtClean="0"/>
              <a:t> چیست ؟</a:t>
            </a:r>
            <a:endParaRPr lang="en-US" sz="3500" smtClean="0"/>
          </a:p>
        </p:txBody>
      </p:sp>
      <p:sp>
        <p:nvSpPr>
          <p:cNvPr id="3075" name="Content Placeholder 4"/>
          <p:cNvSpPr>
            <a:spLocks noGrp="1"/>
          </p:cNvSpPr>
          <p:nvPr>
            <p:ph idx="1"/>
          </p:nvPr>
        </p:nvSpPr>
        <p:spPr>
          <a:xfrm>
            <a:off x="457200" y="1760538"/>
            <a:ext cx="8229600" cy="4525962"/>
          </a:xfrm>
        </p:spPr>
        <p:txBody>
          <a:bodyPr/>
          <a:lstStyle/>
          <a:p>
            <a:pPr eaLnBrk="1" hangingPunct="1"/>
            <a:r>
              <a:rPr lang="fa-IR" sz="2800" dirty="0" smtClean="0"/>
              <a:t>گواهینامه کار با کامپیوتر در حوزه اروپا و خارج از اروپا گواهینامه بین المللی </a:t>
            </a:r>
            <a:r>
              <a:rPr lang="en-US" sz="2400" dirty="0" smtClean="0">
                <a:latin typeface="Times New Roman" pitchFamily="18" charset="0"/>
              </a:rPr>
              <a:t>ICDL</a:t>
            </a:r>
            <a:r>
              <a:rPr lang="fa-IR" sz="2400" dirty="0" smtClean="0"/>
              <a:t> </a:t>
            </a:r>
            <a:r>
              <a:rPr lang="fa-IR" sz="2800" dirty="0" smtClean="0"/>
              <a:t>نامیده می شود. این گواهینامه یک استاندارد جهانی برای مهارت های کامپیوتری محسوب شده و یک گواهینامه ومعتبر بین المللی به داوطلب ارائه می دهد.</a:t>
            </a:r>
          </a:p>
          <a:p>
            <a:pPr eaLnBrk="1" hangingPunct="1"/>
            <a:r>
              <a:rPr lang="fa-IR" sz="2800" dirty="0" smtClean="0"/>
              <a:t>دوره </a:t>
            </a:r>
            <a:r>
              <a:rPr lang="en-US" sz="2400" dirty="0" smtClean="0">
                <a:latin typeface="Times New Roman" pitchFamily="18" charset="0"/>
                <a:cs typeface="Times New Roman" pitchFamily="18" charset="0"/>
              </a:rPr>
              <a:t>ICDL</a:t>
            </a:r>
            <a:r>
              <a:rPr lang="fa-IR" sz="2800" dirty="0" smtClean="0"/>
              <a:t> شامل 7 مهارت به شرح زیر می باشد :</a:t>
            </a:r>
            <a:endParaRPr lang="en-US" sz="2800" dirty="0" smtClean="0"/>
          </a:p>
        </p:txBody>
      </p:sp>
      <p:pic>
        <p:nvPicPr>
          <p:cNvPr id="3076" name="Picture 6" descr="icdl-core.jpg"/>
          <p:cNvPicPr>
            <a:picLocks noChangeAspect="1"/>
          </p:cNvPicPr>
          <p:nvPr/>
        </p:nvPicPr>
        <p:blipFill>
          <a:blip r:embed="rId2" cstate="print"/>
          <a:srcRect/>
          <a:stretch>
            <a:fillRect/>
          </a:stretch>
        </p:blipFill>
        <p:spPr bwMode="auto">
          <a:xfrm>
            <a:off x="285750" y="5214938"/>
            <a:ext cx="4892675" cy="1187450"/>
          </a:xfrm>
          <a:prstGeom prst="rect">
            <a:avLst/>
          </a:prstGeom>
          <a:noFill/>
          <a:ln w="9525">
            <a:noFill/>
            <a:miter lim="800000"/>
            <a:headEnd/>
            <a:tailEnd/>
          </a:ln>
        </p:spPr>
      </p:pic>
    </p:spTree>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8" presetClass="entr" presetSubtype="0" accel="100000" fill="hold" grpId="0" nodeType="after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strVal val="#ppt_w*2.5"/>
                                          </p:val>
                                        </p:tav>
                                        <p:tav tm="100000">
                                          <p:val>
                                            <p:strVal val="#ppt_w"/>
                                          </p:val>
                                        </p:tav>
                                      </p:tavLst>
                                    </p:anim>
                                    <p:anim calcmode="lin" valueType="num">
                                      <p:cBhvr>
                                        <p:cTn id="8" dur="1000" fill="hold"/>
                                        <p:tgtEl>
                                          <p:spTgt spid="3074"/>
                                        </p:tgtEl>
                                        <p:attrNameLst>
                                          <p:attrName>ppt_h</p:attrName>
                                        </p:attrNameLst>
                                      </p:cBhvr>
                                      <p:tavLst>
                                        <p:tav tm="0">
                                          <p:val>
                                            <p:strVal val="#ppt_h*0.01"/>
                                          </p:val>
                                        </p:tav>
                                        <p:tav tm="100000">
                                          <p:val>
                                            <p:strVal val="#ppt_h"/>
                                          </p:val>
                                        </p:tav>
                                      </p:tavLst>
                                    </p:anim>
                                    <p:anim calcmode="lin" valueType="num">
                                      <p:cBhvr>
                                        <p:cTn id="9" dur="1000" fill="hold"/>
                                        <p:tgtEl>
                                          <p:spTgt spid="3074"/>
                                        </p:tgtEl>
                                        <p:attrNameLst>
                                          <p:attrName>ppt_x</p:attrName>
                                        </p:attrNameLst>
                                      </p:cBhvr>
                                      <p:tavLst>
                                        <p:tav tm="0">
                                          <p:val>
                                            <p:strVal val="#ppt_x"/>
                                          </p:val>
                                        </p:tav>
                                        <p:tav tm="100000">
                                          <p:val>
                                            <p:strVal val="#ppt_x"/>
                                          </p:val>
                                        </p:tav>
                                      </p:tavLst>
                                    </p:anim>
                                    <p:anim calcmode="lin" valueType="num">
                                      <p:cBhvr>
                                        <p:cTn id="10" dur="1000" fill="hold"/>
                                        <p:tgtEl>
                                          <p:spTgt spid="3074"/>
                                        </p:tgtEl>
                                        <p:attrNameLst>
                                          <p:attrName>ppt_y</p:attrName>
                                        </p:attrNameLst>
                                      </p:cBhvr>
                                      <p:tavLst>
                                        <p:tav tm="0">
                                          <p:val>
                                            <p:strVal val="#ppt_h+1"/>
                                          </p:val>
                                        </p:tav>
                                        <p:tav tm="100000">
                                          <p:val>
                                            <p:strVal val="#ppt_y"/>
                                          </p:val>
                                        </p:tav>
                                      </p:tavLst>
                                    </p:anim>
                                    <p:animEffect transition="in" filter="fade">
                                      <p:cBhvr>
                                        <p:cTn id="11" dur="1000"/>
                                        <p:tgtEl>
                                          <p:spTgt spid="3074"/>
                                        </p:tgtEl>
                                      </p:cBhvr>
                                    </p:animEffect>
                                  </p:childTnLst>
                                </p:cTn>
                              </p:par>
                            </p:childTnLst>
                          </p:cTn>
                        </p:par>
                        <p:par>
                          <p:cTn id="12" fill="hold">
                            <p:stCondLst>
                              <p:cond delay="1000"/>
                            </p:stCondLst>
                            <p:childTnLst>
                              <p:par>
                                <p:cTn id="13" presetID="26" presetClass="entr" presetSubtype="0" fill="hold" grpId="0" nodeType="afterEffect">
                                  <p:stCondLst>
                                    <p:cond delay="0"/>
                                  </p:stCondLst>
                                  <p:childTnLst>
                                    <p:set>
                                      <p:cBhvr>
                                        <p:cTn id="14" dur="1" fill="hold">
                                          <p:stCondLst>
                                            <p:cond delay="0"/>
                                          </p:stCondLst>
                                        </p:cTn>
                                        <p:tgtEl>
                                          <p:spTgt spid="3075">
                                            <p:txEl>
                                              <p:pRg st="0" end="0"/>
                                            </p:txEl>
                                          </p:spTgt>
                                        </p:tgtEl>
                                        <p:attrNameLst>
                                          <p:attrName>style.visibility</p:attrName>
                                        </p:attrNameLst>
                                      </p:cBhvr>
                                      <p:to>
                                        <p:strVal val="visible"/>
                                      </p:to>
                                    </p:set>
                                    <p:animEffect transition="in" filter="wipe(down)">
                                      <p:cBhvr>
                                        <p:cTn id="15" dur="290">
                                          <p:stCondLst>
                                            <p:cond delay="0"/>
                                          </p:stCondLst>
                                        </p:cTn>
                                        <p:tgtEl>
                                          <p:spTgt spid="3075">
                                            <p:txEl>
                                              <p:pRg st="0" end="0"/>
                                            </p:txEl>
                                          </p:spTgt>
                                        </p:tgtEl>
                                      </p:cBhvr>
                                    </p:animEffect>
                                    <p:anim calcmode="lin" valueType="num">
                                      <p:cBhvr>
                                        <p:cTn id="16" dur="911" tmFilter="0,0; 0.14,0.36; 0.43,0.73; 0.71,0.91; 1.0,1.0">
                                          <p:stCondLst>
                                            <p:cond delay="0"/>
                                          </p:stCondLst>
                                        </p:cTn>
                                        <p:tgtEl>
                                          <p:spTgt spid="3075">
                                            <p:txEl>
                                              <p:pRg st="0" end="0"/>
                                            </p:txEl>
                                          </p:spTgt>
                                        </p:tgtEl>
                                        <p:attrNameLst>
                                          <p:attrName>ppt_x</p:attrName>
                                        </p:attrNameLst>
                                      </p:cBhvr>
                                      <p:tavLst>
                                        <p:tav tm="0">
                                          <p:val>
                                            <p:strVal val="#ppt_x-0.25"/>
                                          </p:val>
                                        </p:tav>
                                        <p:tav tm="100000">
                                          <p:val>
                                            <p:strVal val="#ppt_x"/>
                                          </p:val>
                                        </p:tav>
                                      </p:tavLst>
                                    </p:anim>
                                    <p:anim calcmode="lin" valueType="num">
                                      <p:cBhvr>
                                        <p:cTn id="17" dur="332" tmFilter="0.0,0.0; 0.25,0.07; 0.50,0.2; 0.75,0.467; 1.0,1.0">
                                          <p:stCondLst>
                                            <p:cond delay="0"/>
                                          </p:stCondLst>
                                        </p:cTn>
                                        <p:tgtEl>
                                          <p:spTgt spid="3075">
                                            <p:txEl>
                                              <p:pRg st="0" end="0"/>
                                            </p:txEl>
                                          </p:spTgt>
                                        </p:tgtEl>
                                        <p:attrNameLst>
                                          <p:attrName>ppt_y</p:attrName>
                                        </p:attrNameLst>
                                      </p:cBhvr>
                                      <p:tavLst>
                                        <p:tav tm="0" fmla="#ppt_y-sin(pi*$)/3">
                                          <p:val>
                                            <p:fltVal val="0.5"/>
                                          </p:val>
                                        </p:tav>
                                        <p:tav tm="100000">
                                          <p:val>
                                            <p:fltVal val="1"/>
                                          </p:val>
                                        </p:tav>
                                      </p:tavLst>
                                    </p:anim>
                                    <p:anim calcmode="lin" valueType="num">
                                      <p:cBhvr>
                                        <p:cTn id="18" dur="332" tmFilter="0, 0; 0.125,0.2665; 0.25,0.4; 0.375,0.465; 0.5,0.5;  0.625,0.535; 0.75,0.6; 0.875,0.7335; 1,1">
                                          <p:stCondLst>
                                            <p:cond delay="332"/>
                                          </p:stCondLst>
                                        </p:cTn>
                                        <p:tgtEl>
                                          <p:spTgt spid="3075">
                                            <p:txEl>
                                              <p:pRg st="0" end="0"/>
                                            </p:txEl>
                                          </p:spTgt>
                                        </p:tgtEl>
                                        <p:attrNameLst>
                                          <p:attrName>ppt_y</p:attrName>
                                        </p:attrNameLst>
                                      </p:cBhvr>
                                      <p:tavLst>
                                        <p:tav tm="0" fmla="#ppt_y-sin(pi*$)/9">
                                          <p:val>
                                            <p:fltVal val="0"/>
                                          </p:val>
                                        </p:tav>
                                        <p:tav tm="100000">
                                          <p:val>
                                            <p:fltVal val="1"/>
                                          </p:val>
                                        </p:tav>
                                      </p:tavLst>
                                    </p:anim>
                                    <p:anim calcmode="lin" valueType="num">
                                      <p:cBhvr>
                                        <p:cTn id="19" dur="166" tmFilter="0, 0; 0.125,0.2665; 0.25,0.4; 0.375,0.465; 0.5,0.5;  0.625,0.535; 0.75,0.6; 0.875,0.7335; 1,1">
                                          <p:stCondLst>
                                            <p:cond delay="662"/>
                                          </p:stCondLst>
                                        </p:cTn>
                                        <p:tgtEl>
                                          <p:spTgt spid="3075">
                                            <p:txEl>
                                              <p:pRg st="0" end="0"/>
                                            </p:txEl>
                                          </p:spTgt>
                                        </p:tgtEl>
                                        <p:attrNameLst>
                                          <p:attrName>ppt_y</p:attrName>
                                        </p:attrNameLst>
                                      </p:cBhvr>
                                      <p:tavLst>
                                        <p:tav tm="0" fmla="#ppt_y-sin(pi*$)/27">
                                          <p:val>
                                            <p:fltVal val="0"/>
                                          </p:val>
                                        </p:tav>
                                        <p:tav tm="100000">
                                          <p:val>
                                            <p:fltVal val="1"/>
                                          </p:val>
                                        </p:tav>
                                      </p:tavLst>
                                    </p:anim>
                                    <p:anim calcmode="lin" valueType="num">
                                      <p:cBhvr>
                                        <p:cTn id="20" dur="82" tmFilter="0, 0; 0.125,0.2665; 0.25,0.4; 0.375,0.465; 0.5,0.5;  0.625,0.535; 0.75,0.6; 0.875,0.7335; 1,1">
                                          <p:stCondLst>
                                            <p:cond delay="828"/>
                                          </p:stCondLst>
                                        </p:cTn>
                                        <p:tgtEl>
                                          <p:spTgt spid="3075">
                                            <p:txEl>
                                              <p:pRg st="0" end="0"/>
                                            </p:txEl>
                                          </p:spTgt>
                                        </p:tgtEl>
                                        <p:attrNameLst>
                                          <p:attrName>ppt_y</p:attrName>
                                        </p:attrNameLst>
                                      </p:cBhvr>
                                      <p:tavLst>
                                        <p:tav tm="0" fmla="#ppt_y-sin(pi*$)/81">
                                          <p:val>
                                            <p:fltVal val="0"/>
                                          </p:val>
                                        </p:tav>
                                        <p:tav tm="100000">
                                          <p:val>
                                            <p:fltVal val="1"/>
                                          </p:val>
                                        </p:tav>
                                      </p:tavLst>
                                    </p:anim>
                                    <p:animScale>
                                      <p:cBhvr>
                                        <p:cTn id="21" dur="13">
                                          <p:stCondLst>
                                            <p:cond delay="325"/>
                                          </p:stCondLst>
                                        </p:cTn>
                                        <p:tgtEl>
                                          <p:spTgt spid="3075">
                                            <p:txEl>
                                              <p:pRg st="0" end="0"/>
                                            </p:txEl>
                                          </p:spTgt>
                                        </p:tgtEl>
                                      </p:cBhvr>
                                      <p:to x="100000" y="60000"/>
                                    </p:animScale>
                                    <p:animScale>
                                      <p:cBhvr>
                                        <p:cTn id="22" dur="83" decel="50000">
                                          <p:stCondLst>
                                            <p:cond delay="338"/>
                                          </p:stCondLst>
                                        </p:cTn>
                                        <p:tgtEl>
                                          <p:spTgt spid="3075">
                                            <p:txEl>
                                              <p:pRg st="0" end="0"/>
                                            </p:txEl>
                                          </p:spTgt>
                                        </p:tgtEl>
                                      </p:cBhvr>
                                      <p:to x="100000" y="100000"/>
                                    </p:animScale>
                                    <p:animScale>
                                      <p:cBhvr>
                                        <p:cTn id="23" dur="13">
                                          <p:stCondLst>
                                            <p:cond delay="656"/>
                                          </p:stCondLst>
                                        </p:cTn>
                                        <p:tgtEl>
                                          <p:spTgt spid="3075">
                                            <p:txEl>
                                              <p:pRg st="0" end="0"/>
                                            </p:txEl>
                                          </p:spTgt>
                                        </p:tgtEl>
                                      </p:cBhvr>
                                      <p:to x="100000" y="80000"/>
                                    </p:animScale>
                                    <p:animScale>
                                      <p:cBhvr>
                                        <p:cTn id="24" dur="83" decel="50000">
                                          <p:stCondLst>
                                            <p:cond delay="669"/>
                                          </p:stCondLst>
                                        </p:cTn>
                                        <p:tgtEl>
                                          <p:spTgt spid="3075">
                                            <p:txEl>
                                              <p:pRg st="0" end="0"/>
                                            </p:txEl>
                                          </p:spTgt>
                                        </p:tgtEl>
                                      </p:cBhvr>
                                      <p:to x="100000" y="100000"/>
                                    </p:animScale>
                                    <p:animScale>
                                      <p:cBhvr>
                                        <p:cTn id="25" dur="13">
                                          <p:stCondLst>
                                            <p:cond delay="821"/>
                                          </p:stCondLst>
                                        </p:cTn>
                                        <p:tgtEl>
                                          <p:spTgt spid="3075">
                                            <p:txEl>
                                              <p:pRg st="0" end="0"/>
                                            </p:txEl>
                                          </p:spTgt>
                                        </p:tgtEl>
                                      </p:cBhvr>
                                      <p:to x="100000" y="90000"/>
                                    </p:animScale>
                                    <p:animScale>
                                      <p:cBhvr>
                                        <p:cTn id="26" dur="83" decel="50000">
                                          <p:stCondLst>
                                            <p:cond delay="834"/>
                                          </p:stCondLst>
                                        </p:cTn>
                                        <p:tgtEl>
                                          <p:spTgt spid="3075">
                                            <p:txEl>
                                              <p:pRg st="0" end="0"/>
                                            </p:txEl>
                                          </p:spTgt>
                                        </p:tgtEl>
                                      </p:cBhvr>
                                      <p:to x="100000" y="100000"/>
                                    </p:animScale>
                                    <p:animScale>
                                      <p:cBhvr>
                                        <p:cTn id="27" dur="13">
                                          <p:stCondLst>
                                            <p:cond delay="904"/>
                                          </p:stCondLst>
                                        </p:cTn>
                                        <p:tgtEl>
                                          <p:spTgt spid="3075">
                                            <p:txEl>
                                              <p:pRg st="0" end="0"/>
                                            </p:txEl>
                                          </p:spTgt>
                                        </p:tgtEl>
                                      </p:cBhvr>
                                      <p:to x="100000" y="95000"/>
                                    </p:animScale>
                                    <p:animScale>
                                      <p:cBhvr>
                                        <p:cTn id="28" dur="83" decel="50000">
                                          <p:stCondLst>
                                            <p:cond delay="917"/>
                                          </p:stCondLst>
                                        </p:cTn>
                                        <p:tgtEl>
                                          <p:spTgt spid="3075">
                                            <p:txEl>
                                              <p:pRg st="0" end="0"/>
                                            </p:txEl>
                                          </p:spTgt>
                                        </p:tgtEl>
                                      </p:cBhvr>
                                      <p:to x="100000" y="100000"/>
                                    </p:animScale>
                                  </p:childTnLst>
                                </p:cTn>
                              </p:par>
                            </p:childTnLst>
                          </p:cTn>
                        </p:par>
                        <p:par>
                          <p:cTn id="29" fill="hold">
                            <p:stCondLst>
                              <p:cond delay="2000"/>
                            </p:stCondLst>
                            <p:childTnLst>
                              <p:par>
                                <p:cTn id="30" presetID="26" presetClass="entr" presetSubtype="0" fill="hold" grpId="0" nodeType="afterEffect">
                                  <p:stCondLst>
                                    <p:cond delay="0"/>
                                  </p:stCondLst>
                                  <p:childTnLst>
                                    <p:set>
                                      <p:cBhvr>
                                        <p:cTn id="31" dur="1" fill="hold">
                                          <p:stCondLst>
                                            <p:cond delay="0"/>
                                          </p:stCondLst>
                                        </p:cTn>
                                        <p:tgtEl>
                                          <p:spTgt spid="3075">
                                            <p:txEl>
                                              <p:pRg st="1" end="1"/>
                                            </p:txEl>
                                          </p:spTgt>
                                        </p:tgtEl>
                                        <p:attrNameLst>
                                          <p:attrName>style.visibility</p:attrName>
                                        </p:attrNameLst>
                                      </p:cBhvr>
                                      <p:to>
                                        <p:strVal val="visible"/>
                                      </p:to>
                                    </p:set>
                                    <p:animEffect transition="in" filter="wipe(down)">
                                      <p:cBhvr>
                                        <p:cTn id="32" dur="290">
                                          <p:stCondLst>
                                            <p:cond delay="0"/>
                                          </p:stCondLst>
                                        </p:cTn>
                                        <p:tgtEl>
                                          <p:spTgt spid="3075">
                                            <p:txEl>
                                              <p:pRg st="1" end="1"/>
                                            </p:txEl>
                                          </p:spTgt>
                                        </p:tgtEl>
                                      </p:cBhvr>
                                    </p:animEffect>
                                    <p:anim calcmode="lin" valueType="num">
                                      <p:cBhvr>
                                        <p:cTn id="33" dur="911" tmFilter="0,0; 0.14,0.36; 0.43,0.73; 0.71,0.91; 1.0,1.0">
                                          <p:stCondLst>
                                            <p:cond delay="0"/>
                                          </p:stCondLst>
                                        </p:cTn>
                                        <p:tgtEl>
                                          <p:spTgt spid="3075">
                                            <p:txEl>
                                              <p:pRg st="1" end="1"/>
                                            </p:txEl>
                                          </p:spTgt>
                                        </p:tgtEl>
                                        <p:attrNameLst>
                                          <p:attrName>ppt_x</p:attrName>
                                        </p:attrNameLst>
                                      </p:cBhvr>
                                      <p:tavLst>
                                        <p:tav tm="0">
                                          <p:val>
                                            <p:strVal val="#ppt_x-0.25"/>
                                          </p:val>
                                        </p:tav>
                                        <p:tav tm="100000">
                                          <p:val>
                                            <p:strVal val="#ppt_x"/>
                                          </p:val>
                                        </p:tav>
                                      </p:tavLst>
                                    </p:anim>
                                    <p:anim calcmode="lin" valueType="num">
                                      <p:cBhvr>
                                        <p:cTn id="34" dur="332" tmFilter="0.0,0.0; 0.25,0.07; 0.50,0.2; 0.75,0.467; 1.0,1.0">
                                          <p:stCondLst>
                                            <p:cond delay="0"/>
                                          </p:stCondLst>
                                        </p:cTn>
                                        <p:tgtEl>
                                          <p:spTgt spid="3075">
                                            <p:txEl>
                                              <p:pRg st="1" end="1"/>
                                            </p:txEl>
                                          </p:spTgt>
                                        </p:tgtEl>
                                        <p:attrNameLst>
                                          <p:attrName>ppt_y</p:attrName>
                                        </p:attrNameLst>
                                      </p:cBhvr>
                                      <p:tavLst>
                                        <p:tav tm="0" fmla="#ppt_y-sin(pi*$)/3">
                                          <p:val>
                                            <p:fltVal val="0.5"/>
                                          </p:val>
                                        </p:tav>
                                        <p:tav tm="100000">
                                          <p:val>
                                            <p:fltVal val="1"/>
                                          </p:val>
                                        </p:tav>
                                      </p:tavLst>
                                    </p:anim>
                                    <p:anim calcmode="lin" valueType="num">
                                      <p:cBhvr>
                                        <p:cTn id="35" dur="332" tmFilter="0, 0; 0.125,0.2665; 0.25,0.4; 0.375,0.465; 0.5,0.5;  0.625,0.535; 0.75,0.6; 0.875,0.7335; 1,1">
                                          <p:stCondLst>
                                            <p:cond delay="332"/>
                                          </p:stCondLst>
                                        </p:cTn>
                                        <p:tgtEl>
                                          <p:spTgt spid="3075">
                                            <p:txEl>
                                              <p:pRg st="1" end="1"/>
                                            </p:txEl>
                                          </p:spTgt>
                                        </p:tgtEl>
                                        <p:attrNameLst>
                                          <p:attrName>ppt_y</p:attrName>
                                        </p:attrNameLst>
                                      </p:cBhvr>
                                      <p:tavLst>
                                        <p:tav tm="0" fmla="#ppt_y-sin(pi*$)/9">
                                          <p:val>
                                            <p:fltVal val="0"/>
                                          </p:val>
                                        </p:tav>
                                        <p:tav tm="100000">
                                          <p:val>
                                            <p:fltVal val="1"/>
                                          </p:val>
                                        </p:tav>
                                      </p:tavLst>
                                    </p:anim>
                                    <p:anim calcmode="lin" valueType="num">
                                      <p:cBhvr>
                                        <p:cTn id="36" dur="166" tmFilter="0, 0; 0.125,0.2665; 0.25,0.4; 0.375,0.465; 0.5,0.5;  0.625,0.535; 0.75,0.6; 0.875,0.7335; 1,1">
                                          <p:stCondLst>
                                            <p:cond delay="662"/>
                                          </p:stCondLst>
                                        </p:cTn>
                                        <p:tgtEl>
                                          <p:spTgt spid="3075">
                                            <p:txEl>
                                              <p:pRg st="1" end="1"/>
                                            </p:txEl>
                                          </p:spTgt>
                                        </p:tgtEl>
                                        <p:attrNameLst>
                                          <p:attrName>ppt_y</p:attrName>
                                        </p:attrNameLst>
                                      </p:cBhvr>
                                      <p:tavLst>
                                        <p:tav tm="0" fmla="#ppt_y-sin(pi*$)/27">
                                          <p:val>
                                            <p:fltVal val="0"/>
                                          </p:val>
                                        </p:tav>
                                        <p:tav tm="100000">
                                          <p:val>
                                            <p:fltVal val="1"/>
                                          </p:val>
                                        </p:tav>
                                      </p:tavLst>
                                    </p:anim>
                                    <p:anim calcmode="lin" valueType="num">
                                      <p:cBhvr>
                                        <p:cTn id="37" dur="82" tmFilter="0, 0; 0.125,0.2665; 0.25,0.4; 0.375,0.465; 0.5,0.5;  0.625,0.535; 0.75,0.6; 0.875,0.7335; 1,1">
                                          <p:stCondLst>
                                            <p:cond delay="828"/>
                                          </p:stCondLst>
                                        </p:cTn>
                                        <p:tgtEl>
                                          <p:spTgt spid="3075">
                                            <p:txEl>
                                              <p:pRg st="1" end="1"/>
                                            </p:txEl>
                                          </p:spTgt>
                                        </p:tgtEl>
                                        <p:attrNameLst>
                                          <p:attrName>ppt_y</p:attrName>
                                        </p:attrNameLst>
                                      </p:cBhvr>
                                      <p:tavLst>
                                        <p:tav tm="0" fmla="#ppt_y-sin(pi*$)/81">
                                          <p:val>
                                            <p:fltVal val="0"/>
                                          </p:val>
                                        </p:tav>
                                        <p:tav tm="100000">
                                          <p:val>
                                            <p:fltVal val="1"/>
                                          </p:val>
                                        </p:tav>
                                      </p:tavLst>
                                    </p:anim>
                                    <p:animScale>
                                      <p:cBhvr>
                                        <p:cTn id="38" dur="13">
                                          <p:stCondLst>
                                            <p:cond delay="325"/>
                                          </p:stCondLst>
                                        </p:cTn>
                                        <p:tgtEl>
                                          <p:spTgt spid="3075">
                                            <p:txEl>
                                              <p:pRg st="1" end="1"/>
                                            </p:txEl>
                                          </p:spTgt>
                                        </p:tgtEl>
                                      </p:cBhvr>
                                      <p:to x="100000" y="60000"/>
                                    </p:animScale>
                                    <p:animScale>
                                      <p:cBhvr>
                                        <p:cTn id="39" dur="83" decel="50000">
                                          <p:stCondLst>
                                            <p:cond delay="338"/>
                                          </p:stCondLst>
                                        </p:cTn>
                                        <p:tgtEl>
                                          <p:spTgt spid="3075">
                                            <p:txEl>
                                              <p:pRg st="1" end="1"/>
                                            </p:txEl>
                                          </p:spTgt>
                                        </p:tgtEl>
                                      </p:cBhvr>
                                      <p:to x="100000" y="100000"/>
                                    </p:animScale>
                                    <p:animScale>
                                      <p:cBhvr>
                                        <p:cTn id="40" dur="13">
                                          <p:stCondLst>
                                            <p:cond delay="656"/>
                                          </p:stCondLst>
                                        </p:cTn>
                                        <p:tgtEl>
                                          <p:spTgt spid="3075">
                                            <p:txEl>
                                              <p:pRg st="1" end="1"/>
                                            </p:txEl>
                                          </p:spTgt>
                                        </p:tgtEl>
                                      </p:cBhvr>
                                      <p:to x="100000" y="80000"/>
                                    </p:animScale>
                                    <p:animScale>
                                      <p:cBhvr>
                                        <p:cTn id="41" dur="83" decel="50000">
                                          <p:stCondLst>
                                            <p:cond delay="669"/>
                                          </p:stCondLst>
                                        </p:cTn>
                                        <p:tgtEl>
                                          <p:spTgt spid="3075">
                                            <p:txEl>
                                              <p:pRg st="1" end="1"/>
                                            </p:txEl>
                                          </p:spTgt>
                                        </p:tgtEl>
                                      </p:cBhvr>
                                      <p:to x="100000" y="100000"/>
                                    </p:animScale>
                                    <p:animScale>
                                      <p:cBhvr>
                                        <p:cTn id="42" dur="13">
                                          <p:stCondLst>
                                            <p:cond delay="821"/>
                                          </p:stCondLst>
                                        </p:cTn>
                                        <p:tgtEl>
                                          <p:spTgt spid="3075">
                                            <p:txEl>
                                              <p:pRg st="1" end="1"/>
                                            </p:txEl>
                                          </p:spTgt>
                                        </p:tgtEl>
                                      </p:cBhvr>
                                      <p:to x="100000" y="90000"/>
                                    </p:animScale>
                                    <p:animScale>
                                      <p:cBhvr>
                                        <p:cTn id="43" dur="83" decel="50000">
                                          <p:stCondLst>
                                            <p:cond delay="834"/>
                                          </p:stCondLst>
                                        </p:cTn>
                                        <p:tgtEl>
                                          <p:spTgt spid="3075">
                                            <p:txEl>
                                              <p:pRg st="1" end="1"/>
                                            </p:txEl>
                                          </p:spTgt>
                                        </p:tgtEl>
                                      </p:cBhvr>
                                      <p:to x="100000" y="100000"/>
                                    </p:animScale>
                                    <p:animScale>
                                      <p:cBhvr>
                                        <p:cTn id="44" dur="13">
                                          <p:stCondLst>
                                            <p:cond delay="904"/>
                                          </p:stCondLst>
                                        </p:cTn>
                                        <p:tgtEl>
                                          <p:spTgt spid="3075">
                                            <p:txEl>
                                              <p:pRg st="1" end="1"/>
                                            </p:txEl>
                                          </p:spTgt>
                                        </p:tgtEl>
                                      </p:cBhvr>
                                      <p:to x="100000" y="95000"/>
                                    </p:animScale>
                                    <p:animScale>
                                      <p:cBhvr>
                                        <p:cTn id="45" dur="83" decel="50000">
                                          <p:stCondLst>
                                            <p:cond delay="917"/>
                                          </p:stCondLst>
                                        </p:cTn>
                                        <p:tgtEl>
                                          <p:spTgt spid="3075">
                                            <p:txEl>
                                              <p:pRg st="1" end="1"/>
                                            </p:txEl>
                                          </p:spTgt>
                                        </p:tgtEl>
                                      </p:cBhvr>
                                      <p:to x="100000" y="100000"/>
                                    </p:animScale>
                                  </p:childTnLst>
                                </p:cTn>
                              </p:par>
                              <p:par>
                                <p:cTn id="46" presetID="34" presetClass="entr" presetSubtype="0" fill="hold" nodeType="withEffect">
                                  <p:stCondLst>
                                    <p:cond delay="0"/>
                                  </p:stCondLst>
                                  <p:childTnLst>
                                    <p:set>
                                      <p:cBhvr>
                                        <p:cTn id="47" dur="1" fill="hold">
                                          <p:stCondLst>
                                            <p:cond delay="0"/>
                                          </p:stCondLst>
                                        </p:cTn>
                                        <p:tgtEl>
                                          <p:spTgt spid="3076"/>
                                        </p:tgtEl>
                                        <p:attrNameLst>
                                          <p:attrName>style.visibility</p:attrName>
                                        </p:attrNameLst>
                                      </p:cBhvr>
                                      <p:to>
                                        <p:strVal val="visible"/>
                                      </p:to>
                                    </p:set>
                                    <p:anim from="(-#ppt_w/2)" to="(#ppt_x)" calcmode="lin" valueType="num">
                                      <p:cBhvr>
                                        <p:cTn id="48" dur="600" fill="hold">
                                          <p:stCondLst>
                                            <p:cond delay="0"/>
                                          </p:stCondLst>
                                        </p:cTn>
                                        <p:tgtEl>
                                          <p:spTgt spid="3076"/>
                                        </p:tgtEl>
                                        <p:attrNameLst>
                                          <p:attrName>ppt_x</p:attrName>
                                        </p:attrNameLst>
                                      </p:cBhvr>
                                    </p:anim>
                                    <p:anim from="0" to="-1.0" calcmode="lin" valueType="num">
                                      <p:cBhvr>
                                        <p:cTn id="49" dur="200" decel="50000" autoRev="1" fill="hold">
                                          <p:stCondLst>
                                            <p:cond delay="600"/>
                                          </p:stCondLst>
                                        </p:cTn>
                                        <p:tgtEl>
                                          <p:spTgt spid="3076"/>
                                        </p:tgtEl>
                                        <p:attrNameLst>
                                          <p:attrName>xshear</p:attrName>
                                        </p:attrNameLst>
                                      </p:cBhvr>
                                    </p:anim>
                                    <p:animScale>
                                      <p:cBhvr>
                                        <p:cTn id="50" dur="200" decel="100000" autoRev="1" fill="hold">
                                          <p:stCondLst>
                                            <p:cond delay="600"/>
                                          </p:stCondLst>
                                        </p:cTn>
                                        <p:tgtEl>
                                          <p:spTgt spid="3076"/>
                                        </p:tgtEl>
                                      </p:cBhvr>
                                      <p:from x="100000" y="100000"/>
                                      <p:to x="80000" y="100000"/>
                                    </p:animScale>
                                    <p:anim by="(#ppt_h/3+#ppt_w*0.1)" calcmode="lin" valueType="num">
                                      <p:cBhvr additive="sum">
                                        <p:cTn id="51" dur="200" decel="100000" autoRev="1" fill="hold">
                                          <p:stCondLst>
                                            <p:cond delay="600"/>
                                          </p:stCondLst>
                                        </p:cTn>
                                        <p:tgtEl>
                                          <p:spTgt spid="3076"/>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075"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857250"/>
            <a:ext cx="8229600" cy="5572125"/>
          </a:xfrm>
        </p:spPr>
        <p:txBody>
          <a:bodyPr/>
          <a:lstStyle/>
          <a:p>
            <a:pPr algn="r" eaLnBrk="1" hangingPunct="1">
              <a:spcAft>
                <a:spcPts val="1200"/>
              </a:spcAft>
              <a:buNone/>
              <a:defRPr/>
            </a:pPr>
            <a:r>
              <a:rPr lang="fa-IR" sz="2400" dirty="0" smtClean="0">
                <a:cs typeface="B Titr" pitchFamily="2" charset="-78"/>
              </a:rPr>
              <a:t>واحدهای اندازه گیری حافظه</a:t>
            </a:r>
          </a:p>
          <a:p>
            <a:pPr eaLnBrk="1">
              <a:defRPr/>
            </a:pPr>
            <a:r>
              <a:rPr lang="fa-IR" sz="2400" b="1" dirty="0" smtClean="0"/>
              <a:t>بیت </a:t>
            </a:r>
            <a:r>
              <a:rPr lang="en-US" sz="2400" dirty="0" smtClean="0">
                <a:latin typeface="Times New Roman" pitchFamily="18" charset="0"/>
                <a:cs typeface="Times New Roman" pitchFamily="18" charset="0"/>
              </a:rPr>
              <a:t>Bit</a:t>
            </a:r>
            <a:r>
              <a:rPr lang="fa-IR" sz="2000" dirty="0" smtClean="0">
                <a:cs typeface="+mj-cs"/>
              </a:rPr>
              <a:t> </a:t>
            </a:r>
            <a:r>
              <a:rPr lang="fa-IR" sz="2000" b="1" dirty="0" smtClean="0">
                <a:cs typeface="+mj-cs"/>
              </a:rPr>
              <a:t>:</a:t>
            </a:r>
            <a:r>
              <a:rPr lang="fa-IR" sz="2000" dirty="0" smtClean="0">
                <a:cs typeface="+mj-cs"/>
              </a:rPr>
              <a:t> </a:t>
            </a:r>
            <a:r>
              <a:rPr lang="fa-IR" sz="2400" dirty="0" smtClean="0"/>
              <a:t>کوچکترین واحد ذخیره سازی حافظه که می تواند یکی از دو رقم صفر یا یک را در خود ذخیره کند.</a:t>
            </a:r>
            <a:endParaRPr lang="en-US" sz="2400" dirty="0" smtClean="0"/>
          </a:p>
          <a:p>
            <a:pPr eaLnBrk="1">
              <a:defRPr/>
            </a:pPr>
            <a:r>
              <a:rPr lang="fa-IR" sz="2400" b="1" dirty="0" smtClean="0"/>
              <a:t>بایت </a:t>
            </a:r>
            <a:r>
              <a:rPr lang="en-US" sz="2400" b="1" dirty="0" smtClean="0"/>
              <a:t> </a:t>
            </a:r>
            <a:r>
              <a:rPr lang="en-US" sz="2200" dirty="0" smtClean="0">
                <a:latin typeface="Times New Roman" pitchFamily="18" charset="0"/>
                <a:cs typeface="Times New Roman" pitchFamily="18" charset="0"/>
              </a:rPr>
              <a:t>Byte</a:t>
            </a:r>
            <a:r>
              <a:rPr lang="fa-IR" sz="2000" b="1" dirty="0" smtClean="0"/>
              <a:t>:</a:t>
            </a:r>
            <a:r>
              <a:rPr lang="fa-IR" sz="2000" dirty="0" smtClean="0"/>
              <a:t> </a:t>
            </a:r>
            <a:r>
              <a:rPr lang="fa-IR" sz="2400" dirty="0" smtClean="0"/>
              <a:t>مجموعه ای از هشت بیت ، یک بایت می باشد. کلیه حروف یا کاراکترها در قالب بایت ها بیان می شوند مثلا برای نمایش دادن حرف </a:t>
            </a:r>
            <a:r>
              <a:rPr lang="en-US" sz="2400" dirty="0" smtClean="0">
                <a:latin typeface="Times New Roman" pitchFamily="18" charset="0"/>
                <a:cs typeface="Times New Roman" pitchFamily="18" charset="0"/>
              </a:rPr>
              <a:t>H</a:t>
            </a:r>
            <a:r>
              <a:rPr lang="fa-IR" sz="2400" dirty="0" smtClean="0"/>
              <a:t> از یک بایت به شکل (01001000) استفاده می شود.</a:t>
            </a:r>
            <a:endParaRPr lang="en-US" sz="2400" dirty="0" smtClean="0"/>
          </a:p>
          <a:p>
            <a:pPr eaLnBrk="1">
              <a:defRPr/>
            </a:pPr>
            <a:r>
              <a:rPr lang="fa-IR" sz="2400" b="1" dirty="0" smtClean="0"/>
              <a:t>کلمه </a:t>
            </a:r>
            <a:r>
              <a:rPr lang="en-US" sz="2000" dirty="0" smtClean="0">
                <a:latin typeface="Times New Roman" pitchFamily="18" charset="0"/>
                <a:cs typeface="Times New Roman" pitchFamily="18" charset="0"/>
              </a:rPr>
              <a:t>WORD</a:t>
            </a:r>
            <a:r>
              <a:rPr lang="fa-IR" sz="2000" dirty="0" smtClean="0">
                <a:cs typeface="+mj-cs"/>
              </a:rPr>
              <a:t> : </a:t>
            </a:r>
            <a:r>
              <a:rPr lang="fa-IR" sz="2400" dirty="0" smtClean="0"/>
              <a:t>بزرگترین واحدی که ریزپردازنده می تواند در هر عملیات پردازش کند کلمه نام دارد. مثال : در کامپیوتر های 64 بیتی طول کلمه 64 بیت است. بدین معنا که ریزپردازنده ی این کامپیوترها ، در هر عملیات می توانند 64 بیت را پردازش کنند.</a:t>
            </a:r>
            <a:endParaRPr lang="en-US" sz="2400" dirty="0" smtClean="0"/>
          </a:p>
          <a:p>
            <a:pPr algn="r" eaLnBrk="1" hangingPunct="1">
              <a:defRPr/>
            </a:pPr>
            <a:endParaRPr lang="en-US" sz="2400" dirty="0">
              <a:cs typeface="B Titr" pitchFamily="2" charset="-78"/>
            </a:endParaRP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290">
                                          <p:stCondLst>
                                            <p:cond delay="0"/>
                                          </p:stCondLst>
                                        </p:cTn>
                                        <p:tgtEl>
                                          <p:spTgt spid="2">
                                            <p:txEl>
                                              <p:pRg st="0" end="0"/>
                                            </p:txEl>
                                          </p:spTgt>
                                        </p:tgtEl>
                                      </p:cBhvr>
                                    </p:animEffect>
                                    <p:anim calcmode="lin" valueType="num">
                                      <p:cBhvr>
                                        <p:cTn id="8" dur="911" tmFilter="0,0; 0.14,0.36; 0.43,0.73; 0.71,0.91; 1.0,1.0">
                                          <p:stCondLst>
                                            <p:cond delay="0"/>
                                          </p:stCondLst>
                                        </p:cTn>
                                        <p:tgtEl>
                                          <p:spTgt spid="2">
                                            <p:txEl>
                                              <p:pRg st="0" end="0"/>
                                            </p:txEl>
                                          </p:spTgt>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2">
                                            <p:txEl>
                                              <p:pRg st="0" end="0"/>
                                            </p:txEl>
                                          </p:spTgt>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2">
                                            <p:txEl>
                                              <p:pRg st="0" end="0"/>
                                            </p:txEl>
                                          </p:spTgt>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2">
                                            <p:txEl>
                                              <p:pRg st="0" end="0"/>
                                            </p:txEl>
                                          </p:spTgt>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2">
                                            <p:txEl>
                                              <p:pRg st="0" end="0"/>
                                            </p:txEl>
                                          </p:spTgt>
                                        </p:tgtEl>
                                        <p:attrNameLst>
                                          <p:attrName>ppt_y</p:attrName>
                                        </p:attrNameLst>
                                      </p:cBhvr>
                                      <p:tavLst>
                                        <p:tav tm="0" fmla="#ppt_y-sin(pi*$)/81">
                                          <p:val>
                                            <p:fltVal val="0"/>
                                          </p:val>
                                        </p:tav>
                                        <p:tav tm="100000">
                                          <p:val>
                                            <p:fltVal val="1"/>
                                          </p:val>
                                        </p:tav>
                                      </p:tavLst>
                                    </p:anim>
                                    <p:animScale>
                                      <p:cBhvr>
                                        <p:cTn id="13" dur="13">
                                          <p:stCondLst>
                                            <p:cond delay="325"/>
                                          </p:stCondLst>
                                        </p:cTn>
                                        <p:tgtEl>
                                          <p:spTgt spid="2">
                                            <p:txEl>
                                              <p:pRg st="0" end="0"/>
                                            </p:txEl>
                                          </p:spTgt>
                                        </p:tgtEl>
                                      </p:cBhvr>
                                      <p:to x="100000" y="60000"/>
                                    </p:animScale>
                                    <p:animScale>
                                      <p:cBhvr>
                                        <p:cTn id="14" dur="83" decel="50000">
                                          <p:stCondLst>
                                            <p:cond delay="338"/>
                                          </p:stCondLst>
                                        </p:cTn>
                                        <p:tgtEl>
                                          <p:spTgt spid="2">
                                            <p:txEl>
                                              <p:pRg st="0" end="0"/>
                                            </p:txEl>
                                          </p:spTgt>
                                        </p:tgtEl>
                                      </p:cBhvr>
                                      <p:to x="100000" y="100000"/>
                                    </p:animScale>
                                    <p:animScale>
                                      <p:cBhvr>
                                        <p:cTn id="15" dur="13">
                                          <p:stCondLst>
                                            <p:cond delay="656"/>
                                          </p:stCondLst>
                                        </p:cTn>
                                        <p:tgtEl>
                                          <p:spTgt spid="2">
                                            <p:txEl>
                                              <p:pRg st="0" end="0"/>
                                            </p:txEl>
                                          </p:spTgt>
                                        </p:tgtEl>
                                      </p:cBhvr>
                                      <p:to x="100000" y="80000"/>
                                    </p:animScale>
                                    <p:animScale>
                                      <p:cBhvr>
                                        <p:cTn id="16" dur="83" decel="50000">
                                          <p:stCondLst>
                                            <p:cond delay="669"/>
                                          </p:stCondLst>
                                        </p:cTn>
                                        <p:tgtEl>
                                          <p:spTgt spid="2">
                                            <p:txEl>
                                              <p:pRg st="0" end="0"/>
                                            </p:txEl>
                                          </p:spTgt>
                                        </p:tgtEl>
                                      </p:cBhvr>
                                      <p:to x="100000" y="100000"/>
                                    </p:animScale>
                                    <p:animScale>
                                      <p:cBhvr>
                                        <p:cTn id="17" dur="13">
                                          <p:stCondLst>
                                            <p:cond delay="821"/>
                                          </p:stCondLst>
                                        </p:cTn>
                                        <p:tgtEl>
                                          <p:spTgt spid="2">
                                            <p:txEl>
                                              <p:pRg st="0" end="0"/>
                                            </p:txEl>
                                          </p:spTgt>
                                        </p:tgtEl>
                                      </p:cBhvr>
                                      <p:to x="100000" y="90000"/>
                                    </p:animScale>
                                    <p:animScale>
                                      <p:cBhvr>
                                        <p:cTn id="18" dur="83" decel="50000">
                                          <p:stCondLst>
                                            <p:cond delay="834"/>
                                          </p:stCondLst>
                                        </p:cTn>
                                        <p:tgtEl>
                                          <p:spTgt spid="2">
                                            <p:txEl>
                                              <p:pRg st="0" end="0"/>
                                            </p:txEl>
                                          </p:spTgt>
                                        </p:tgtEl>
                                      </p:cBhvr>
                                      <p:to x="100000" y="100000"/>
                                    </p:animScale>
                                    <p:animScale>
                                      <p:cBhvr>
                                        <p:cTn id="19" dur="13">
                                          <p:stCondLst>
                                            <p:cond delay="904"/>
                                          </p:stCondLst>
                                        </p:cTn>
                                        <p:tgtEl>
                                          <p:spTgt spid="2">
                                            <p:txEl>
                                              <p:pRg st="0" end="0"/>
                                            </p:txEl>
                                          </p:spTgt>
                                        </p:tgtEl>
                                      </p:cBhvr>
                                      <p:to x="100000" y="95000"/>
                                    </p:animScale>
                                    <p:animScale>
                                      <p:cBhvr>
                                        <p:cTn id="20" dur="83" decel="50000">
                                          <p:stCondLst>
                                            <p:cond delay="917"/>
                                          </p:stCondLst>
                                        </p:cTn>
                                        <p:tgtEl>
                                          <p:spTgt spid="2">
                                            <p:txEl>
                                              <p:pRg st="0" end="0"/>
                                            </p:txEl>
                                          </p:spTgt>
                                        </p:tgtEl>
                                      </p:cBhvr>
                                      <p:to x="100000" y="100000"/>
                                    </p:animScale>
                                  </p:childTnLst>
                                </p:cTn>
                              </p:par>
                            </p:childTnLst>
                          </p:cTn>
                        </p:par>
                        <p:par>
                          <p:cTn id="21" fill="hold">
                            <p:stCondLst>
                              <p:cond delay="1000"/>
                            </p:stCondLst>
                            <p:childTnLst>
                              <p:par>
                                <p:cTn id="22" presetID="47" presetClass="entr" presetSubtype="0" fill="hold" nodeType="afterEffect">
                                  <p:stCondLst>
                                    <p:cond delay="0"/>
                                  </p:stCondLst>
                                  <p:childTnLst>
                                    <p:set>
                                      <p:cBhvr>
                                        <p:cTn id="23" dur="1" fill="hold">
                                          <p:stCondLst>
                                            <p:cond delay="0"/>
                                          </p:stCondLst>
                                        </p:cTn>
                                        <p:tgtEl>
                                          <p:spTgt spid="2">
                                            <p:txEl>
                                              <p:pRg st="1" end="1"/>
                                            </p:txEl>
                                          </p:spTgt>
                                        </p:tgtEl>
                                        <p:attrNameLst>
                                          <p:attrName>style.visibility</p:attrName>
                                        </p:attrNameLst>
                                      </p:cBhvr>
                                      <p:to>
                                        <p:strVal val="visible"/>
                                      </p:to>
                                    </p:set>
                                    <p:animEffect transition="in" filter="fade">
                                      <p:cBhvr>
                                        <p:cTn id="24" dur="1000"/>
                                        <p:tgtEl>
                                          <p:spTgt spid="2">
                                            <p:txEl>
                                              <p:pRg st="1" end="1"/>
                                            </p:txEl>
                                          </p:spTgt>
                                        </p:tgtEl>
                                      </p:cBhvr>
                                    </p:animEffect>
                                    <p:anim calcmode="lin" valueType="num">
                                      <p:cBhvr>
                                        <p:cTn id="2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par>
                          <p:cTn id="27" fill="hold">
                            <p:stCondLst>
                              <p:cond delay="2000"/>
                            </p:stCondLst>
                            <p:childTnLst>
                              <p:par>
                                <p:cTn id="28" presetID="47" presetClass="entr" presetSubtype="0" fill="hold" nodeType="afterEffect">
                                  <p:stCondLst>
                                    <p:cond delay="0"/>
                                  </p:stCondLst>
                                  <p:childTnLst>
                                    <p:set>
                                      <p:cBhvr>
                                        <p:cTn id="29" dur="1" fill="hold">
                                          <p:stCondLst>
                                            <p:cond delay="0"/>
                                          </p:stCondLst>
                                        </p:cTn>
                                        <p:tgtEl>
                                          <p:spTgt spid="2">
                                            <p:txEl>
                                              <p:pRg st="2" end="2"/>
                                            </p:txEl>
                                          </p:spTgt>
                                        </p:tgtEl>
                                        <p:attrNameLst>
                                          <p:attrName>style.visibility</p:attrName>
                                        </p:attrNameLst>
                                      </p:cBhvr>
                                      <p:to>
                                        <p:strVal val="visible"/>
                                      </p:to>
                                    </p:set>
                                    <p:animEffect transition="in" filter="fade">
                                      <p:cBhvr>
                                        <p:cTn id="30" dur="1000"/>
                                        <p:tgtEl>
                                          <p:spTgt spid="2">
                                            <p:txEl>
                                              <p:pRg st="2" end="2"/>
                                            </p:txEl>
                                          </p:spTgt>
                                        </p:tgtEl>
                                      </p:cBhvr>
                                    </p:animEffect>
                                    <p:anim calcmode="lin" valueType="num">
                                      <p:cBhvr>
                                        <p:cTn id="31"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32"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7" presetClass="entr" presetSubtype="0" fill="hold" nodeType="afterEffect">
                                  <p:stCondLst>
                                    <p:cond delay="0"/>
                                  </p:stCondLst>
                                  <p:childTnLst>
                                    <p:set>
                                      <p:cBhvr>
                                        <p:cTn id="35" dur="1" fill="hold">
                                          <p:stCondLst>
                                            <p:cond delay="0"/>
                                          </p:stCondLst>
                                        </p:cTn>
                                        <p:tgtEl>
                                          <p:spTgt spid="2">
                                            <p:txEl>
                                              <p:pRg st="3" end="3"/>
                                            </p:txEl>
                                          </p:spTgt>
                                        </p:tgtEl>
                                        <p:attrNameLst>
                                          <p:attrName>style.visibility</p:attrName>
                                        </p:attrNameLst>
                                      </p:cBhvr>
                                      <p:to>
                                        <p:strVal val="visible"/>
                                      </p:to>
                                    </p:set>
                                    <p:animEffect transition="in" filter="fade">
                                      <p:cBhvr>
                                        <p:cTn id="36" dur="1000"/>
                                        <p:tgtEl>
                                          <p:spTgt spid="2">
                                            <p:txEl>
                                              <p:pRg st="3" end="3"/>
                                            </p:txEl>
                                          </p:spTgt>
                                        </p:tgtEl>
                                      </p:cBhvr>
                                    </p:animEffect>
                                    <p:anim calcmode="lin" valueType="num">
                                      <p:cBhvr>
                                        <p:cTn id="37"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8"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ontent Placeholder 1"/>
          <p:cNvSpPr>
            <a:spLocks noGrp="1"/>
          </p:cNvSpPr>
          <p:nvPr>
            <p:ph/>
          </p:nvPr>
        </p:nvSpPr>
        <p:spPr>
          <a:xfrm>
            <a:off x="1214438" y="1214438"/>
            <a:ext cx="7300912" cy="5000625"/>
          </a:xfrm>
        </p:spPr>
        <p:txBody>
          <a:bodyPr/>
          <a:lstStyle/>
          <a:p>
            <a:pPr algn="r" eaLnBrk="1">
              <a:lnSpc>
                <a:spcPct val="200000"/>
              </a:lnSpc>
            </a:pPr>
            <a:r>
              <a:rPr lang="fa-IR" sz="2400" dirty="0" smtClean="0"/>
              <a:t>کیلو بایت (</a:t>
            </a:r>
            <a:r>
              <a:rPr lang="en-US" sz="2000" dirty="0" smtClean="0">
                <a:latin typeface="Times New Roman" pitchFamily="18" charset="0"/>
                <a:cs typeface="Times New Roman" pitchFamily="18" charset="0"/>
              </a:rPr>
              <a:t>KB</a:t>
            </a:r>
            <a:r>
              <a:rPr lang="fa-IR" sz="2400" dirty="0" smtClean="0"/>
              <a:t>)                                </a:t>
            </a:r>
            <a:r>
              <a:rPr lang="en-US" sz="2000" dirty="0" smtClean="0">
                <a:latin typeface="Times New Roman" pitchFamily="18" charset="0"/>
                <a:cs typeface="Times New Roman" pitchFamily="18" charset="0"/>
              </a:rPr>
              <a:t>1KB=1024Byte = 2</a:t>
            </a:r>
            <a:r>
              <a:rPr lang="en-US" sz="2000" baseline="30000" dirty="0" smtClean="0">
                <a:latin typeface="Times New Roman" pitchFamily="18" charset="0"/>
                <a:cs typeface="Times New Roman" pitchFamily="18" charset="0"/>
              </a:rPr>
              <a:t>10 </a:t>
            </a:r>
            <a:r>
              <a:rPr lang="en-US" sz="2000" dirty="0" smtClean="0">
                <a:latin typeface="Times New Roman" pitchFamily="18" charset="0"/>
                <a:cs typeface="Times New Roman" pitchFamily="18" charset="0"/>
              </a:rPr>
              <a:t>Byte </a:t>
            </a:r>
            <a:r>
              <a:rPr lang="fa-IR" sz="2000" dirty="0" smtClean="0">
                <a:latin typeface="Times New Roman" pitchFamily="18" charset="0"/>
                <a:cs typeface="Times New Roman" pitchFamily="18" charset="0"/>
              </a:rPr>
              <a:t> </a:t>
            </a:r>
            <a:endParaRPr lang="en-US" sz="2000" dirty="0" smtClean="0">
              <a:latin typeface="Times New Roman" pitchFamily="18" charset="0"/>
              <a:cs typeface="Times New Roman" pitchFamily="18" charset="0"/>
            </a:endParaRPr>
          </a:p>
          <a:p>
            <a:pPr algn="r" eaLnBrk="1">
              <a:lnSpc>
                <a:spcPct val="200000"/>
              </a:lnSpc>
            </a:pPr>
            <a:r>
              <a:rPr lang="fa-IR" sz="2400" dirty="0" smtClean="0"/>
              <a:t>مگا بایت (</a:t>
            </a:r>
            <a:r>
              <a:rPr lang="en-US" sz="2000" dirty="0" smtClean="0">
                <a:latin typeface="Times New Roman" pitchFamily="18" charset="0"/>
                <a:cs typeface="Times New Roman" pitchFamily="18" charset="0"/>
              </a:rPr>
              <a:t>MB</a:t>
            </a:r>
            <a:r>
              <a:rPr lang="fa-IR" sz="2400" dirty="0" smtClean="0"/>
              <a:t>)                                       </a:t>
            </a:r>
            <a:r>
              <a:rPr lang="en-US" sz="2000" dirty="0" smtClean="0">
                <a:latin typeface="Times New Roman" pitchFamily="18" charset="0"/>
                <a:cs typeface="Times New Roman" pitchFamily="18" charset="0"/>
              </a:rPr>
              <a:t>1MB=2</a:t>
            </a:r>
            <a:r>
              <a:rPr lang="en-US" sz="2000" baseline="30000" dirty="0" smtClean="0">
                <a:latin typeface="Times New Roman" pitchFamily="18" charset="0"/>
                <a:cs typeface="Times New Roman" pitchFamily="18" charset="0"/>
              </a:rPr>
              <a:t>10</a:t>
            </a:r>
            <a:r>
              <a:rPr lang="en-US" sz="2000" dirty="0" smtClean="0">
                <a:latin typeface="Times New Roman" pitchFamily="18" charset="0"/>
                <a:cs typeface="Times New Roman" pitchFamily="18" charset="0"/>
              </a:rPr>
              <a:t>KB=2</a:t>
            </a:r>
            <a:r>
              <a:rPr lang="en-US" sz="2000" baseline="30000" dirty="0" smtClean="0">
                <a:latin typeface="Times New Roman" pitchFamily="18" charset="0"/>
                <a:cs typeface="Times New Roman" pitchFamily="18" charset="0"/>
              </a:rPr>
              <a:t>20</a:t>
            </a:r>
            <a:r>
              <a:rPr lang="en-US" sz="2000" dirty="0" smtClean="0">
                <a:latin typeface="Times New Roman" pitchFamily="18" charset="0"/>
                <a:cs typeface="Times New Roman" pitchFamily="18" charset="0"/>
              </a:rPr>
              <a:t>Byte </a:t>
            </a:r>
          </a:p>
          <a:p>
            <a:pPr algn="r" eaLnBrk="1">
              <a:lnSpc>
                <a:spcPct val="200000"/>
              </a:lnSpc>
            </a:pPr>
            <a:r>
              <a:rPr lang="fa-IR" sz="2400" dirty="0" smtClean="0"/>
              <a:t>گیگابایت (</a:t>
            </a:r>
            <a:r>
              <a:rPr lang="en-US" sz="2000" dirty="0" smtClean="0">
                <a:latin typeface="Times New Roman" pitchFamily="18" charset="0"/>
                <a:cs typeface="Times New Roman" pitchFamily="18" charset="0"/>
              </a:rPr>
              <a:t>GB</a:t>
            </a:r>
            <a:r>
              <a:rPr lang="fa-IR" sz="2400" dirty="0" smtClean="0"/>
              <a:t>)                              </a:t>
            </a:r>
            <a:r>
              <a:rPr lang="en-US" sz="2000" dirty="0" smtClean="0">
                <a:latin typeface="Times New Roman" pitchFamily="18" charset="0"/>
                <a:cs typeface="Times New Roman" pitchFamily="18" charset="0"/>
              </a:rPr>
              <a:t>1GB=2</a:t>
            </a:r>
            <a:r>
              <a:rPr lang="en-US" sz="2000" baseline="30000" dirty="0" smtClean="0">
                <a:latin typeface="Times New Roman" pitchFamily="18" charset="0"/>
                <a:cs typeface="Times New Roman" pitchFamily="18" charset="0"/>
              </a:rPr>
              <a:t>10</a:t>
            </a:r>
            <a:r>
              <a:rPr lang="en-US" sz="2000" dirty="0" smtClean="0">
                <a:latin typeface="Times New Roman" pitchFamily="18" charset="0"/>
                <a:cs typeface="Times New Roman" pitchFamily="18" charset="0"/>
              </a:rPr>
              <a:t>MB=2</a:t>
            </a:r>
            <a:r>
              <a:rPr lang="en-US" sz="2000" baseline="30000" dirty="0" smtClean="0">
                <a:latin typeface="Times New Roman" pitchFamily="18" charset="0"/>
                <a:cs typeface="Times New Roman" pitchFamily="18" charset="0"/>
              </a:rPr>
              <a:t>20</a:t>
            </a:r>
            <a:r>
              <a:rPr lang="en-US" sz="2000" dirty="0" smtClean="0">
                <a:latin typeface="Times New Roman" pitchFamily="18" charset="0"/>
                <a:cs typeface="Times New Roman" pitchFamily="18" charset="0"/>
              </a:rPr>
              <a:t>KB=2</a:t>
            </a:r>
            <a:r>
              <a:rPr lang="en-US" sz="2000" baseline="30000" dirty="0" smtClean="0">
                <a:latin typeface="Times New Roman" pitchFamily="18" charset="0"/>
                <a:cs typeface="Times New Roman" pitchFamily="18" charset="0"/>
              </a:rPr>
              <a:t>30</a:t>
            </a:r>
            <a:r>
              <a:rPr lang="en-US" sz="2000" dirty="0" smtClean="0">
                <a:latin typeface="Times New Roman" pitchFamily="18" charset="0"/>
                <a:cs typeface="Times New Roman" pitchFamily="18" charset="0"/>
              </a:rPr>
              <a:t>Byte</a:t>
            </a:r>
          </a:p>
          <a:p>
            <a:pPr algn="r" eaLnBrk="1">
              <a:lnSpc>
                <a:spcPct val="200000"/>
              </a:lnSpc>
            </a:pPr>
            <a:r>
              <a:rPr lang="fa-IR" sz="2400" dirty="0" smtClean="0"/>
              <a:t>ترابایت (</a:t>
            </a:r>
            <a:r>
              <a:rPr lang="en-US" sz="2000" dirty="0" smtClean="0">
                <a:latin typeface="Times New Roman" pitchFamily="18" charset="0"/>
                <a:cs typeface="Times New Roman" pitchFamily="18" charset="0"/>
              </a:rPr>
              <a:t>TB</a:t>
            </a:r>
            <a:r>
              <a:rPr lang="fa-IR" sz="2400" dirty="0" smtClean="0"/>
              <a:t>)                     </a:t>
            </a:r>
            <a:r>
              <a:rPr lang="fa-IR"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1TB=2</a:t>
            </a:r>
            <a:r>
              <a:rPr lang="en-US" sz="2000" baseline="30000" dirty="0" smtClean="0">
                <a:latin typeface="Times New Roman" pitchFamily="18" charset="0"/>
                <a:cs typeface="Times New Roman" pitchFamily="18" charset="0"/>
              </a:rPr>
              <a:t>10</a:t>
            </a:r>
            <a:r>
              <a:rPr lang="en-US" sz="2000" dirty="0" smtClean="0">
                <a:latin typeface="Times New Roman" pitchFamily="18" charset="0"/>
                <a:cs typeface="Times New Roman" pitchFamily="18" charset="0"/>
              </a:rPr>
              <a:t>GB=2</a:t>
            </a:r>
            <a:r>
              <a:rPr lang="en-US" sz="2000" baseline="30000" dirty="0" smtClean="0">
                <a:latin typeface="Times New Roman" pitchFamily="18" charset="0"/>
                <a:cs typeface="Times New Roman" pitchFamily="18" charset="0"/>
              </a:rPr>
              <a:t>20</a:t>
            </a:r>
            <a:r>
              <a:rPr lang="en-US" sz="2000" dirty="0" smtClean="0">
                <a:latin typeface="Times New Roman" pitchFamily="18" charset="0"/>
                <a:cs typeface="Times New Roman" pitchFamily="18" charset="0"/>
              </a:rPr>
              <a:t>MB=2</a:t>
            </a:r>
            <a:r>
              <a:rPr lang="en-US" sz="2000" baseline="30000" dirty="0" smtClean="0">
                <a:latin typeface="Times New Roman" pitchFamily="18" charset="0"/>
                <a:cs typeface="Times New Roman" pitchFamily="18" charset="0"/>
              </a:rPr>
              <a:t>30</a:t>
            </a:r>
            <a:r>
              <a:rPr lang="en-US" sz="2000" dirty="0" smtClean="0">
                <a:latin typeface="Times New Roman" pitchFamily="18" charset="0"/>
                <a:cs typeface="Times New Roman" pitchFamily="18" charset="0"/>
              </a:rPr>
              <a:t>KB=2</a:t>
            </a:r>
            <a:r>
              <a:rPr lang="en-US" sz="2000" baseline="30000" dirty="0" smtClean="0">
                <a:latin typeface="Times New Roman" pitchFamily="18" charset="0"/>
                <a:cs typeface="Times New Roman" pitchFamily="18" charset="0"/>
              </a:rPr>
              <a:t>40</a:t>
            </a:r>
            <a:r>
              <a:rPr lang="en-US" sz="2000" dirty="0" smtClean="0">
                <a:latin typeface="Times New Roman" pitchFamily="18" charset="0"/>
                <a:cs typeface="Times New Roman" pitchFamily="18" charset="0"/>
              </a:rPr>
              <a:t>Byte </a:t>
            </a:r>
          </a:p>
          <a:p>
            <a:pPr algn="r" eaLnBrk="1">
              <a:lnSpc>
                <a:spcPct val="200000"/>
              </a:lnSpc>
            </a:pPr>
            <a:r>
              <a:rPr lang="fa-IR" sz="2400" dirty="0" smtClean="0"/>
              <a:t>مثال : محاسبه کنید </a:t>
            </a:r>
            <a:r>
              <a:rPr lang="en-US" sz="2000" dirty="0" smtClean="0">
                <a:latin typeface="Times New Roman" pitchFamily="18" charset="0"/>
                <a:cs typeface="Times New Roman" pitchFamily="18" charset="0"/>
              </a:rPr>
              <a:t>GB</a:t>
            </a:r>
            <a:r>
              <a:rPr lang="fa-IR" sz="2400" dirty="0" smtClean="0"/>
              <a:t> 16 معادل چند مگا بایت است ؟</a:t>
            </a:r>
            <a:endParaRPr lang="en-US" sz="2400" dirty="0" smtClean="0"/>
          </a:p>
          <a:p>
            <a:pPr algn="r" eaLnBrk="1">
              <a:lnSpc>
                <a:spcPct val="200000"/>
              </a:lnSpc>
              <a:buFont typeface="Wingdings" pitchFamily="2" charset="2"/>
              <a:buNone/>
            </a:pPr>
            <a:r>
              <a:rPr lang="fa-IR"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16 GB = 16 × 2</a:t>
            </a:r>
            <a:r>
              <a:rPr lang="en-US" sz="2000" baseline="30000" dirty="0" smtClean="0">
                <a:latin typeface="Times New Roman" pitchFamily="18" charset="0"/>
                <a:cs typeface="Times New Roman" pitchFamily="18" charset="0"/>
              </a:rPr>
              <a:t>10</a:t>
            </a:r>
            <a:r>
              <a:rPr lang="en-US" sz="2000" dirty="0" smtClean="0">
                <a:latin typeface="Times New Roman" pitchFamily="18" charset="0"/>
                <a:cs typeface="Times New Roman" pitchFamily="18" charset="0"/>
              </a:rPr>
              <a:t> MB = 2</a:t>
            </a:r>
            <a:r>
              <a:rPr lang="en-US" sz="2000" baseline="30000" dirty="0" smtClean="0">
                <a:latin typeface="Times New Roman" pitchFamily="18" charset="0"/>
                <a:cs typeface="Times New Roman" pitchFamily="18" charset="0"/>
              </a:rPr>
              <a:t>4</a:t>
            </a:r>
            <a:r>
              <a:rPr lang="en-US" sz="2000" dirty="0" smtClean="0">
                <a:latin typeface="Times New Roman" pitchFamily="18" charset="0"/>
                <a:cs typeface="Times New Roman" pitchFamily="18" charset="0"/>
              </a:rPr>
              <a:t> ×2</a:t>
            </a:r>
            <a:r>
              <a:rPr lang="en-US" sz="2000" baseline="30000" dirty="0" smtClean="0">
                <a:latin typeface="Times New Roman" pitchFamily="18" charset="0"/>
                <a:cs typeface="Times New Roman" pitchFamily="18" charset="0"/>
              </a:rPr>
              <a:t>10</a:t>
            </a:r>
            <a:r>
              <a:rPr lang="en-US" sz="2000" dirty="0" smtClean="0">
                <a:latin typeface="Times New Roman" pitchFamily="18" charset="0"/>
                <a:cs typeface="Times New Roman" pitchFamily="18" charset="0"/>
              </a:rPr>
              <a:t> = 2</a:t>
            </a:r>
            <a:r>
              <a:rPr lang="en-US" sz="2000" baseline="30000" dirty="0" smtClean="0">
                <a:latin typeface="Times New Roman" pitchFamily="18" charset="0"/>
                <a:cs typeface="Times New Roman" pitchFamily="18" charset="0"/>
              </a:rPr>
              <a:t>14</a:t>
            </a:r>
            <a:r>
              <a:rPr lang="en-US" sz="2000" dirty="0" smtClean="0">
                <a:latin typeface="Times New Roman" pitchFamily="18" charset="0"/>
                <a:cs typeface="Times New Roman" pitchFamily="18" charset="0"/>
              </a:rPr>
              <a:t> MB</a:t>
            </a: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0722">
                                            <p:txEl>
                                              <p:pRg st="0" end="0"/>
                                            </p:txEl>
                                          </p:spTgt>
                                        </p:tgtEl>
                                        <p:attrNameLst>
                                          <p:attrName>style.visibility</p:attrName>
                                        </p:attrNameLst>
                                      </p:cBhvr>
                                      <p:to>
                                        <p:strVal val="visible"/>
                                      </p:to>
                                    </p:set>
                                    <p:animEffect transition="in" filter="fade">
                                      <p:cBhvr>
                                        <p:cTn id="7" dur="500"/>
                                        <p:tgtEl>
                                          <p:spTgt spid="30722">
                                            <p:txEl>
                                              <p:pRg st="0" end="0"/>
                                            </p:txEl>
                                          </p:spTgt>
                                        </p:tgtEl>
                                      </p:cBhvr>
                                    </p:animEffect>
                                    <p:anim calcmode="lin" valueType="num">
                                      <p:cBhvr>
                                        <p:cTn id="8" dur="500" fill="hold"/>
                                        <p:tgtEl>
                                          <p:spTgt spid="30722">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0722">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7" presetClass="entr" presetSubtype="0" fill="hold" nodeType="afterEffect">
                                  <p:stCondLst>
                                    <p:cond delay="0"/>
                                  </p:stCondLst>
                                  <p:childTnLst>
                                    <p:set>
                                      <p:cBhvr>
                                        <p:cTn id="12" dur="1" fill="hold">
                                          <p:stCondLst>
                                            <p:cond delay="0"/>
                                          </p:stCondLst>
                                        </p:cTn>
                                        <p:tgtEl>
                                          <p:spTgt spid="30722">
                                            <p:txEl>
                                              <p:pRg st="1" end="1"/>
                                            </p:txEl>
                                          </p:spTgt>
                                        </p:tgtEl>
                                        <p:attrNameLst>
                                          <p:attrName>style.visibility</p:attrName>
                                        </p:attrNameLst>
                                      </p:cBhvr>
                                      <p:to>
                                        <p:strVal val="visible"/>
                                      </p:to>
                                    </p:set>
                                    <p:animEffect transition="in" filter="fade">
                                      <p:cBhvr>
                                        <p:cTn id="13" dur="500"/>
                                        <p:tgtEl>
                                          <p:spTgt spid="30722">
                                            <p:txEl>
                                              <p:pRg st="1" end="1"/>
                                            </p:txEl>
                                          </p:spTgt>
                                        </p:tgtEl>
                                      </p:cBhvr>
                                    </p:animEffect>
                                    <p:anim calcmode="lin" valueType="num">
                                      <p:cBhvr>
                                        <p:cTn id="14" dur="500" fill="hold"/>
                                        <p:tgtEl>
                                          <p:spTgt spid="30722">
                                            <p:txEl>
                                              <p:pRg st="1" end="1"/>
                                            </p:txEl>
                                          </p:spTgt>
                                        </p:tgtEl>
                                        <p:attrNameLst>
                                          <p:attrName>ppt_x</p:attrName>
                                        </p:attrNameLst>
                                      </p:cBhvr>
                                      <p:tavLst>
                                        <p:tav tm="0">
                                          <p:val>
                                            <p:strVal val="#ppt_x"/>
                                          </p:val>
                                        </p:tav>
                                        <p:tav tm="100000">
                                          <p:val>
                                            <p:strVal val="#ppt_x"/>
                                          </p:val>
                                        </p:tav>
                                      </p:tavLst>
                                    </p:anim>
                                    <p:anim calcmode="lin" valueType="num">
                                      <p:cBhvr>
                                        <p:cTn id="15" dur="500" fill="hold"/>
                                        <p:tgtEl>
                                          <p:spTgt spid="30722">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7" presetClass="entr" presetSubtype="0" fill="hold" nodeType="afterEffect">
                                  <p:stCondLst>
                                    <p:cond delay="0"/>
                                  </p:stCondLst>
                                  <p:childTnLst>
                                    <p:set>
                                      <p:cBhvr>
                                        <p:cTn id="18" dur="1" fill="hold">
                                          <p:stCondLst>
                                            <p:cond delay="0"/>
                                          </p:stCondLst>
                                        </p:cTn>
                                        <p:tgtEl>
                                          <p:spTgt spid="30722">
                                            <p:txEl>
                                              <p:pRg st="2" end="2"/>
                                            </p:txEl>
                                          </p:spTgt>
                                        </p:tgtEl>
                                        <p:attrNameLst>
                                          <p:attrName>style.visibility</p:attrName>
                                        </p:attrNameLst>
                                      </p:cBhvr>
                                      <p:to>
                                        <p:strVal val="visible"/>
                                      </p:to>
                                    </p:set>
                                    <p:animEffect transition="in" filter="fade">
                                      <p:cBhvr>
                                        <p:cTn id="19" dur="500"/>
                                        <p:tgtEl>
                                          <p:spTgt spid="30722">
                                            <p:txEl>
                                              <p:pRg st="2" end="2"/>
                                            </p:txEl>
                                          </p:spTgt>
                                        </p:tgtEl>
                                      </p:cBhvr>
                                    </p:animEffect>
                                    <p:anim calcmode="lin" valueType="num">
                                      <p:cBhvr>
                                        <p:cTn id="20" dur="500" fill="hold"/>
                                        <p:tgtEl>
                                          <p:spTgt spid="30722">
                                            <p:txEl>
                                              <p:pRg st="2" end="2"/>
                                            </p:txEl>
                                          </p:spTgt>
                                        </p:tgtEl>
                                        <p:attrNameLst>
                                          <p:attrName>ppt_x</p:attrName>
                                        </p:attrNameLst>
                                      </p:cBhvr>
                                      <p:tavLst>
                                        <p:tav tm="0">
                                          <p:val>
                                            <p:strVal val="#ppt_x"/>
                                          </p:val>
                                        </p:tav>
                                        <p:tav tm="100000">
                                          <p:val>
                                            <p:strVal val="#ppt_x"/>
                                          </p:val>
                                        </p:tav>
                                      </p:tavLst>
                                    </p:anim>
                                    <p:anim calcmode="lin" valueType="num">
                                      <p:cBhvr>
                                        <p:cTn id="21" dur="500" fill="hold"/>
                                        <p:tgtEl>
                                          <p:spTgt spid="30722">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7" presetClass="entr" presetSubtype="0" fill="hold" nodeType="afterEffect">
                                  <p:stCondLst>
                                    <p:cond delay="0"/>
                                  </p:stCondLst>
                                  <p:childTnLst>
                                    <p:set>
                                      <p:cBhvr>
                                        <p:cTn id="24" dur="1" fill="hold">
                                          <p:stCondLst>
                                            <p:cond delay="0"/>
                                          </p:stCondLst>
                                        </p:cTn>
                                        <p:tgtEl>
                                          <p:spTgt spid="30722">
                                            <p:txEl>
                                              <p:pRg st="3" end="3"/>
                                            </p:txEl>
                                          </p:spTgt>
                                        </p:tgtEl>
                                        <p:attrNameLst>
                                          <p:attrName>style.visibility</p:attrName>
                                        </p:attrNameLst>
                                      </p:cBhvr>
                                      <p:to>
                                        <p:strVal val="visible"/>
                                      </p:to>
                                    </p:set>
                                    <p:animEffect transition="in" filter="fade">
                                      <p:cBhvr>
                                        <p:cTn id="25" dur="500"/>
                                        <p:tgtEl>
                                          <p:spTgt spid="30722">
                                            <p:txEl>
                                              <p:pRg st="3" end="3"/>
                                            </p:txEl>
                                          </p:spTgt>
                                        </p:tgtEl>
                                      </p:cBhvr>
                                    </p:animEffect>
                                    <p:anim calcmode="lin" valueType="num">
                                      <p:cBhvr>
                                        <p:cTn id="26" dur="500" fill="hold"/>
                                        <p:tgtEl>
                                          <p:spTgt spid="30722">
                                            <p:txEl>
                                              <p:pRg st="3" end="3"/>
                                            </p:txEl>
                                          </p:spTgt>
                                        </p:tgtEl>
                                        <p:attrNameLst>
                                          <p:attrName>ppt_x</p:attrName>
                                        </p:attrNameLst>
                                      </p:cBhvr>
                                      <p:tavLst>
                                        <p:tav tm="0">
                                          <p:val>
                                            <p:strVal val="#ppt_x"/>
                                          </p:val>
                                        </p:tav>
                                        <p:tav tm="100000">
                                          <p:val>
                                            <p:strVal val="#ppt_x"/>
                                          </p:val>
                                        </p:tav>
                                      </p:tavLst>
                                    </p:anim>
                                    <p:anim calcmode="lin" valueType="num">
                                      <p:cBhvr>
                                        <p:cTn id="27" dur="500" fill="hold"/>
                                        <p:tgtEl>
                                          <p:spTgt spid="30722">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7" presetClass="entr" presetSubtype="0" fill="hold" nodeType="afterEffect">
                                  <p:stCondLst>
                                    <p:cond delay="0"/>
                                  </p:stCondLst>
                                  <p:childTnLst>
                                    <p:set>
                                      <p:cBhvr>
                                        <p:cTn id="30" dur="1" fill="hold">
                                          <p:stCondLst>
                                            <p:cond delay="0"/>
                                          </p:stCondLst>
                                        </p:cTn>
                                        <p:tgtEl>
                                          <p:spTgt spid="30722">
                                            <p:txEl>
                                              <p:pRg st="4" end="4"/>
                                            </p:txEl>
                                          </p:spTgt>
                                        </p:tgtEl>
                                        <p:attrNameLst>
                                          <p:attrName>style.visibility</p:attrName>
                                        </p:attrNameLst>
                                      </p:cBhvr>
                                      <p:to>
                                        <p:strVal val="visible"/>
                                      </p:to>
                                    </p:set>
                                    <p:animEffect transition="in" filter="fade">
                                      <p:cBhvr>
                                        <p:cTn id="31" dur="500"/>
                                        <p:tgtEl>
                                          <p:spTgt spid="30722">
                                            <p:txEl>
                                              <p:pRg st="4" end="4"/>
                                            </p:txEl>
                                          </p:spTgt>
                                        </p:tgtEl>
                                      </p:cBhvr>
                                    </p:animEffect>
                                    <p:anim calcmode="lin" valueType="num">
                                      <p:cBhvr>
                                        <p:cTn id="32" dur="500" fill="hold"/>
                                        <p:tgtEl>
                                          <p:spTgt spid="30722">
                                            <p:txEl>
                                              <p:pRg st="4" end="4"/>
                                            </p:txEl>
                                          </p:spTgt>
                                        </p:tgtEl>
                                        <p:attrNameLst>
                                          <p:attrName>ppt_x</p:attrName>
                                        </p:attrNameLst>
                                      </p:cBhvr>
                                      <p:tavLst>
                                        <p:tav tm="0">
                                          <p:val>
                                            <p:strVal val="#ppt_x"/>
                                          </p:val>
                                        </p:tav>
                                        <p:tav tm="100000">
                                          <p:val>
                                            <p:strVal val="#ppt_x"/>
                                          </p:val>
                                        </p:tav>
                                      </p:tavLst>
                                    </p:anim>
                                    <p:anim calcmode="lin" valueType="num">
                                      <p:cBhvr>
                                        <p:cTn id="33" dur="500" fill="hold"/>
                                        <p:tgtEl>
                                          <p:spTgt spid="30722">
                                            <p:txEl>
                                              <p:pRg st="4" end="4"/>
                                            </p:txEl>
                                          </p:spTgt>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7" presetClass="entr" presetSubtype="0" fill="hold" nodeType="afterEffect">
                                  <p:stCondLst>
                                    <p:cond delay="0"/>
                                  </p:stCondLst>
                                  <p:childTnLst>
                                    <p:set>
                                      <p:cBhvr>
                                        <p:cTn id="36" dur="1" fill="hold">
                                          <p:stCondLst>
                                            <p:cond delay="0"/>
                                          </p:stCondLst>
                                        </p:cTn>
                                        <p:tgtEl>
                                          <p:spTgt spid="30722">
                                            <p:txEl>
                                              <p:pRg st="5" end="5"/>
                                            </p:txEl>
                                          </p:spTgt>
                                        </p:tgtEl>
                                        <p:attrNameLst>
                                          <p:attrName>style.visibility</p:attrName>
                                        </p:attrNameLst>
                                      </p:cBhvr>
                                      <p:to>
                                        <p:strVal val="visible"/>
                                      </p:to>
                                    </p:set>
                                    <p:animEffect transition="in" filter="fade">
                                      <p:cBhvr>
                                        <p:cTn id="37" dur="500"/>
                                        <p:tgtEl>
                                          <p:spTgt spid="30722">
                                            <p:txEl>
                                              <p:pRg st="5" end="5"/>
                                            </p:txEl>
                                          </p:spTgt>
                                        </p:tgtEl>
                                      </p:cBhvr>
                                    </p:animEffect>
                                    <p:anim calcmode="lin" valueType="num">
                                      <p:cBhvr>
                                        <p:cTn id="38" dur="500" fill="hold"/>
                                        <p:tgtEl>
                                          <p:spTgt spid="30722">
                                            <p:txEl>
                                              <p:pRg st="5" end="5"/>
                                            </p:txEl>
                                          </p:spTgt>
                                        </p:tgtEl>
                                        <p:attrNameLst>
                                          <p:attrName>ppt_x</p:attrName>
                                        </p:attrNameLst>
                                      </p:cBhvr>
                                      <p:tavLst>
                                        <p:tav tm="0">
                                          <p:val>
                                            <p:strVal val="#ppt_x"/>
                                          </p:val>
                                        </p:tav>
                                        <p:tav tm="100000">
                                          <p:val>
                                            <p:strVal val="#ppt_x"/>
                                          </p:val>
                                        </p:tav>
                                      </p:tavLst>
                                    </p:anim>
                                    <p:anim calcmode="lin" valueType="num">
                                      <p:cBhvr>
                                        <p:cTn id="39" dur="500" fill="hold"/>
                                        <p:tgtEl>
                                          <p:spTgt spid="3072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642926"/>
            <a:ext cx="8229600" cy="1143000"/>
          </a:xfrm>
        </p:spPr>
        <p:txBody>
          <a:bodyPr anchor="ctr"/>
          <a:lstStyle/>
          <a:p>
            <a:pPr algn="r" eaLnBrk="1" hangingPunct="1"/>
            <a:r>
              <a:rPr lang="fa-IR" sz="2800" dirty="0" smtClean="0"/>
              <a:t>حافظه اصلي  </a:t>
            </a:r>
            <a:r>
              <a:rPr lang="en-US" sz="2400" b="1" dirty="0" smtClean="0">
                <a:latin typeface="Times New Roman" pitchFamily="18" charset="0"/>
              </a:rPr>
              <a:t>Main Memory</a:t>
            </a:r>
            <a:endParaRPr lang="en-US" sz="3200" b="1" dirty="0" smtClean="0">
              <a:latin typeface="Times New Roman" pitchFamily="18" charset="0"/>
            </a:endParaRPr>
          </a:p>
        </p:txBody>
      </p:sp>
      <p:sp>
        <p:nvSpPr>
          <p:cNvPr id="31747" name="Rectangle 3"/>
          <p:cNvSpPr>
            <a:spLocks noGrp="1" noChangeArrowheads="1"/>
          </p:cNvSpPr>
          <p:nvPr>
            <p:ph idx="1"/>
          </p:nvPr>
        </p:nvSpPr>
        <p:spPr>
          <a:xfrm>
            <a:off x="214313" y="1708150"/>
            <a:ext cx="8472487" cy="4364038"/>
          </a:xfrm>
        </p:spPr>
        <p:txBody>
          <a:bodyPr/>
          <a:lstStyle/>
          <a:p>
            <a:pPr algn="r" eaLnBrk="1" hangingPunct="1"/>
            <a:r>
              <a:rPr lang="en-US" sz="2800" dirty="0" smtClean="0">
                <a:latin typeface="Times New Roman" pitchFamily="18" charset="0"/>
                <a:cs typeface="Times New Roman" pitchFamily="18" charset="0"/>
              </a:rPr>
              <a:t>RAM</a:t>
            </a:r>
            <a:r>
              <a:rPr lang="fa-IR" sz="2800" dirty="0" smtClean="0">
                <a:latin typeface="Times New Roman" pitchFamily="18" charset="0"/>
                <a:cs typeface="Times New Roman" pitchFamily="18" charset="0"/>
              </a:rPr>
              <a:t> </a:t>
            </a:r>
            <a:r>
              <a:rPr lang="fa-IR" dirty="0" smtClean="0">
                <a:latin typeface="Times New Roman" pitchFamily="18" charset="0"/>
              </a:rPr>
              <a:t>:</a:t>
            </a:r>
            <a:r>
              <a:rPr lang="en-US" dirty="0" smtClean="0">
                <a:latin typeface="Times New Roman" pitchFamily="18" charset="0"/>
              </a:rPr>
              <a:t> </a:t>
            </a:r>
            <a:r>
              <a:rPr lang="en-US" sz="2400" dirty="0" smtClean="0">
                <a:latin typeface="Times New Roman" pitchFamily="18" charset="0"/>
              </a:rPr>
              <a:t>Random Access Memory </a:t>
            </a:r>
            <a:r>
              <a:rPr lang="fa-IR" dirty="0" smtClean="0">
                <a:latin typeface="Times New Roman" pitchFamily="18" charset="0"/>
              </a:rPr>
              <a:t>(حافظه با دسترسي تصادفي)</a:t>
            </a:r>
          </a:p>
          <a:p>
            <a:pPr lvl="1" algn="r" eaLnBrk="1" hangingPunct="1"/>
            <a:r>
              <a:rPr lang="fa-IR" sz="2400" dirty="0" smtClean="0">
                <a:latin typeface="Times New Roman" pitchFamily="18" charset="0"/>
              </a:rPr>
              <a:t>حافظه اصلی کامپیوتر با سرعت بالا</a:t>
            </a:r>
          </a:p>
          <a:p>
            <a:pPr lvl="1" algn="r" eaLnBrk="1" hangingPunct="1"/>
            <a:r>
              <a:rPr lang="fa-IR" sz="2400" dirty="0" smtClean="0">
                <a:latin typeface="Times New Roman" pitchFamily="18" charset="0"/>
              </a:rPr>
              <a:t>حافظه کوتاه مدت یا حافظه فرار</a:t>
            </a:r>
          </a:p>
          <a:p>
            <a:pPr lvl="1" algn="r" eaLnBrk="1" hangingPunct="1"/>
            <a:r>
              <a:rPr lang="fa-IR" sz="2400" dirty="0" smtClean="0">
                <a:latin typeface="Times New Roman" pitchFamily="18" charset="0"/>
              </a:rPr>
              <a:t>دسترسی به اطلاعات به طور تصادفی (</a:t>
            </a:r>
            <a:r>
              <a:rPr lang="en-US" sz="2000" dirty="0" smtClean="0">
                <a:latin typeface="Times New Roman" pitchFamily="18" charset="0"/>
              </a:rPr>
              <a:t>Random</a:t>
            </a:r>
            <a:r>
              <a:rPr lang="fa-IR" sz="2400" dirty="0" smtClean="0">
                <a:latin typeface="Times New Roman" pitchFamily="18" charset="0"/>
              </a:rPr>
              <a:t>)</a:t>
            </a:r>
          </a:p>
          <a:p>
            <a:pPr lvl="1" algn="r" eaLnBrk="1" hangingPunct="1"/>
            <a:r>
              <a:rPr lang="fa-IR" sz="2400" dirty="0" smtClean="0">
                <a:latin typeface="Times New Roman" pitchFamily="18" charset="0"/>
              </a:rPr>
              <a:t>دومین عامل مؤثر روی سرعت کامپیوتر</a:t>
            </a:r>
          </a:p>
          <a:p>
            <a:pPr lvl="1" algn="r" eaLnBrk="1" hangingPunct="1"/>
            <a:r>
              <a:rPr lang="fa-IR" sz="2400" dirty="0" smtClean="0">
                <a:latin typeface="Times New Roman" pitchFamily="18" charset="0"/>
              </a:rPr>
              <a:t>با قطع جریان برق اطلاعات موجود در </a:t>
            </a:r>
            <a:r>
              <a:rPr lang="en-US" sz="2000" dirty="0" smtClean="0">
                <a:latin typeface="Times New Roman" pitchFamily="18" charset="0"/>
              </a:rPr>
              <a:t>RAM</a:t>
            </a:r>
            <a:r>
              <a:rPr lang="fa-IR" sz="2400" dirty="0" smtClean="0">
                <a:latin typeface="Times New Roman" pitchFamily="18" charset="0"/>
              </a:rPr>
              <a:t> از بین می روند.</a:t>
            </a:r>
          </a:p>
          <a:p>
            <a:pPr lvl="1" algn="r" eaLnBrk="1" hangingPunct="1"/>
            <a:r>
              <a:rPr lang="fa-IR" sz="2400" dirty="0" smtClean="0">
                <a:latin typeface="Times New Roman" pitchFamily="18" charset="0"/>
              </a:rPr>
              <a:t>حافظه ای که به طور مستقیم با </a:t>
            </a:r>
            <a:r>
              <a:rPr lang="en-US" sz="2000" dirty="0" smtClean="0">
                <a:latin typeface="Times New Roman" pitchFamily="18" charset="0"/>
              </a:rPr>
              <a:t>CPU</a:t>
            </a:r>
            <a:r>
              <a:rPr lang="fa-IR" sz="2400" dirty="0" smtClean="0">
                <a:latin typeface="Times New Roman" pitchFamily="18" charset="0"/>
              </a:rPr>
              <a:t>کار می کند.</a:t>
            </a:r>
            <a:endParaRPr lang="en-US" sz="2400" dirty="0" smtClean="0"/>
          </a:p>
          <a:p>
            <a:pPr algn="r" eaLnBrk="1" hangingPunct="1">
              <a:lnSpc>
                <a:spcPct val="90000"/>
              </a:lnSpc>
              <a:buFont typeface="Wingdings" pitchFamily="2" charset="2"/>
              <a:buNone/>
            </a:pPr>
            <a:endParaRPr lang="fa-IR" dirty="0" smtClean="0"/>
          </a:p>
        </p:txBody>
      </p:sp>
      <p:sp>
        <p:nvSpPr>
          <p:cNvPr id="18444" name="Rectangle 12"/>
          <p:cNvSpPr>
            <a:spLocks noChangeArrowheads="1"/>
          </p:cNvSpPr>
          <p:nvPr/>
        </p:nvSpPr>
        <p:spPr bwMode="auto">
          <a:xfrm>
            <a:off x="468313" y="1628775"/>
            <a:ext cx="8229600" cy="4525963"/>
          </a:xfrm>
          <a:prstGeom prst="rect">
            <a:avLst/>
          </a:prstGeom>
          <a:noFill/>
          <a:ln w="9525">
            <a:noFill/>
            <a:miter lim="800000"/>
            <a:headEnd/>
            <a:tailEnd/>
          </a:ln>
          <a:effectLst/>
        </p:spPr>
        <p:txBody>
          <a:bodyPr/>
          <a:lstStyle/>
          <a:p>
            <a:pPr marL="342900" indent="-342900">
              <a:spcBef>
                <a:spcPct val="20000"/>
              </a:spcBef>
              <a:buClr>
                <a:schemeClr val="hlink"/>
              </a:buClr>
              <a:buSzPct val="80000"/>
              <a:defRPr/>
            </a:pPr>
            <a:endParaRPr lang="fa-IR" sz="3200" dirty="0">
              <a:effectLst>
                <a:outerShdw blurRad="38100" dist="38100" dir="2700000" algn="tl">
                  <a:srgbClr val="000000"/>
                </a:outerShdw>
              </a:effectLst>
              <a:latin typeface="Arial" charset="0"/>
              <a:cs typeface="Arial" charset="0"/>
            </a:endParaRPr>
          </a:p>
          <a:p>
            <a:pPr marL="342900" indent="-342900">
              <a:spcBef>
                <a:spcPct val="20000"/>
              </a:spcBef>
              <a:buClr>
                <a:schemeClr val="hlink"/>
              </a:buClr>
              <a:buSzPct val="80000"/>
              <a:buFont typeface="Wingdings" pitchFamily="2" charset="2"/>
              <a:buChar char="Ø"/>
              <a:defRPr/>
            </a:pPr>
            <a:endParaRPr lang="fa-IR" sz="3200" dirty="0">
              <a:effectLst>
                <a:outerShdw blurRad="38100" dist="38100" dir="2700000" algn="tl">
                  <a:srgbClr val="000000"/>
                </a:outerShdw>
              </a:effectLst>
              <a:latin typeface="Arial" charset="0"/>
              <a:cs typeface="Arial" charset="0"/>
            </a:endParaRPr>
          </a:p>
        </p:txBody>
      </p:sp>
      <p:sp>
        <p:nvSpPr>
          <p:cNvPr id="31749" name="Text Box 5"/>
          <p:cNvSpPr txBox="1">
            <a:spLocks noChangeArrowheads="1"/>
          </p:cNvSpPr>
          <p:nvPr/>
        </p:nvSpPr>
        <p:spPr bwMode="auto">
          <a:xfrm>
            <a:off x="2268538" y="1844675"/>
            <a:ext cx="184150" cy="366713"/>
          </a:xfrm>
          <a:prstGeom prst="rect">
            <a:avLst/>
          </a:prstGeom>
          <a:noFill/>
          <a:ln w="9525">
            <a:noFill/>
            <a:miter lim="800000"/>
            <a:headEnd/>
            <a:tailEnd/>
          </a:ln>
        </p:spPr>
        <p:txBody>
          <a:bodyPr wrap="none">
            <a:spAutoFit/>
          </a:bodyPr>
          <a:lstStyle/>
          <a:p>
            <a:endParaRPr lang="en-US"/>
          </a:p>
        </p:txBody>
      </p:sp>
      <p:sp>
        <p:nvSpPr>
          <p:cNvPr id="31750" name="Text Box 6"/>
          <p:cNvSpPr txBox="1">
            <a:spLocks noChangeArrowheads="1"/>
          </p:cNvSpPr>
          <p:nvPr/>
        </p:nvSpPr>
        <p:spPr bwMode="auto">
          <a:xfrm>
            <a:off x="1908175" y="1844675"/>
            <a:ext cx="503238" cy="366713"/>
          </a:xfrm>
          <a:prstGeom prst="rect">
            <a:avLst/>
          </a:prstGeom>
          <a:noFill/>
          <a:ln w="9525">
            <a:noFill/>
            <a:miter lim="800000"/>
            <a:headEnd/>
            <a:tailEnd/>
          </a:ln>
        </p:spPr>
        <p:txBody>
          <a:bodyPr>
            <a:spAutoFit/>
          </a:bodyPr>
          <a:lstStyle/>
          <a:p>
            <a:pPr>
              <a:spcBef>
                <a:spcPct val="50000"/>
              </a:spcBef>
            </a:pPr>
            <a:endParaRPr lang="en-US"/>
          </a:p>
        </p:txBody>
      </p:sp>
      <p:pic>
        <p:nvPicPr>
          <p:cNvPr id="7" name="Picture 6" descr="ram-2"/>
          <p:cNvPicPr>
            <a:picLocks noChangeAspect="1" noChangeArrowheads="1"/>
          </p:cNvPicPr>
          <p:nvPr/>
        </p:nvPicPr>
        <p:blipFill>
          <a:blip r:embed="rId2" cstate="print"/>
          <a:srcRect l="2361" t="17236" r="1445" b="46120"/>
          <a:stretch>
            <a:fillRect/>
          </a:stretch>
        </p:blipFill>
        <p:spPr bwMode="auto">
          <a:xfrm rot="-1771293">
            <a:off x="444500" y="3398838"/>
            <a:ext cx="3000375" cy="857250"/>
          </a:xfrm>
          <a:prstGeom prst="rect">
            <a:avLst/>
          </a:prstGeom>
          <a:noFill/>
          <a:ln w="9525">
            <a:noFill/>
            <a:miter lim="800000"/>
            <a:headEnd/>
            <a:tailEnd/>
          </a:ln>
        </p:spPr>
      </p:pic>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31746"/>
                                        </p:tgtEl>
                                        <p:attrNameLst>
                                          <p:attrName>style.visibility</p:attrName>
                                        </p:attrNameLst>
                                      </p:cBhvr>
                                      <p:to>
                                        <p:strVal val="visible"/>
                                      </p:to>
                                    </p:set>
                                    <p:animEffect transition="in" filter="wipe(down)">
                                      <p:cBhvr>
                                        <p:cTn id="7" dur="290">
                                          <p:stCondLst>
                                            <p:cond delay="0"/>
                                          </p:stCondLst>
                                        </p:cTn>
                                        <p:tgtEl>
                                          <p:spTgt spid="31746"/>
                                        </p:tgtEl>
                                      </p:cBhvr>
                                    </p:animEffect>
                                    <p:anim calcmode="lin" valueType="num">
                                      <p:cBhvr>
                                        <p:cTn id="8" dur="911" tmFilter="0,0; 0.14,0.36; 0.43,0.73; 0.71,0.91; 1.0,1.0">
                                          <p:stCondLst>
                                            <p:cond delay="0"/>
                                          </p:stCondLst>
                                        </p:cTn>
                                        <p:tgtEl>
                                          <p:spTgt spid="31746"/>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31746"/>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31746"/>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31746"/>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31746"/>
                                        </p:tgtEl>
                                        <p:attrNameLst>
                                          <p:attrName>ppt_y</p:attrName>
                                        </p:attrNameLst>
                                      </p:cBhvr>
                                      <p:tavLst>
                                        <p:tav tm="0" fmla="#ppt_y-sin(pi*$)/81">
                                          <p:val>
                                            <p:fltVal val="0"/>
                                          </p:val>
                                        </p:tav>
                                        <p:tav tm="100000">
                                          <p:val>
                                            <p:fltVal val="1"/>
                                          </p:val>
                                        </p:tav>
                                      </p:tavLst>
                                    </p:anim>
                                    <p:animScale>
                                      <p:cBhvr>
                                        <p:cTn id="13" dur="13">
                                          <p:stCondLst>
                                            <p:cond delay="325"/>
                                          </p:stCondLst>
                                        </p:cTn>
                                        <p:tgtEl>
                                          <p:spTgt spid="31746"/>
                                        </p:tgtEl>
                                      </p:cBhvr>
                                      <p:to x="100000" y="60000"/>
                                    </p:animScale>
                                    <p:animScale>
                                      <p:cBhvr>
                                        <p:cTn id="14" dur="83" decel="50000">
                                          <p:stCondLst>
                                            <p:cond delay="338"/>
                                          </p:stCondLst>
                                        </p:cTn>
                                        <p:tgtEl>
                                          <p:spTgt spid="31746"/>
                                        </p:tgtEl>
                                      </p:cBhvr>
                                      <p:to x="100000" y="100000"/>
                                    </p:animScale>
                                    <p:animScale>
                                      <p:cBhvr>
                                        <p:cTn id="15" dur="13">
                                          <p:stCondLst>
                                            <p:cond delay="656"/>
                                          </p:stCondLst>
                                        </p:cTn>
                                        <p:tgtEl>
                                          <p:spTgt spid="31746"/>
                                        </p:tgtEl>
                                      </p:cBhvr>
                                      <p:to x="100000" y="80000"/>
                                    </p:animScale>
                                    <p:animScale>
                                      <p:cBhvr>
                                        <p:cTn id="16" dur="83" decel="50000">
                                          <p:stCondLst>
                                            <p:cond delay="669"/>
                                          </p:stCondLst>
                                        </p:cTn>
                                        <p:tgtEl>
                                          <p:spTgt spid="31746"/>
                                        </p:tgtEl>
                                      </p:cBhvr>
                                      <p:to x="100000" y="100000"/>
                                    </p:animScale>
                                    <p:animScale>
                                      <p:cBhvr>
                                        <p:cTn id="17" dur="13">
                                          <p:stCondLst>
                                            <p:cond delay="821"/>
                                          </p:stCondLst>
                                        </p:cTn>
                                        <p:tgtEl>
                                          <p:spTgt spid="31746"/>
                                        </p:tgtEl>
                                      </p:cBhvr>
                                      <p:to x="100000" y="90000"/>
                                    </p:animScale>
                                    <p:animScale>
                                      <p:cBhvr>
                                        <p:cTn id="18" dur="83" decel="50000">
                                          <p:stCondLst>
                                            <p:cond delay="834"/>
                                          </p:stCondLst>
                                        </p:cTn>
                                        <p:tgtEl>
                                          <p:spTgt spid="31746"/>
                                        </p:tgtEl>
                                      </p:cBhvr>
                                      <p:to x="100000" y="100000"/>
                                    </p:animScale>
                                    <p:animScale>
                                      <p:cBhvr>
                                        <p:cTn id="19" dur="13">
                                          <p:stCondLst>
                                            <p:cond delay="904"/>
                                          </p:stCondLst>
                                        </p:cTn>
                                        <p:tgtEl>
                                          <p:spTgt spid="31746"/>
                                        </p:tgtEl>
                                      </p:cBhvr>
                                      <p:to x="100000" y="95000"/>
                                    </p:animScale>
                                    <p:animScale>
                                      <p:cBhvr>
                                        <p:cTn id="20" dur="83" decel="50000">
                                          <p:stCondLst>
                                            <p:cond delay="917"/>
                                          </p:stCondLst>
                                        </p:cTn>
                                        <p:tgtEl>
                                          <p:spTgt spid="31746"/>
                                        </p:tgtEl>
                                      </p:cBhvr>
                                      <p:to x="100000" y="100000"/>
                                    </p:animScale>
                                  </p:childTnLst>
                                </p:cTn>
                              </p:par>
                            </p:childTnLst>
                          </p:cTn>
                        </p:par>
                        <p:par>
                          <p:cTn id="21" fill="hold">
                            <p:stCondLst>
                              <p:cond delay="2000"/>
                            </p:stCondLst>
                            <p:childTnLst>
                              <p:par>
                                <p:cTn id="22" presetID="47" presetClass="entr" presetSubtype="0" fill="hold" nodeType="afterEffect">
                                  <p:stCondLst>
                                    <p:cond delay="0"/>
                                  </p:stCondLst>
                                  <p:childTnLst>
                                    <p:set>
                                      <p:cBhvr>
                                        <p:cTn id="23" dur="1" fill="hold">
                                          <p:stCondLst>
                                            <p:cond delay="0"/>
                                          </p:stCondLst>
                                        </p:cTn>
                                        <p:tgtEl>
                                          <p:spTgt spid="31747">
                                            <p:txEl>
                                              <p:pRg st="0" end="0"/>
                                            </p:txEl>
                                          </p:spTgt>
                                        </p:tgtEl>
                                        <p:attrNameLst>
                                          <p:attrName>style.visibility</p:attrName>
                                        </p:attrNameLst>
                                      </p:cBhvr>
                                      <p:to>
                                        <p:strVal val="visible"/>
                                      </p:to>
                                    </p:set>
                                    <p:animEffect transition="in" filter="fade">
                                      <p:cBhvr>
                                        <p:cTn id="24" dur="500"/>
                                        <p:tgtEl>
                                          <p:spTgt spid="31747">
                                            <p:txEl>
                                              <p:pRg st="0" end="0"/>
                                            </p:txEl>
                                          </p:spTgt>
                                        </p:tgtEl>
                                      </p:cBhvr>
                                    </p:animEffect>
                                    <p:anim calcmode="lin" valueType="num">
                                      <p:cBhvr>
                                        <p:cTn id="25" dur="500" fill="hold"/>
                                        <p:tgtEl>
                                          <p:spTgt spid="31747">
                                            <p:txEl>
                                              <p:pRg st="0" end="0"/>
                                            </p:txEl>
                                          </p:spTgt>
                                        </p:tgtEl>
                                        <p:attrNameLst>
                                          <p:attrName>ppt_x</p:attrName>
                                        </p:attrNameLst>
                                      </p:cBhvr>
                                      <p:tavLst>
                                        <p:tav tm="0">
                                          <p:val>
                                            <p:strVal val="#ppt_x"/>
                                          </p:val>
                                        </p:tav>
                                        <p:tav tm="100000">
                                          <p:val>
                                            <p:strVal val="#ppt_x"/>
                                          </p:val>
                                        </p:tav>
                                      </p:tavLst>
                                    </p:anim>
                                    <p:anim calcmode="lin" valueType="num">
                                      <p:cBhvr>
                                        <p:cTn id="26" dur="500" fill="hold"/>
                                        <p:tgtEl>
                                          <p:spTgt spid="31747">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7" presetClass="entr" presetSubtype="0" fill="hold" nodeType="afterEffect">
                                  <p:stCondLst>
                                    <p:cond delay="0"/>
                                  </p:stCondLst>
                                  <p:childTnLst>
                                    <p:set>
                                      <p:cBhvr>
                                        <p:cTn id="29" dur="1" fill="hold">
                                          <p:stCondLst>
                                            <p:cond delay="0"/>
                                          </p:stCondLst>
                                        </p:cTn>
                                        <p:tgtEl>
                                          <p:spTgt spid="31747">
                                            <p:txEl>
                                              <p:pRg st="1" end="1"/>
                                            </p:txEl>
                                          </p:spTgt>
                                        </p:tgtEl>
                                        <p:attrNameLst>
                                          <p:attrName>style.visibility</p:attrName>
                                        </p:attrNameLst>
                                      </p:cBhvr>
                                      <p:to>
                                        <p:strVal val="visible"/>
                                      </p:to>
                                    </p:set>
                                    <p:animEffect transition="in" filter="fade">
                                      <p:cBhvr>
                                        <p:cTn id="30" dur="500"/>
                                        <p:tgtEl>
                                          <p:spTgt spid="31747">
                                            <p:txEl>
                                              <p:pRg st="1" end="1"/>
                                            </p:txEl>
                                          </p:spTgt>
                                        </p:tgtEl>
                                      </p:cBhvr>
                                    </p:animEffect>
                                    <p:anim calcmode="lin" valueType="num">
                                      <p:cBhvr>
                                        <p:cTn id="31" dur="500" fill="hold"/>
                                        <p:tgtEl>
                                          <p:spTgt spid="31747">
                                            <p:txEl>
                                              <p:pRg st="1" end="1"/>
                                            </p:txEl>
                                          </p:spTgt>
                                        </p:tgtEl>
                                        <p:attrNameLst>
                                          <p:attrName>ppt_x</p:attrName>
                                        </p:attrNameLst>
                                      </p:cBhvr>
                                      <p:tavLst>
                                        <p:tav tm="0">
                                          <p:val>
                                            <p:strVal val="#ppt_x"/>
                                          </p:val>
                                        </p:tav>
                                        <p:tav tm="100000">
                                          <p:val>
                                            <p:strVal val="#ppt_x"/>
                                          </p:val>
                                        </p:tav>
                                      </p:tavLst>
                                    </p:anim>
                                    <p:anim calcmode="lin" valueType="num">
                                      <p:cBhvr>
                                        <p:cTn id="32" dur="500" fill="hold"/>
                                        <p:tgtEl>
                                          <p:spTgt spid="31747">
                                            <p:txEl>
                                              <p:pRg st="1" end="1"/>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34" presetClass="entr" presetSubtype="0" fill="hold" nodeType="afterEffect">
                                  <p:stCondLst>
                                    <p:cond delay="0"/>
                                  </p:stCondLst>
                                  <p:childTnLst>
                                    <p:set>
                                      <p:cBhvr>
                                        <p:cTn id="35" dur="1" fill="hold">
                                          <p:stCondLst>
                                            <p:cond delay="0"/>
                                          </p:stCondLst>
                                        </p:cTn>
                                        <p:tgtEl>
                                          <p:spTgt spid="7"/>
                                        </p:tgtEl>
                                        <p:attrNameLst>
                                          <p:attrName>style.visibility</p:attrName>
                                        </p:attrNameLst>
                                      </p:cBhvr>
                                      <p:to>
                                        <p:strVal val="visible"/>
                                      </p:to>
                                    </p:set>
                                    <p:anim from="(-#ppt_w/2)" to="(#ppt_x)" calcmode="lin" valueType="num">
                                      <p:cBhvr>
                                        <p:cTn id="36" dur="600" fill="hold">
                                          <p:stCondLst>
                                            <p:cond delay="0"/>
                                          </p:stCondLst>
                                        </p:cTn>
                                        <p:tgtEl>
                                          <p:spTgt spid="7"/>
                                        </p:tgtEl>
                                        <p:attrNameLst>
                                          <p:attrName>ppt_x</p:attrName>
                                        </p:attrNameLst>
                                      </p:cBhvr>
                                    </p:anim>
                                    <p:anim from="0" to="-1.0" calcmode="lin" valueType="num">
                                      <p:cBhvr>
                                        <p:cTn id="37" dur="200" decel="50000" autoRev="1" fill="hold">
                                          <p:stCondLst>
                                            <p:cond delay="600"/>
                                          </p:stCondLst>
                                        </p:cTn>
                                        <p:tgtEl>
                                          <p:spTgt spid="7"/>
                                        </p:tgtEl>
                                        <p:attrNameLst>
                                          <p:attrName>xshear</p:attrName>
                                        </p:attrNameLst>
                                      </p:cBhvr>
                                    </p:anim>
                                    <p:animScale>
                                      <p:cBhvr>
                                        <p:cTn id="38" dur="200" decel="100000" autoRev="1" fill="hold">
                                          <p:stCondLst>
                                            <p:cond delay="600"/>
                                          </p:stCondLst>
                                        </p:cTn>
                                        <p:tgtEl>
                                          <p:spTgt spid="7"/>
                                        </p:tgtEl>
                                      </p:cBhvr>
                                      <p:from x="100000" y="100000"/>
                                      <p:to x="80000" y="100000"/>
                                    </p:animScale>
                                    <p:anim by="(#ppt_h/3+#ppt_w*0.1)" calcmode="lin" valueType="num">
                                      <p:cBhvr additive="sum">
                                        <p:cTn id="39" dur="200" decel="100000" autoRev="1" fill="hold">
                                          <p:stCondLst>
                                            <p:cond delay="600"/>
                                          </p:stCondLst>
                                        </p:cTn>
                                        <p:tgtEl>
                                          <p:spTgt spid="7"/>
                                        </p:tgtEl>
                                        <p:attrNameLst>
                                          <p:attrName>ppt_x</p:attrName>
                                        </p:attrNameLst>
                                      </p:cBhvr>
                                    </p:anim>
                                  </p:childTnLst>
                                </p:cTn>
                              </p:par>
                            </p:childTnLst>
                          </p:cTn>
                        </p:par>
                        <p:par>
                          <p:cTn id="40" fill="hold">
                            <p:stCondLst>
                              <p:cond delay="4000"/>
                            </p:stCondLst>
                            <p:childTnLst>
                              <p:par>
                                <p:cTn id="41" presetID="47" presetClass="entr" presetSubtype="0" fill="hold" nodeType="afterEffect">
                                  <p:stCondLst>
                                    <p:cond delay="0"/>
                                  </p:stCondLst>
                                  <p:childTnLst>
                                    <p:set>
                                      <p:cBhvr>
                                        <p:cTn id="42" dur="1" fill="hold">
                                          <p:stCondLst>
                                            <p:cond delay="0"/>
                                          </p:stCondLst>
                                        </p:cTn>
                                        <p:tgtEl>
                                          <p:spTgt spid="31747">
                                            <p:txEl>
                                              <p:pRg st="2" end="2"/>
                                            </p:txEl>
                                          </p:spTgt>
                                        </p:tgtEl>
                                        <p:attrNameLst>
                                          <p:attrName>style.visibility</p:attrName>
                                        </p:attrNameLst>
                                      </p:cBhvr>
                                      <p:to>
                                        <p:strVal val="visible"/>
                                      </p:to>
                                    </p:set>
                                    <p:animEffect transition="in" filter="fade">
                                      <p:cBhvr>
                                        <p:cTn id="43" dur="500"/>
                                        <p:tgtEl>
                                          <p:spTgt spid="31747">
                                            <p:txEl>
                                              <p:pRg st="2" end="2"/>
                                            </p:txEl>
                                          </p:spTgt>
                                        </p:tgtEl>
                                      </p:cBhvr>
                                    </p:animEffect>
                                    <p:anim calcmode="lin" valueType="num">
                                      <p:cBhvr>
                                        <p:cTn id="44" dur="500" fill="hold"/>
                                        <p:tgtEl>
                                          <p:spTgt spid="31747">
                                            <p:txEl>
                                              <p:pRg st="2" end="2"/>
                                            </p:txEl>
                                          </p:spTgt>
                                        </p:tgtEl>
                                        <p:attrNameLst>
                                          <p:attrName>ppt_x</p:attrName>
                                        </p:attrNameLst>
                                      </p:cBhvr>
                                      <p:tavLst>
                                        <p:tav tm="0">
                                          <p:val>
                                            <p:strVal val="#ppt_x"/>
                                          </p:val>
                                        </p:tav>
                                        <p:tav tm="100000">
                                          <p:val>
                                            <p:strVal val="#ppt_x"/>
                                          </p:val>
                                        </p:tav>
                                      </p:tavLst>
                                    </p:anim>
                                    <p:anim calcmode="lin" valueType="num">
                                      <p:cBhvr>
                                        <p:cTn id="45" dur="500" fill="hold"/>
                                        <p:tgtEl>
                                          <p:spTgt spid="31747">
                                            <p:txEl>
                                              <p:pRg st="2" end="2"/>
                                            </p:txEl>
                                          </p:spTgt>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7" presetClass="entr" presetSubtype="0" fill="hold" nodeType="afterEffect">
                                  <p:stCondLst>
                                    <p:cond delay="0"/>
                                  </p:stCondLst>
                                  <p:childTnLst>
                                    <p:set>
                                      <p:cBhvr>
                                        <p:cTn id="48" dur="1" fill="hold">
                                          <p:stCondLst>
                                            <p:cond delay="0"/>
                                          </p:stCondLst>
                                        </p:cTn>
                                        <p:tgtEl>
                                          <p:spTgt spid="31747">
                                            <p:txEl>
                                              <p:pRg st="3" end="3"/>
                                            </p:txEl>
                                          </p:spTgt>
                                        </p:tgtEl>
                                        <p:attrNameLst>
                                          <p:attrName>style.visibility</p:attrName>
                                        </p:attrNameLst>
                                      </p:cBhvr>
                                      <p:to>
                                        <p:strVal val="visible"/>
                                      </p:to>
                                    </p:set>
                                    <p:animEffect transition="in" filter="fade">
                                      <p:cBhvr>
                                        <p:cTn id="49" dur="500"/>
                                        <p:tgtEl>
                                          <p:spTgt spid="31747">
                                            <p:txEl>
                                              <p:pRg st="3" end="3"/>
                                            </p:txEl>
                                          </p:spTgt>
                                        </p:tgtEl>
                                      </p:cBhvr>
                                    </p:animEffect>
                                    <p:anim calcmode="lin" valueType="num">
                                      <p:cBhvr>
                                        <p:cTn id="50" dur="500" fill="hold"/>
                                        <p:tgtEl>
                                          <p:spTgt spid="31747">
                                            <p:txEl>
                                              <p:pRg st="3" end="3"/>
                                            </p:txEl>
                                          </p:spTgt>
                                        </p:tgtEl>
                                        <p:attrNameLst>
                                          <p:attrName>ppt_x</p:attrName>
                                        </p:attrNameLst>
                                      </p:cBhvr>
                                      <p:tavLst>
                                        <p:tav tm="0">
                                          <p:val>
                                            <p:strVal val="#ppt_x"/>
                                          </p:val>
                                        </p:tav>
                                        <p:tav tm="100000">
                                          <p:val>
                                            <p:strVal val="#ppt_x"/>
                                          </p:val>
                                        </p:tav>
                                      </p:tavLst>
                                    </p:anim>
                                    <p:anim calcmode="lin" valueType="num">
                                      <p:cBhvr>
                                        <p:cTn id="51" dur="500" fill="hold"/>
                                        <p:tgtEl>
                                          <p:spTgt spid="31747">
                                            <p:txEl>
                                              <p:pRg st="3" end="3"/>
                                            </p:txEl>
                                          </p:spTgt>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47" presetClass="entr" presetSubtype="0" fill="hold" nodeType="afterEffect">
                                  <p:stCondLst>
                                    <p:cond delay="0"/>
                                  </p:stCondLst>
                                  <p:childTnLst>
                                    <p:set>
                                      <p:cBhvr>
                                        <p:cTn id="54" dur="1" fill="hold">
                                          <p:stCondLst>
                                            <p:cond delay="0"/>
                                          </p:stCondLst>
                                        </p:cTn>
                                        <p:tgtEl>
                                          <p:spTgt spid="31747">
                                            <p:txEl>
                                              <p:pRg st="4" end="4"/>
                                            </p:txEl>
                                          </p:spTgt>
                                        </p:tgtEl>
                                        <p:attrNameLst>
                                          <p:attrName>style.visibility</p:attrName>
                                        </p:attrNameLst>
                                      </p:cBhvr>
                                      <p:to>
                                        <p:strVal val="visible"/>
                                      </p:to>
                                    </p:set>
                                    <p:animEffect transition="in" filter="fade">
                                      <p:cBhvr>
                                        <p:cTn id="55" dur="500"/>
                                        <p:tgtEl>
                                          <p:spTgt spid="31747">
                                            <p:txEl>
                                              <p:pRg st="4" end="4"/>
                                            </p:txEl>
                                          </p:spTgt>
                                        </p:tgtEl>
                                      </p:cBhvr>
                                    </p:animEffect>
                                    <p:anim calcmode="lin" valueType="num">
                                      <p:cBhvr>
                                        <p:cTn id="56" dur="500" fill="hold"/>
                                        <p:tgtEl>
                                          <p:spTgt spid="31747">
                                            <p:txEl>
                                              <p:pRg st="4" end="4"/>
                                            </p:txEl>
                                          </p:spTgt>
                                        </p:tgtEl>
                                        <p:attrNameLst>
                                          <p:attrName>ppt_x</p:attrName>
                                        </p:attrNameLst>
                                      </p:cBhvr>
                                      <p:tavLst>
                                        <p:tav tm="0">
                                          <p:val>
                                            <p:strVal val="#ppt_x"/>
                                          </p:val>
                                        </p:tav>
                                        <p:tav tm="100000">
                                          <p:val>
                                            <p:strVal val="#ppt_x"/>
                                          </p:val>
                                        </p:tav>
                                      </p:tavLst>
                                    </p:anim>
                                    <p:anim calcmode="lin" valueType="num">
                                      <p:cBhvr>
                                        <p:cTn id="57" dur="500" fill="hold"/>
                                        <p:tgtEl>
                                          <p:spTgt spid="31747">
                                            <p:txEl>
                                              <p:pRg st="4" end="4"/>
                                            </p:txEl>
                                          </p:spTgt>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7" presetClass="entr" presetSubtype="0" fill="hold" nodeType="afterEffect">
                                  <p:stCondLst>
                                    <p:cond delay="0"/>
                                  </p:stCondLst>
                                  <p:childTnLst>
                                    <p:set>
                                      <p:cBhvr>
                                        <p:cTn id="60" dur="1" fill="hold">
                                          <p:stCondLst>
                                            <p:cond delay="0"/>
                                          </p:stCondLst>
                                        </p:cTn>
                                        <p:tgtEl>
                                          <p:spTgt spid="31747">
                                            <p:txEl>
                                              <p:pRg st="5" end="5"/>
                                            </p:txEl>
                                          </p:spTgt>
                                        </p:tgtEl>
                                        <p:attrNameLst>
                                          <p:attrName>style.visibility</p:attrName>
                                        </p:attrNameLst>
                                      </p:cBhvr>
                                      <p:to>
                                        <p:strVal val="visible"/>
                                      </p:to>
                                    </p:set>
                                    <p:animEffect transition="in" filter="fade">
                                      <p:cBhvr>
                                        <p:cTn id="61" dur="500"/>
                                        <p:tgtEl>
                                          <p:spTgt spid="31747">
                                            <p:txEl>
                                              <p:pRg st="5" end="5"/>
                                            </p:txEl>
                                          </p:spTgt>
                                        </p:tgtEl>
                                      </p:cBhvr>
                                    </p:animEffect>
                                    <p:anim calcmode="lin" valueType="num">
                                      <p:cBhvr>
                                        <p:cTn id="62" dur="500" fill="hold"/>
                                        <p:tgtEl>
                                          <p:spTgt spid="31747">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31747">
                                            <p:txEl>
                                              <p:pRg st="5" end="5"/>
                                            </p:txEl>
                                          </p:spTgt>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7" presetClass="entr" presetSubtype="0" fill="hold" nodeType="afterEffect">
                                  <p:stCondLst>
                                    <p:cond delay="0"/>
                                  </p:stCondLst>
                                  <p:childTnLst>
                                    <p:set>
                                      <p:cBhvr>
                                        <p:cTn id="66" dur="1" fill="hold">
                                          <p:stCondLst>
                                            <p:cond delay="0"/>
                                          </p:stCondLst>
                                        </p:cTn>
                                        <p:tgtEl>
                                          <p:spTgt spid="31747">
                                            <p:txEl>
                                              <p:pRg st="6" end="6"/>
                                            </p:txEl>
                                          </p:spTgt>
                                        </p:tgtEl>
                                        <p:attrNameLst>
                                          <p:attrName>style.visibility</p:attrName>
                                        </p:attrNameLst>
                                      </p:cBhvr>
                                      <p:to>
                                        <p:strVal val="visible"/>
                                      </p:to>
                                    </p:set>
                                    <p:animEffect transition="in" filter="fade">
                                      <p:cBhvr>
                                        <p:cTn id="67" dur="500"/>
                                        <p:tgtEl>
                                          <p:spTgt spid="31747">
                                            <p:txEl>
                                              <p:pRg st="6" end="6"/>
                                            </p:txEl>
                                          </p:spTgt>
                                        </p:tgtEl>
                                      </p:cBhvr>
                                    </p:animEffect>
                                    <p:anim calcmode="lin" valueType="num">
                                      <p:cBhvr>
                                        <p:cTn id="68" dur="500" fill="hold"/>
                                        <p:tgtEl>
                                          <p:spTgt spid="31747">
                                            <p:txEl>
                                              <p:pRg st="6" end="6"/>
                                            </p:txEl>
                                          </p:spTgt>
                                        </p:tgtEl>
                                        <p:attrNameLst>
                                          <p:attrName>ppt_x</p:attrName>
                                        </p:attrNameLst>
                                      </p:cBhvr>
                                      <p:tavLst>
                                        <p:tav tm="0">
                                          <p:val>
                                            <p:strVal val="#ppt_x"/>
                                          </p:val>
                                        </p:tav>
                                        <p:tav tm="100000">
                                          <p:val>
                                            <p:strVal val="#ppt_x"/>
                                          </p:val>
                                        </p:tav>
                                      </p:tavLst>
                                    </p:anim>
                                    <p:anim calcmode="lin" valueType="num">
                                      <p:cBhvr>
                                        <p:cTn id="69" dur="500" fill="hold"/>
                                        <p:tgtEl>
                                          <p:spTgt spid="31747">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Content Placeholder 1"/>
          <p:cNvSpPr>
            <a:spLocks noGrp="1"/>
          </p:cNvSpPr>
          <p:nvPr>
            <p:ph/>
          </p:nvPr>
        </p:nvSpPr>
        <p:spPr>
          <a:xfrm>
            <a:off x="457200" y="1000125"/>
            <a:ext cx="8472488" cy="5214938"/>
          </a:xfrm>
        </p:spPr>
        <p:txBody>
          <a:bodyPr/>
          <a:lstStyle/>
          <a:p>
            <a:pPr algn="r" eaLnBrk="1" hangingPunct="1">
              <a:spcAft>
                <a:spcPts val="2400"/>
              </a:spcAft>
              <a:buFont typeface="Wingdings" pitchFamily="2" charset="2"/>
              <a:buNone/>
            </a:pPr>
            <a:r>
              <a:rPr lang="fa-IR" sz="2300" b="1" dirty="0" smtClean="0">
                <a:latin typeface="Times New Roman" pitchFamily="18" charset="0"/>
                <a:cs typeface="Times New Roman" pitchFamily="18" charset="0"/>
              </a:rPr>
              <a:t> </a:t>
            </a:r>
            <a:r>
              <a:rPr lang="en-US" sz="2300" b="1" dirty="0" smtClean="0">
                <a:latin typeface="Times New Roman" pitchFamily="18" charset="0"/>
                <a:cs typeface="Times New Roman" pitchFamily="18" charset="0"/>
              </a:rPr>
              <a:t>Read Only Memory : ROM</a:t>
            </a:r>
            <a:r>
              <a:rPr lang="fa-IR" sz="2300" b="1" dirty="0" smtClean="0">
                <a:latin typeface="Times New Roman" pitchFamily="18" charset="0"/>
                <a:cs typeface="Times New Roman" pitchFamily="18" charset="0"/>
              </a:rPr>
              <a:t> </a:t>
            </a:r>
            <a:r>
              <a:rPr lang="fa-IR" sz="2400" dirty="0" smtClean="0">
                <a:latin typeface="Times New Roman" pitchFamily="18" charset="0"/>
                <a:cs typeface="B Titr" pitchFamily="2" charset="-78"/>
              </a:rPr>
              <a:t>حافظه فقط خواندني</a:t>
            </a:r>
            <a:endParaRPr lang="fa-IR" dirty="0" smtClean="0">
              <a:latin typeface="Times New Roman" pitchFamily="18" charset="0"/>
              <a:cs typeface="B Titr" pitchFamily="2" charset="-78"/>
            </a:endParaRPr>
          </a:p>
          <a:p>
            <a:pPr eaLnBrk="1" hangingPunct="1">
              <a:buSzPct val="99000"/>
            </a:pPr>
            <a:r>
              <a:rPr lang="fa-IR" sz="2400" dirty="0" smtClean="0"/>
              <a:t>این حافظه نیز از جنس نیمه هادی بوده و به شکل </a:t>
            </a:r>
            <a:r>
              <a:rPr lang="en-US" sz="2400" dirty="0" smtClean="0"/>
              <a:t>IC</a:t>
            </a:r>
            <a:r>
              <a:rPr lang="fa-IR" sz="2400" dirty="0" smtClean="0"/>
              <a:t> درون کامپیوتر قرار دارد. این نوع حافظه حاوی اطلاعاتی است که از قبل توسط شرکت سازنده و تولید کننده کامپیوتر در آن قرار می گیرد. </a:t>
            </a:r>
            <a:endParaRPr lang="en-US" sz="2400" dirty="0" smtClean="0"/>
          </a:p>
          <a:p>
            <a:pPr eaLnBrk="1" hangingPunct="1">
              <a:buSzPct val="99000"/>
            </a:pPr>
            <a:r>
              <a:rPr lang="fa-IR" sz="2400" dirty="0" smtClean="0"/>
              <a:t>وقتی کامپیوتر را روشن می کنیم کامپیوتر برای تست و راه اندازی قسمتهای مختلف کامپیوتر از اطلاعات </a:t>
            </a:r>
            <a:r>
              <a:rPr lang="en-US" sz="2400" dirty="0" smtClean="0"/>
              <a:t>ROM</a:t>
            </a:r>
            <a:r>
              <a:rPr lang="fa-IR" sz="2400" dirty="0" smtClean="0"/>
              <a:t> استفاده می کند به همین دلیل به این حافظه، حافظه فقط خواندنی گفته می شود. </a:t>
            </a:r>
            <a:endParaRPr lang="en-US" sz="2400" dirty="0" smtClean="0"/>
          </a:p>
          <a:p>
            <a:pPr eaLnBrk="1" hangingPunct="1">
              <a:buSzPct val="99000"/>
            </a:pPr>
            <a:r>
              <a:rPr lang="fa-IR" sz="2400" dirty="0" smtClean="0"/>
              <a:t>حضور داده ها در </a:t>
            </a:r>
            <a:r>
              <a:rPr lang="en-US" sz="2400" dirty="0" smtClean="0">
                <a:latin typeface="Times New Roman" pitchFamily="18" charset="0"/>
                <a:cs typeface="Times New Roman" pitchFamily="18" charset="0"/>
              </a:rPr>
              <a:t>ROM</a:t>
            </a:r>
            <a:r>
              <a:rPr lang="fa-IR" sz="2400" dirty="0" smtClean="0"/>
              <a:t> دایمی است و با قطع جریان برق از بین نمی رود.</a:t>
            </a:r>
            <a:endParaRPr lang="en-US" sz="2400" dirty="0" smtClean="0"/>
          </a:p>
          <a:p>
            <a:pPr lvl="1" algn="r" eaLnBrk="1" hangingPunct="1">
              <a:lnSpc>
                <a:spcPct val="200000"/>
              </a:lnSpc>
            </a:pPr>
            <a:endParaRPr lang="fa-IR" sz="2400" dirty="0" smtClean="0">
              <a:latin typeface="Times New Roman" pitchFamily="18" charset="0"/>
            </a:endParaRPr>
          </a:p>
          <a:p>
            <a:pPr lvl="1" algn="r" eaLnBrk="1" hangingPunct="1"/>
            <a:endParaRPr lang="fa-IR" dirty="0" smtClean="0">
              <a:latin typeface="Times New Roman" pitchFamily="18" charset="0"/>
              <a:cs typeface="Compset" pitchFamily="2" charset="-78"/>
            </a:endParaRP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32770">
                                            <p:txEl>
                                              <p:pRg st="0" end="0"/>
                                            </p:txEl>
                                          </p:spTgt>
                                        </p:tgtEl>
                                        <p:attrNameLst>
                                          <p:attrName>style.visibility</p:attrName>
                                        </p:attrNameLst>
                                      </p:cBhvr>
                                      <p:to>
                                        <p:strVal val="visible"/>
                                      </p:to>
                                    </p:set>
                                    <p:animEffect transition="in" filter="wipe(down)">
                                      <p:cBhvr>
                                        <p:cTn id="7" dur="290">
                                          <p:stCondLst>
                                            <p:cond delay="0"/>
                                          </p:stCondLst>
                                        </p:cTn>
                                        <p:tgtEl>
                                          <p:spTgt spid="32770">
                                            <p:txEl>
                                              <p:pRg st="0" end="0"/>
                                            </p:txEl>
                                          </p:spTgt>
                                        </p:tgtEl>
                                      </p:cBhvr>
                                    </p:animEffect>
                                    <p:anim calcmode="lin" valueType="num">
                                      <p:cBhvr>
                                        <p:cTn id="8" dur="911" tmFilter="0,0; 0.14,0.36; 0.43,0.73; 0.71,0.91; 1.0,1.0">
                                          <p:stCondLst>
                                            <p:cond delay="0"/>
                                          </p:stCondLst>
                                        </p:cTn>
                                        <p:tgtEl>
                                          <p:spTgt spid="32770">
                                            <p:txEl>
                                              <p:pRg st="0" end="0"/>
                                            </p:txEl>
                                          </p:spTgt>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32770">
                                            <p:txEl>
                                              <p:pRg st="0" end="0"/>
                                            </p:txEl>
                                          </p:spTgt>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32770">
                                            <p:txEl>
                                              <p:pRg st="0" end="0"/>
                                            </p:txEl>
                                          </p:spTgt>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32770">
                                            <p:txEl>
                                              <p:pRg st="0" end="0"/>
                                            </p:txEl>
                                          </p:spTgt>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32770">
                                            <p:txEl>
                                              <p:pRg st="0" end="0"/>
                                            </p:txEl>
                                          </p:spTgt>
                                        </p:tgtEl>
                                        <p:attrNameLst>
                                          <p:attrName>ppt_y</p:attrName>
                                        </p:attrNameLst>
                                      </p:cBhvr>
                                      <p:tavLst>
                                        <p:tav tm="0" fmla="#ppt_y-sin(pi*$)/81">
                                          <p:val>
                                            <p:fltVal val="0"/>
                                          </p:val>
                                        </p:tav>
                                        <p:tav tm="100000">
                                          <p:val>
                                            <p:fltVal val="1"/>
                                          </p:val>
                                        </p:tav>
                                      </p:tavLst>
                                    </p:anim>
                                    <p:animScale>
                                      <p:cBhvr>
                                        <p:cTn id="13" dur="13">
                                          <p:stCondLst>
                                            <p:cond delay="325"/>
                                          </p:stCondLst>
                                        </p:cTn>
                                        <p:tgtEl>
                                          <p:spTgt spid="32770">
                                            <p:txEl>
                                              <p:pRg st="0" end="0"/>
                                            </p:txEl>
                                          </p:spTgt>
                                        </p:tgtEl>
                                      </p:cBhvr>
                                      <p:to x="100000" y="60000"/>
                                    </p:animScale>
                                    <p:animScale>
                                      <p:cBhvr>
                                        <p:cTn id="14" dur="83" decel="50000">
                                          <p:stCondLst>
                                            <p:cond delay="338"/>
                                          </p:stCondLst>
                                        </p:cTn>
                                        <p:tgtEl>
                                          <p:spTgt spid="32770">
                                            <p:txEl>
                                              <p:pRg st="0" end="0"/>
                                            </p:txEl>
                                          </p:spTgt>
                                        </p:tgtEl>
                                      </p:cBhvr>
                                      <p:to x="100000" y="100000"/>
                                    </p:animScale>
                                    <p:animScale>
                                      <p:cBhvr>
                                        <p:cTn id="15" dur="13">
                                          <p:stCondLst>
                                            <p:cond delay="656"/>
                                          </p:stCondLst>
                                        </p:cTn>
                                        <p:tgtEl>
                                          <p:spTgt spid="32770">
                                            <p:txEl>
                                              <p:pRg st="0" end="0"/>
                                            </p:txEl>
                                          </p:spTgt>
                                        </p:tgtEl>
                                      </p:cBhvr>
                                      <p:to x="100000" y="80000"/>
                                    </p:animScale>
                                    <p:animScale>
                                      <p:cBhvr>
                                        <p:cTn id="16" dur="83" decel="50000">
                                          <p:stCondLst>
                                            <p:cond delay="669"/>
                                          </p:stCondLst>
                                        </p:cTn>
                                        <p:tgtEl>
                                          <p:spTgt spid="32770">
                                            <p:txEl>
                                              <p:pRg st="0" end="0"/>
                                            </p:txEl>
                                          </p:spTgt>
                                        </p:tgtEl>
                                      </p:cBhvr>
                                      <p:to x="100000" y="100000"/>
                                    </p:animScale>
                                    <p:animScale>
                                      <p:cBhvr>
                                        <p:cTn id="17" dur="13">
                                          <p:stCondLst>
                                            <p:cond delay="821"/>
                                          </p:stCondLst>
                                        </p:cTn>
                                        <p:tgtEl>
                                          <p:spTgt spid="32770">
                                            <p:txEl>
                                              <p:pRg st="0" end="0"/>
                                            </p:txEl>
                                          </p:spTgt>
                                        </p:tgtEl>
                                      </p:cBhvr>
                                      <p:to x="100000" y="90000"/>
                                    </p:animScale>
                                    <p:animScale>
                                      <p:cBhvr>
                                        <p:cTn id="18" dur="83" decel="50000">
                                          <p:stCondLst>
                                            <p:cond delay="834"/>
                                          </p:stCondLst>
                                        </p:cTn>
                                        <p:tgtEl>
                                          <p:spTgt spid="32770">
                                            <p:txEl>
                                              <p:pRg st="0" end="0"/>
                                            </p:txEl>
                                          </p:spTgt>
                                        </p:tgtEl>
                                      </p:cBhvr>
                                      <p:to x="100000" y="100000"/>
                                    </p:animScale>
                                    <p:animScale>
                                      <p:cBhvr>
                                        <p:cTn id="19" dur="13">
                                          <p:stCondLst>
                                            <p:cond delay="904"/>
                                          </p:stCondLst>
                                        </p:cTn>
                                        <p:tgtEl>
                                          <p:spTgt spid="32770">
                                            <p:txEl>
                                              <p:pRg st="0" end="0"/>
                                            </p:txEl>
                                          </p:spTgt>
                                        </p:tgtEl>
                                      </p:cBhvr>
                                      <p:to x="100000" y="95000"/>
                                    </p:animScale>
                                    <p:animScale>
                                      <p:cBhvr>
                                        <p:cTn id="20" dur="83" decel="50000">
                                          <p:stCondLst>
                                            <p:cond delay="917"/>
                                          </p:stCondLst>
                                        </p:cTn>
                                        <p:tgtEl>
                                          <p:spTgt spid="32770">
                                            <p:txEl>
                                              <p:pRg st="0" end="0"/>
                                            </p:txEl>
                                          </p:spTgt>
                                        </p:tgtEl>
                                      </p:cBhvr>
                                      <p:to x="100000" y="100000"/>
                                    </p:animScale>
                                  </p:childTnLst>
                                </p:cTn>
                              </p:par>
                            </p:childTnLst>
                          </p:cTn>
                        </p:par>
                        <p:par>
                          <p:cTn id="21" fill="hold">
                            <p:stCondLst>
                              <p:cond delay="1000"/>
                            </p:stCondLst>
                            <p:childTnLst>
                              <p:par>
                                <p:cTn id="22" presetID="47" presetClass="entr" presetSubtype="0" fill="hold" nodeType="afterEffect">
                                  <p:stCondLst>
                                    <p:cond delay="0"/>
                                  </p:stCondLst>
                                  <p:childTnLst>
                                    <p:set>
                                      <p:cBhvr>
                                        <p:cTn id="23" dur="1" fill="hold">
                                          <p:stCondLst>
                                            <p:cond delay="0"/>
                                          </p:stCondLst>
                                        </p:cTn>
                                        <p:tgtEl>
                                          <p:spTgt spid="32770">
                                            <p:txEl>
                                              <p:pRg st="1" end="1"/>
                                            </p:txEl>
                                          </p:spTgt>
                                        </p:tgtEl>
                                        <p:attrNameLst>
                                          <p:attrName>style.visibility</p:attrName>
                                        </p:attrNameLst>
                                      </p:cBhvr>
                                      <p:to>
                                        <p:strVal val="visible"/>
                                      </p:to>
                                    </p:set>
                                    <p:animEffect transition="in" filter="fade">
                                      <p:cBhvr>
                                        <p:cTn id="24" dur="1000"/>
                                        <p:tgtEl>
                                          <p:spTgt spid="32770">
                                            <p:txEl>
                                              <p:pRg st="1" end="1"/>
                                            </p:txEl>
                                          </p:spTgt>
                                        </p:tgtEl>
                                      </p:cBhvr>
                                    </p:animEffect>
                                    <p:anim calcmode="lin" valueType="num">
                                      <p:cBhvr>
                                        <p:cTn id="25" dur="1000" fill="hold"/>
                                        <p:tgtEl>
                                          <p:spTgt spid="32770">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32770">
                                            <p:txEl>
                                              <p:pRg st="1" end="1"/>
                                            </p:txEl>
                                          </p:spTgt>
                                        </p:tgtEl>
                                        <p:attrNameLst>
                                          <p:attrName>ppt_y</p:attrName>
                                        </p:attrNameLst>
                                      </p:cBhvr>
                                      <p:tavLst>
                                        <p:tav tm="0">
                                          <p:val>
                                            <p:strVal val="#ppt_y-.1"/>
                                          </p:val>
                                        </p:tav>
                                        <p:tav tm="100000">
                                          <p:val>
                                            <p:strVal val="#ppt_y"/>
                                          </p:val>
                                        </p:tav>
                                      </p:tavLst>
                                    </p:anim>
                                  </p:childTnLst>
                                </p:cTn>
                              </p:par>
                            </p:childTnLst>
                          </p:cTn>
                        </p:par>
                        <p:par>
                          <p:cTn id="27" fill="hold">
                            <p:stCondLst>
                              <p:cond delay="2000"/>
                            </p:stCondLst>
                            <p:childTnLst>
                              <p:par>
                                <p:cTn id="28" presetID="47" presetClass="entr" presetSubtype="0" fill="hold" nodeType="afterEffect">
                                  <p:stCondLst>
                                    <p:cond delay="0"/>
                                  </p:stCondLst>
                                  <p:childTnLst>
                                    <p:set>
                                      <p:cBhvr>
                                        <p:cTn id="29" dur="1" fill="hold">
                                          <p:stCondLst>
                                            <p:cond delay="0"/>
                                          </p:stCondLst>
                                        </p:cTn>
                                        <p:tgtEl>
                                          <p:spTgt spid="32770">
                                            <p:txEl>
                                              <p:pRg st="2" end="2"/>
                                            </p:txEl>
                                          </p:spTgt>
                                        </p:tgtEl>
                                        <p:attrNameLst>
                                          <p:attrName>style.visibility</p:attrName>
                                        </p:attrNameLst>
                                      </p:cBhvr>
                                      <p:to>
                                        <p:strVal val="visible"/>
                                      </p:to>
                                    </p:set>
                                    <p:animEffect transition="in" filter="fade">
                                      <p:cBhvr>
                                        <p:cTn id="30" dur="1000"/>
                                        <p:tgtEl>
                                          <p:spTgt spid="32770">
                                            <p:txEl>
                                              <p:pRg st="2" end="2"/>
                                            </p:txEl>
                                          </p:spTgt>
                                        </p:tgtEl>
                                      </p:cBhvr>
                                    </p:animEffect>
                                    <p:anim calcmode="lin" valueType="num">
                                      <p:cBhvr>
                                        <p:cTn id="31" dur="1000" fill="hold"/>
                                        <p:tgtEl>
                                          <p:spTgt spid="32770">
                                            <p:txEl>
                                              <p:pRg st="2" end="2"/>
                                            </p:txEl>
                                          </p:spTgt>
                                        </p:tgtEl>
                                        <p:attrNameLst>
                                          <p:attrName>ppt_x</p:attrName>
                                        </p:attrNameLst>
                                      </p:cBhvr>
                                      <p:tavLst>
                                        <p:tav tm="0">
                                          <p:val>
                                            <p:strVal val="#ppt_x"/>
                                          </p:val>
                                        </p:tav>
                                        <p:tav tm="100000">
                                          <p:val>
                                            <p:strVal val="#ppt_x"/>
                                          </p:val>
                                        </p:tav>
                                      </p:tavLst>
                                    </p:anim>
                                    <p:anim calcmode="lin" valueType="num">
                                      <p:cBhvr>
                                        <p:cTn id="32" dur="1000" fill="hold"/>
                                        <p:tgtEl>
                                          <p:spTgt spid="32770">
                                            <p:txEl>
                                              <p:pRg st="2" end="2"/>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7" presetClass="entr" presetSubtype="0" fill="hold" nodeType="afterEffect">
                                  <p:stCondLst>
                                    <p:cond delay="0"/>
                                  </p:stCondLst>
                                  <p:childTnLst>
                                    <p:set>
                                      <p:cBhvr>
                                        <p:cTn id="35" dur="1" fill="hold">
                                          <p:stCondLst>
                                            <p:cond delay="0"/>
                                          </p:stCondLst>
                                        </p:cTn>
                                        <p:tgtEl>
                                          <p:spTgt spid="32770">
                                            <p:txEl>
                                              <p:pRg st="3" end="3"/>
                                            </p:txEl>
                                          </p:spTgt>
                                        </p:tgtEl>
                                        <p:attrNameLst>
                                          <p:attrName>style.visibility</p:attrName>
                                        </p:attrNameLst>
                                      </p:cBhvr>
                                      <p:to>
                                        <p:strVal val="visible"/>
                                      </p:to>
                                    </p:set>
                                    <p:animEffect transition="in" filter="fade">
                                      <p:cBhvr>
                                        <p:cTn id="36" dur="1000"/>
                                        <p:tgtEl>
                                          <p:spTgt spid="32770">
                                            <p:txEl>
                                              <p:pRg st="3" end="3"/>
                                            </p:txEl>
                                          </p:spTgt>
                                        </p:tgtEl>
                                      </p:cBhvr>
                                    </p:animEffect>
                                    <p:anim calcmode="lin" valueType="num">
                                      <p:cBhvr>
                                        <p:cTn id="37" dur="1000" fill="hold"/>
                                        <p:tgtEl>
                                          <p:spTgt spid="32770">
                                            <p:txEl>
                                              <p:pRg st="3" end="3"/>
                                            </p:txEl>
                                          </p:spTgt>
                                        </p:tgtEl>
                                        <p:attrNameLst>
                                          <p:attrName>ppt_x</p:attrName>
                                        </p:attrNameLst>
                                      </p:cBhvr>
                                      <p:tavLst>
                                        <p:tav tm="0">
                                          <p:val>
                                            <p:strVal val="#ppt_x"/>
                                          </p:val>
                                        </p:tav>
                                        <p:tav tm="100000">
                                          <p:val>
                                            <p:strVal val="#ppt_x"/>
                                          </p:val>
                                        </p:tav>
                                      </p:tavLst>
                                    </p:anim>
                                    <p:anim calcmode="lin" valueType="num">
                                      <p:cBhvr>
                                        <p:cTn id="38" dur="1000" fill="hold"/>
                                        <p:tgtEl>
                                          <p:spTgt spid="32770">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857250"/>
            <a:ext cx="8229600" cy="5643563"/>
          </a:xfrm>
        </p:spPr>
        <p:txBody>
          <a:bodyPr/>
          <a:lstStyle/>
          <a:p>
            <a:pPr algn="r" eaLnBrk="1" hangingPunct="1">
              <a:spcAft>
                <a:spcPts val="2400"/>
              </a:spcAft>
              <a:buNone/>
              <a:defRPr/>
            </a:pPr>
            <a:r>
              <a:rPr lang="fa-IR" sz="2700" dirty="0" smtClean="0">
                <a:cs typeface="B Titr" pitchFamily="2" charset="-78"/>
              </a:rPr>
              <a:t>انواع حافظه  </a:t>
            </a:r>
            <a:r>
              <a:rPr lang="en-US" sz="2800" b="1" dirty="0" smtClean="0">
                <a:latin typeface="Times New Roman" pitchFamily="18" charset="0"/>
                <a:cs typeface="Times New Roman" pitchFamily="18" charset="0"/>
              </a:rPr>
              <a:t>ROM</a:t>
            </a:r>
            <a:endParaRPr lang="fa-IR" sz="2800" b="1" dirty="0" smtClean="0">
              <a:latin typeface="Times New Roman" pitchFamily="18" charset="0"/>
              <a:cs typeface="Times New Roman" pitchFamily="18" charset="0"/>
            </a:endParaRPr>
          </a:p>
          <a:p>
            <a:pPr marL="280988" indent="-280988" eaLnBrk="1" fontAlgn="auto" hangingPunct="1">
              <a:buSzPct val="99000"/>
              <a:buFont typeface="Arial" pitchFamily="34" charset="0"/>
              <a:buChar char="•"/>
              <a:defRPr/>
            </a:pPr>
            <a:r>
              <a:rPr lang="en-US" sz="2400" b="1" dirty="0" smtClean="0">
                <a:latin typeface="Times New Roman" pitchFamily="18" charset="0"/>
                <a:cs typeface="Times New Roman" pitchFamily="18" charset="0"/>
              </a:rPr>
              <a:t>PROM</a:t>
            </a:r>
            <a:r>
              <a:rPr lang="fa-IR" sz="2400" dirty="0" smtClean="0">
                <a:cs typeface="+mj-cs"/>
              </a:rPr>
              <a:t> (</a:t>
            </a:r>
            <a:r>
              <a:rPr lang="en-US" sz="2400" dirty="0" smtClean="0">
                <a:latin typeface="Times New Roman" pitchFamily="18" charset="0"/>
                <a:cs typeface="Times New Roman" pitchFamily="18" charset="0"/>
              </a:rPr>
              <a:t>Programmable ROM</a:t>
            </a:r>
            <a:r>
              <a:rPr lang="fa-IR" sz="2400" dirty="0" smtClean="0"/>
              <a:t>)</a:t>
            </a:r>
            <a:r>
              <a:rPr lang="en-US" sz="2400" dirty="0" smtClean="0"/>
              <a:t>: </a:t>
            </a:r>
            <a:r>
              <a:rPr lang="fa-IR" sz="2400" dirty="0" smtClean="0"/>
              <a:t> می توان یک بار اطلاعاتی را در آن قرار داد و بعد از آن دیگر قابل تغییر نیست و از بین هم نمی رود.</a:t>
            </a:r>
            <a:endParaRPr lang="en-US" sz="2400" dirty="0" smtClean="0"/>
          </a:p>
          <a:p>
            <a:pPr marL="280988" indent="-280988" eaLnBrk="1" fontAlgn="auto" hangingPunct="1">
              <a:buSzPct val="99000"/>
              <a:buFont typeface="Arial" pitchFamily="34" charset="0"/>
              <a:buChar char="•"/>
              <a:defRPr/>
            </a:pPr>
            <a:r>
              <a:rPr lang="en-US" sz="2400" b="1" dirty="0" smtClean="0">
                <a:latin typeface="Times New Roman" pitchFamily="18" charset="0"/>
                <a:cs typeface="Times New Roman" pitchFamily="18" charset="0"/>
              </a:rPr>
              <a:t>EPROM</a:t>
            </a:r>
            <a:r>
              <a:rPr lang="fa-IR" sz="2400" dirty="0" smtClean="0"/>
              <a:t> (</a:t>
            </a:r>
            <a:r>
              <a:rPr lang="en-US" sz="2400" dirty="0" smtClean="0">
                <a:latin typeface="Times New Roman" pitchFamily="18" charset="0"/>
                <a:cs typeface="Times New Roman" pitchFamily="18" charset="0"/>
              </a:rPr>
              <a:t>Erasable PROM</a:t>
            </a:r>
            <a:r>
              <a:rPr lang="fa-IR" sz="2400" dirty="0" smtClean="0"/>
              <a:t>) : می توان به دفعات اطلاعات جدیدی را در آن قرار داد و یا محتویات آن را تغییر داد. جهت نوشتن اطلاعات مجدد در این نوع حافظه ابتدا باید با  نور ماوراء بنفش اطلاعات آن را پاک نمود.</a:t>
            </a:r>
          </a:p>
          <a:p>
            <a:pPr marL="280988" indent="-280988" eaLnBrk="1" fontAlgn="auto" hangingPunct="1">
              <a:buSzPct val="99000"/>
              <a:buFont typeface="Arial" pitchFamily="34" charset="0"/>
              <a:buChar char="•"/>
              <a:defRPr/>
            </a:pPr>
            <a:r>
              <a:rPr lang="en-US" sz="2400" b="1" dirty="0" smtClean="0">
                <a:latin typeface="Times New Roman" pitchFamily="18" charset="0"/>
                <a:cs typeface="Times New Roman" pitchFamily="18" charset="0"/>
              </a:rPr>
              <a:t>EEPROM</a:t>
            </a:r>
            <a:r>
              <a:rPr lang="fa-IR" sz="2400" dirty="0" smtClean="0">
                <a:cs typeface="+mj-cs"/>
              </a:rPr>
              <a:t> (</a:t>
            </a:r>
            <a:r>
              <a:rPr lang="en-US" sz="2400" dirty="0" smtClean="0">
                <a:latin typeface="Times New Roman" pitchFamily="18" charset="0"/>
                <a:cs typeface="Times New Roman" pitchFamily="18" charset="0"/>
              </a:rPr>
              <a:t>Electrical Erasable PROM</a:t>
            </a:r>
            <a:r>
              <a:rPr lang="fa-IR" sz="2400" dirty="0" smtClean="0">
                <a:cs typeface="+mj-cs"/>
              </a:rPr>
              <a:t>) </a:t>
            </a:r>
            <a:r>
              <a:rPr lang="fa-IR" sz="2400" b="1" dirty="0" smtClean="0"/>
              <a:t>: </a:t>
            </a:r>
            <a:r>
              <a:rPr lang="fa-IR" sz="2400" dirty="0" smtClean="0"/>
              <a:t>این نوع حافظه مشابه </a:t>
            </a:r>
            <a:r>
              <a:rPr lang="en-US" sz="2400" dirty="0" smtClean="0">
                <a:latin typeface="Times New Roman" pitchFamily="18" charset="0"/>
                <a:cs typeface="Times New Roman" pitchFamily="18" charset="0"/>
              </a:rPr>
              <a:t>EPROM</a:t>
            </a:r>
            <a:r>
              <a:rPr lang="fa-IR" sz="2400" dirty="0" smtClean="0"/>
              <a:t> بوده با این تفاوت که برای پاک کردن اطلاعات موجود در آن، از جریان الکتریکی استفاده می شود.</a:t>
            </a:r>
            <a:endParaRPr lang="en-US" sz="2400" dirty="0" smtClean="0"/>
          </a:p>
          <a:p>
            <a:pPr eaLnBrk="1" hangingPunct="1">
              <a:buFont typeface="Arial" pitchFamily="34" charset="0"/>
              <a:buChar char="•"/>
              <a:defRPr/>
            </a:pPr>
            <a:endParaRPr lang="en-US" sz="2400" dirty="0"/>
          </a:p>
        </p:txBody>
      </p:sp>
      <p:pic>
        <p:nvPicPr>
          <p:cNvPr id="33795" name="Picture 2" descr="prom-memory-ic-chip.jpg"/>
          <p:cNvPicPr>
            <a:picLocks noChangeAspect="1"/>
          </p:cNvPicPr>
          <p:nvPr/>
        </p:nvPicPr>
        <p:blipFill>
          <a:blip r:embed="rId2" cstate="print"/>
          <a:srcRect/>
          <a:stretch>
            <a:fillRect/>
          </a:stretch>
        </p:blipFill>
        <p:spPr bwMode="auto">
          <a:xfrm>
            <a:off x="3857625" y="857250"/>
            <a:ext cx="1323975" cy="942975"/>
          </a:xfrm>
          <a:prstGeom prst="rect">
            <a:avLst/>
          </a:prstGeom>
          <a:noFill/>
          <a:ln w="9525">
            <a:noFill/>
            <a:miter lim="800000"/>
            <a:headEnd/>
            <a:tailEnd/>
          </a:ln>
        </p:spPr>
      </p:pic>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290">
                                          <p:stCondLst>
                                            <p:cond delay="0"/>
                                          </p:stCondLst>
                                        </p:cTn>
                                        <p:tgtEl>
                                          <p:spTgt spid="2">
                                            <p:txEl>
                                              <p:pRg st="0" end="0"/>
                                            </p:txEl>
                                          </p:spTgt>
                                        </p:tgtEl>
                                      </p:cBhvr>
                                    </p:animEffect>
                                    <p:anim calcmode="lin" valueType="num">
                                      <p:cBhvr>
                                        <p:cTn id="8" dur="911" tmFilter="0,0; 0.14,0.36; 0.43,0.73; 0.71,0.91; 1.0,1.0">
                                          <p:stCondLst>
                                            <p:cond delay="0"/>
                                          </p:stCondLst>
                                        </p:cTn>
                                        <p:tgtEl>
                                          <p:spTgt spid="2">
                                            <p:txEl>
                                              <p:pRg st="0" end="0"/>
                                            </p:txEl>
                                          </p:spTgt>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2">
                                            <p:txEl>
                                              <p:pRg st="0" end="0"/>
                                            </p:txEl>
                                          </p:spTgt>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2">
                                            <p:txEl>
                                              <p:pRg st="0" end="0"/>
                                            </p:txEl>
                                          </p:spTgt>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2">
                                            <p:txEl>
                                              <p:pRg st="0" end="0"/>
                                            </p:txEl>
                                          </p:spTgt>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2">
                                            <p:txEl>
                                              <p:pRg st="0" end="0"/>
                                            </p:txEl>
                                          </p:spTgt>
                                        </p:tgtEl>
                                        <p:attrNameLst>
                                          <p:attrName>ppt_y</p:attrName>
                                        </p:attrNameLst>
                                      </p:cBhvr>
                                      <p:tavLst>
                                        <p:tav tm="0" fmla="#ppt_y-sin(pi*$)/81">
                                          <p:val>
                                            <p:fltVal val="0"/>
                                          </p:val>
                                        </p:tav>
                                        <p:tav tm="100000">
                                          <p:val>
                                            <p:fltVal val="1"/>
                                          </p:val>
                                        </p:tav>
                                      </p:tavLst>
                                    </p:anim>
                                    <p:animScale>
                                      <p:cBhvr>
                                        <p:cTn id="13" dur="13">
                                          <p:stCondLst>
                                            <p:cond delay="325"/>
                                          </p:stCondLst>
                                        </p:cTn>
                                        <p:tgtEl>
                                          <p:spTgt spid="2">
                                            <p:txEl>
                                              <p:pRg st="0" end="0"/>
                                            </p:txEl>
                                          </p:spTgt>
                                        </p:tgtEl>
                                      </p:cBhvr>
                                      <p:to x="100000" y="60000"/>
                                    </p:animScale>
                                    <p:animScale>
                                      <p:cBhvr>
                                        <p:cTn id="14" dur="83" decel="50000">
                                          <p:stCondLst>
                                            <p:cond delay="338"/>
                                          </p:stCondLst>
                                        </p:cTn>
                                        <p:tgtEl>
                                          <p:spTgt spid="2">
                                            <p:txEl>
                                              <p:pRg st="0" end="0"/>
                                            </p:txEl>
                                          </p:spTgt>
                                        </p:tgtEl>
                                      </p:cBhvr>
                                      <p:to x="100000" y="100000"/>
                                    </p:animScale>
                                    <p:animScale>
                                      <p:cBhvr>
                                        <p:cTn id="15" dur="13">
                                          <p:stCondLst>
                                            <p:cond delay="656"/>
                                          </p:stCondLst>
                                        </p:cTn>
                                        <p:tgtEl>
                                          <p:spTgt spid="2">
                                            <p:txEl>
                                              <p:pRg st="0" end="0"/>
                                            </p:txEl>
                                          </p:spTgt>
                                        </p:tgtEl>
                                      </p:cBhvr>
                                      <p:to x="100000" y="80000"/>
                                    </p:animScale>
                                    <p:animScale>
                                      <p:cBhvr>
                                        <p:cTn id="16" dur="83" decel="50000">
                                          <p:stCondLst>
                                            <p:cond delay="669"/>
                                          </p:stCondLst>
                                        </p:cTn>
                                        <p:tgtEl>
                                          <p:spTgt spid="2">
                                            <p:txEl>
                                              <p:pRg st="0" end="0"/>
                                            </p:txEl>
                                          </p:spTgt>
                                        </p:tgtEl>
                                      </p:cBhvr>
                                      <p:to x="100000" y="100000"/>
                                    </p:animScale>
                                    <p:animScale>
                                      <p:cBhvr>
                                        <p:cTn id="17" dur="13">
                                          <p:stCondLst>
                                            <p:cond delay="821"/>
                                          </p:stCondLst>
                                        </p:cTn>
                                        <p:tgtEl>
                                          <p:spTgt spid="2">
                                            <p:txEl>
                                              <p:pRg st="0" end="0"/>
                                            </p:txEl>
                                          </p:spTgt>
                                        </p:tgtEl>
                                      </p:cBhvr>
                                      <p:to x="100000" y="90000"/>
                                    </p:animScale>
                                    <p:animScale>
                                      <p:cBhvr>
                                        <p:cTn id="18" dur="83" decel="50000">
                                          <p:stCondLst>
                                            <p:cond delay="834"/>
                                          </p:stCondLst>
                                        </p:cTn>
                                        <p:tgtEl>
                                          <p:spTgt spid="2">
                                            <p:txEl>
                                              <p:pRg st="0" end="0"/>
                                            </p:txEl>
                                          </p:spTgt>
                                        </p:tgtEl>
                                      </p:cBhvr>
                                      <p:to x="100000" y="100000"/>
                                    </p:animScale>
                                    <p:animScale>
                                      <p:cBhvr>
                                        <p:cTn id="19" dur="13">
                                          <p:stCondLst>
                                            <p:cond delay="904"/>
                                          </p:stCondLst>
                                        </p:cTn>
                                        <p:tgtEl>
                                          <p:spTgt spid="2">
                                            <p:txEl>
                                              <p:pRg st="0" end="0"/>
                                            </p:txEl>
                                          </p:spTgt>
                                        </p:tgtEl>
                                      </p:cBhvr>
                                      <p:to x="100000" y="95000"/>
                                    </p:animScale>
                                    <p:animScale>
                                      <p:cBhvr>
                                        <p:cTn id="20" dur="83" decel="50000">
                                          <p:stCondLst>
                                            <p:cond delay="917"/>
                                          </p:stCondLst>
                                        </p:cTn>
                                        <p:tgtEl>
                                          <p:spTgt spid="2">
                                            <p:txEl>
                                              <p:pRg st="0" end="0"/>
                                            </p:txEl>
                                          </p:spTgt>
                                        </p:tgtEl>
                                      </p:cBhvr>
                                      <p:to x="100000" y="100000"/>
                                    </p:animScale>
                                  </p:childTnLst>
                                </p:cTn>
                              </p:par>
                            </p:childTnLst>
                          </p:cTn>
                        </p:par>
                        <p:par>
                          <p:cTn id="21" fill="hold">
                            <p:stCondLst>
                              <p:cond delay="1000"/>
                            </p:stCondLst>
                            <p:childTnLst>
                              <p:par>
                                <p:cTn id="22" presetID="31" presetClass="entr" presetSubtype="0" fill="hold" nodeType="afterEffect">
                                  <p:stCondLst>
                                    <p:cond delay="0"/>
                                  </p:stCondLst>
                                  <p:iterate type="lt">
                                    <p:tmPct val="5000"/>
                                  </p:iterate>
                                  <p:childTnLst>
                                    <p:set>
                                      <p:cBhvr>
                                        <p:cTn id="23" dur="1" fill="hold">
                                          <p:stCondLst>
                                            <p:cond delay="0"/>
                                          </p:stCondLst>
                                        </p:cTn>
                                        <p:tgtEl>
                                          <p:spTgt spid="33795"/>
                                        </p:tgtEl>
                                        <p:attrNameLst>
                                          <p:attrName>style.visibility</p:attrName>
                                        </p:attrNameLst>
                                      </p:cBhvr>
                                      <p:to>
                                        <p:strVal val="visible"/>
                                      </p:to>
                                    </p:set>
                                    <p:anim calcmode="lin" valueType="num">
                                      <p:cBhvr>
                                        <p:cTn id="24" dur="1000" fill="hold"/>
                                        <p:tgtEl>
                                          <p:spTgt spid="33795"/>
                                        </p:tgtEl>
                                        <p:attrNameLst>
                                          <p:attrName>ppt_w</p:attrName>
                                        </p:attrNameLst>
                                      </p:cBhvr>
                                      <p:tavLst>
                                        <p:tav tm="0">
                                          <p:val>
                                            <p:fltVal val="0"/>
                                          </p:val>
                                        </p:tav>
                                        <p:tav tm="100000">
                                          <p:val>
                                            <p:strVal val="#ppt_w"/>
                                          </p:val>
                                        </p:tav>
                                      </p:tavLst>
                                    </p:anim>
                                    <p:anim calcmode="lin" valueType="num">
                                      <p:cBhvr>
                                        <p:cTn id="25" dur="1000" fill="hold"/>
                                        <p:tgtEl>
                                          <p:spTgt spid="33795"/>
                                        </p:tgtEl>
                                        <p:attrNameLst>
                                          <p:attrName>ppt_h</p:attrName>
                                        </p:attrNameLst>
                                      </p:cBhvr>
                                      <p:tavLst>
                                        <p:tav tm="0">
                                          <p:val>
                                            <p:fltVal val="0"/>
                                          </p:val>
                                        </p:tav>
                                        <p:tav tm="100000">
                                          <p:val>
                                            <p:strVal val="#ppt_h"/>
                                          </p:val>
                                        </p:tav>
                                      </p:tavLst>
                                    </p:anim>
                                    <p:anim calcmode="lin" valueType="num">
                                      <p:cBhvr>
                                        <p:cTn id="26" dur="1000" fill="hold"/>
                                        <p:tgtEl>
                                          <p:spTgt spid="33795"/>
                                        </p:tgtEl>
                                        <p:attrNameLst>
                                          <p:attrName>style.rotation</p:attrName>
                                        </p:attrNameLst>
                                      </p:cBhvr>
                                      <p:tavLst>
                                        <p:tav tm="0">
                                          <p:val>
                                            <p:fltVal val="90"/>
                                          </p:val>
                                        </p:tav>
                                        <p:tav tm="100000">
                                          <p:val>
                                            <p:fltVal val="0"/>
                                          </p:val>
                                        </p:tav>
                                      </p:tavLst>
                                    </p:anim>
                                    <p:animEffect transition="in" filter="fade">
                                      <p:cBhvr>
                                        <p:cTn id="27" dur="1000"/>
                                        <p:tgtEl>
                                          <p:spTgt spid="33795"/>
                                        </p:tgtEl>
                                      </p:cBhvr>
                                    </p:animEffect>
                                  </p:childTnLst>
                                </p:cTn>
                              </p:par>
                            </p:childTnLst>
                          </p:cTn>
                        </p:par>
                        <p:par>
                          <p:cTn id="28" fill="hold">
                            <p:stCondLst>
                              <p:cond delay="2000"/>
                            </p:stCondLst>
                            <p:childTnLst>
                              <p:par>
                                <p:cTn id="29" presetID="47" presetClass="entr" presetSubtype="0" fill="hold" nodeType="afterEffect">
                                  <p:stCondLst>
                                    <p:cond delay="0"/>
                                  </p:stCondLst>
                                  <p:childTnLst>
                                    <p:set>
                                      <p:cBhvr>
                                        <p:cTn id="30" dur="1" fill="hold">
                                          <p:stCondLst>
                                            <p:cond delay="0"/>
                                          </p:stCondLst>
                                        </p:cTn>
                                        <p:tgtEl>
                                          <p:spTgt spid="2">
                                            <p:txEl>
                                              <p:pRg st="1" end="1"/>
                                            </p:txEl>
                                          </p:spTgt>
                                        </p:tgtEl>
                                        <p:attrNameLst>
                                          <p:attrName>style.visibility</p:attrName>
                                        </p:attrNameLst>
                                      </p:cBhvr>
                                      <p:to>
                                        <p:strVal val="visible"/>
                                      </p:to>
                                    </p:set>
                                    <p:animEffect transition="in" filter="fade">
                                      <p:cBhvr>
                                        <p:cTn id="31" dur="1000"/>
                                        <p:tgtEl>
                                          <p:spTgt spid="2">
                                            <p:txEl>
                                              <p:pRg st="1" end="1"/>
                                            </p:txEl>
                                          </p:spTgt>
                                        </p:tgtEl>
                                      </p:cBhvr>
                                    </p:animEffect>
                                    <p:anim calcmode="lin" valueType="num">
                                      <p:cBhvr>
                                        <p:cTn id="32"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33"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47" presetClass="entr" presetSubtype="0" fill="hold" nodeType="afterEffect">
                                  <p:stCondLst>
                                    <p:cond delay="0"/>
                                  </p:stCondLst>
                                  <p:childTnLst>
                                    <p:set>
                                      <p:cBhvr>
                                        <p:cTn id="36" dur="1" fill="hold">
                                          <p:stCondLst>
                                            <p:cond delay="0"/>
                                          </p:stCondLst>
                                        </p:cTn>
                                        <p:tgtEl>
                                          <p:spTgt spid="2">
                                            <p:txEl>
                                              <p:pRg st="2" end="2"/>
                                            </p:txEl>
                                          </p:spTgt>
                                        </p:tgtEl>
                                        <p:attrNameLst>
                                          <p:attrName>style.visibility</p:attrName>
                                        </p:attrNameLst>
                                      </p:cBhvr>
                                      <p:to>
                                        <p:strVal val="visible"/>
                                      </p:to>
                                    </p:set>
                                    <p:animEffect transition="in" filter="fade">
                                      <p:cBhvr>
                                        <p:cTn id="37" dur="1000"/>
                                        <p:tgtEl>
                                          <p:spTgt spid="2">
                                            <p:txEl>
                                              <p:pRg st="2" end="2"/>
                                            </p:txEl>
                                          </p:spTgt>
                                        </p:tgtEl>
                                      </p:cBhvr>
                                    </p:animEffect>
                                    <p:anim calcmode="lin" valueType="num">
                                      <p:cBhvr>
                                        <p:cTn id="3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39"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47" presetClass="entr" presetSubtype="0" fill="hold" nodeType="afterEffect">
                                  <p:stCondLst>
                                    <p:cond delay="0"/>
                                  </p:stCondLst>
                                  <p:childTnLst>
                                    <p:set>
                                      <p:cBhvr>
                                        <p:cTn id="42" dur="1" fill="hold">
                                          <p:stCondLst>
                                            <p:cond delay="0"/>
                                          </p:stCondLst>
                                        </p:cTn>
                                        <p:tgtEl>
                                          <p:spTgt spid="2">
                                            <p:txEl>
                                              <p:pRg st="3" end="3"/>
                                            </p:txEl>
                                          </p:spTgt>
                                        </p:tgtEl>
                                        <p:attrNameLst>
                                          <p:attrName>style.visibility</p:attrName>
                                        </p:attrNameLst>
                                      </p:cBhvr>
                                      <p:to>
                                        <p:strVal val="visible"/>
                                      </p:to>
                                    </p:set>
                                    <p:animEffect transition="in" filter="fade">
                                      <p:cBhvr>
                                        <p:cTn id="43" dur="1000"/>
                                        <p:tgtEl>
                                          <p:spTgt spid="2">
                                            <p:txEl>
                                              <p:pRg st="3" end="3"/>
                                            </p:txEl>
                                          </p:spTgt>
                                        </p:tgtEl>
                                      </p:cBhvr>
                                    </p:animEffect>
                                    <p:anim calcmode="lin" valueType="num">
                                      <p:cBhvr>
                                        <p:cTn id="44"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45"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2357422" y="357174"/>
            <a:ext cx="6429375" cy="1143000"/>
          </a:xfrm>
        </p:spPr>
        <p:txBody>
          <a:bodyPr/>
          <a:lstStyle/>
          <a:p>
            <a:pPr algn="r" eaLnBrk="1" hangingPunct="1"/>
            <a:r>
              <a:rPr lang="fa-IR" sz="2800" dirty="0" smtClean="0"/>
              <a:t>حافظه های جانبی</a:t>
            </a:r>
            <a:r>
              <a:rPr lang="en-US" sz="2800" dirty="0" smtClean="0"/>
              <a:t> </a:t>
            </a:r>
            <a:r>
              <a:rPr lang="fa-IR" sz="2800" b="1" dirty="0" smtClean="0"/>
              <a:t> </a:t>
            </a:r>
            <a:r>
              <a:rPr lang="en-US" sz="2800" b="1" dirty="0" smtClean="0">
                <a:latin typeface="Times New Roman" pitchFamily="18" charset="0"/>
                <a:cs typeface="Times New Roman" pitchFamily="18" charset="0"/>
              </a:rPr>
              <a:t>Peripheral</a:t>
            </a:r>
            <a:r>
              <a:rPr lang="en-US" sz="2800" b="1" dirty="0" smtClean="0">
                <a:cs typeface="Times New Roman" pitchFamily="18" charset="0"/>
              </a:rPr>
              <a:t> </a:t>
            </a:r>
            <a:r>
              <a:rPr lang="en-US" sz="2800" b="1" dirty="0" smtClean="0">
                <a:latin typeface="Times New Roman" pitchFamily="18" charset="0"/>
                <a:cs typeface="Times New Roman" pitchFamily="18" charset="0"/>
              </a:rPr>
              <a:t>Memory</a:t>
            </a:r>
            <a:endParaRPr lang="en-US" sz="2800" b="1" dirty="0" smtClean="0">
              <a:cs typeface="Times New Roman" pitchFamily="18" charset="0"/>
            </a:endParaRPr>
          </a:p>
        </p:txBody>
      </p:sp>
      <p:sp>
        <p:nvSpPr>
          <p:cNvPr id="21507" name="Rectangle 3"/>
          <p:cNvSpPr>
            <a:spLocks noGrp="1" noChangeArrowheads="1"/>
          </p:cNvSpPr>
          <p:nvPr>
            <p:ph idx="1"/>
          </p:nvPr>
        </p:nvSpPr>
        <p:spPr>
          <a:xfrm>
            <a:off x="457200" y="1714512"/>
            <a:ext cx="8229600" cy="3429000"/>
          </a:xfrm>
        </p:spPr>
        <p:txBody>
          <a:bodyPr/>
          <a:lstStyle/>
          <a:p>
            <a:pPr eaLnBrk="1" hangingPunct="1"/>
            <a:r>
              <a:rPr lang="fa-IR" sz="2400" dirty="0" smtClean="0"/>
              <a:t>به دلیل محدودیت حجم حافظه های اصلی و برای ذخیره سازی دایمی داده ها و برنامه ها از حافظه جانبی استفاده می شود. </a:t>
            </a:r>
            <a:endParaRPr lang="en-US" sz="2400" dirty="0" smtClean="0"/>
          </a:p>
          <a:p>
            <a:pPr eaLnBrk="1" hangingPunct="1"/>
            <a:r>
              <a:rPr lang="fa-IR" sz="2400" dirty="0" smtClean="0"/>
              <a:t>سرعت و ذخیره و بازیابی حافظه های جانبی بسیار کمتر از سرعت حافظه های اصلی است. به همین دلیل این حافظه ها به صورت مستقیم با </a:t>
            </a:r>
            <a:r>
              <a:rPr lang="en-US" sz="2400" dirty="0" smtClean="0">
                <a:latin typeface="Times New Roman" pitchFamily="18" charset="0"/>
                <a:cs typeface="Times New Roman" pitchFamily="18" charset="0"/>
              </a:rPr>
              <a:t>CPU</a:t>
            </a:r>
            <a:r>
              <a:rPr lang="fa-IR" sz="2400" dirty="0" smtClean="0"/>
              <a:t> در ارتباط نمی باشند. (حافظه های ثانویه و کمکی نیز می گویند )</a:t>
            </a:r>
            <a:endParaRPr lang="en-US" sz="2400" dirty="0" smtClean="0"/>
          </a:p>
          <a:p>
            <a:pPr algn="r" eaLnBrk="1" hangingPunct="1">
              <a:lnSpc>
                <a:spcPct val="90000"/>
              </a:lnSpc>
            </a:pPr>
            <a:endParaRPr lang="en-US" sz="2200" b="1" dirty="0" smtClean="0">
              <a:cs typeface="Compset" pitchFamily="2" charset="-78"/>
            </a:endParaRPr>
          </a:p>
        </p:txBody>
      </p:sp>
      <p:sp>
        <p:nvSpPr>
          <p:cNvPr id="34820" name="TextBox 3"/>
          <p:cNvSpPr txBox="1">
            <a:spLocks noChangeArrowheads="1"/>
          </p:cNvSpPr>
          <p:nvPr/>
        </p:nvSpPr>
        <p:spPr bwMode="auto">
          <a:xfrm>
            <a:off x="5357813" y="4929188"/>
            <a:ext cx="2357437" cy="400050"/>
          </a:xfrm>
          <a:prstGeom prst="rect">
            <a:avLst/>
          </a:prstGeom>
          <a:noFill/>
          <a:ln w="9525">
            <a:noFill/>
            <a:miter lim="800000"/>
            <a:headEnd/>
            <a:tailEnd/>
          </a:ln>
        </p:spPr>
        <p:txBody>
          <a:bodyPr>
            <a:spAutoFit/>
          </a:bodyPr>
          <a:lstStyle/>
          <a:p>
            <a:r>
              <a:rPr lang="fa-IR" sz="2000" b="1" dirty="0">
                <a:cs typeface="B Nazanin" pitchFamily="2" charset="-78"/>
              </a:rPr>
              <a:t>1) دیسک نرم ( دیسکت)</a:t>
            </a:r>
            <a:endParaRPr lang="en-US" sz="2000" b="1" dirty="0">
              <a:cs typeface="B Nazanin" pitchFamily="2" charset="-78"/>
            </a:endParaRPr>
          </a:p>
        </p:txBody>
      </p:sp>
      <p:sp>
        <p:nvSpPr>
          <p:cNvPr id="34821" name="TextBox 4"/>
          <p:cNvSpPr txBox="1">
            <a:spLocks noChangeArrowheads="1"/>
          </p:cNvSpPr>
          <p:nvPr/>
        </p:nvSpPr>
        <p:spPr bwMode="auto">
          <a:xfrm>
            <a:off x="5500688" y="5429250"/>
            <a:ext cx="2214562" cy="400050"/>
          </a:xfrm>
          <a:prstGeom prst="rect">
            <a:avLst/>
          </a:prstGeom>
          <a:noFill/>
          <a:ln w="9525">
            <a:noFill/>
            <a:miter lim="800000"/>
            <a:headEnd/>
            <a:tailEnd/>
          </a:ln>
        </p:spPr>
        <p:txBody>
          <a:bodyPr>
            <a:spAutoFit/>
          </a:bodyPr>
          <a:lstStyle/>
          <a:p>
            <a:r>
              <a:rPr lang="fa-IR" sz="2000" b="1" dirty="0">
                <a:cs typeface="B Nazanin" pitchFamily="2" charset="-78"/>
              </a:rPr>
              <a:t>2) دیسک سخت </a:t>
            </a:r>
            <a:endParaRPr lang="en-US" sz="2000" b="1" dirty="0">
              <a:cs typeface="B Nazanin" pitchFamily="2" charset="-78"/>
            </a:endParaRPr>
          </a:p>
        </p:txBody>
      </p:sp>
      <p:sp>
        <p:nvSpPr>
          <p:cNvPr id="34822" name="TextBox 5"/>
          <p:cNvSpPr txBox="1">
            <a:spLocks noChangeArrowheads="1"/>
          </p:cNvSpPr>
          <p:nvPr/>
        </p:nvSpPr>
        <p:spPr bwMode="auto">
          <a:xfrm>
            <a:off x="1643063" y="5000625"/>
            <a:ext cx="2286000" cy="400050"/>
          </a:xfrm>
          <a:prstGeom prst="rect">
            <a:avLst/>
          </a:prstGeom>
          <a:noFill/>
          <a:ln w="9525">
            <a:noFill/>
            <a:miter lim="800000"/>
            <a:headEnd/>
            <a:tailEnd/>
          </a:ln>
        </p:spPr>
        <p:txBody>
          <a:bodyPr>
            <a:spAutoFit/>
          </a:bodyPr>
          <a:lstStyle/>
          <a:p>
            <a:r>
              <a:rPr lang="fa-IR" sz="2000" b="1">
                <a:cs typeface="B Nazanin" pitchFamily="2" charset="-78"/>
              </a:rPr>
              <a:t>4) دیسک فشرده </a:t>
            </a:r>
            <a:r>
              <a:rPr lang="en-US" sz="2000" b="1">
                <a:latin typeface="Times New Roman" pitchFamily="18" charset="0"/>
                <a:cs typeface="Times New Roman" pitchFamily="18" charset="0"/>
              </a:rPr>
              <a:t>CD</a:t>
            </a:r>
          </a:p>
        </p:txBody>
      </p:sp>
      <p:sp>
        <p:nvSpPr>
          <p:cNvPr id="34823" name="TextBox 6"/>
          <p:cNvSpPr txBox="1">
            <a:spLocks noChangeArrowheads="1"/>
          </p:cNvSpPr>
          <p:nvPr/>
        </p:nvSpPr>
        <p:spPr bwMode="auto">
          <a:xfrm>
            <a:off x="1000125" y="5500688"/>
            <a:ext cx="2928938" cy="400050"/>
          </a:xfrm>
          <a:prstGeom prst="rect">
            <a:avLst/>
          </a:prstGeom>
          <a:noFill/>
          <a:ln w="9525">
            <a:noFill/>
            <a:miter lim="800000"/>
            <a:headEnd/>
            <a:tailEnd/>
          </a:ln>
        </p:spPr>
        <p:txBody>
          <a:bodyPr>
            <a:spAutoFit/>
          </a:bodyPr>
          <a:lstStyle/>
          <a:p>
            <a:r>
              <a:rPr lang="fa-IR" sz="2000" b="1">
                <a:cs typeface="B Nazanin" pitchFamily="2" charset="-78"/>
              </a:rPr>
              <a:t>5) دیسک چندمنظوره </a:t>
            </a:r>
            <a:r>
              <a:rPr lang="en-US" sz="2000" b="1">
                <a:cs typeface="B Nazanin" pitchFamily="2" charset="-78"/>
              </a:rPr>
              <a:t> </a:t>
            </a:r>
            <a:r>
              <a:rPr lang="en-US" sz="2000" b="1">
                <a:latin typeface="Times New Roman" pitchFamily="18" charset="0"/>
                <a:cs typeface="Times New Roman" pitchFamily="18" charset="0"/>
              </a:rPr>
              <a:t>DVD</a:t>
            </a:r>
            <a:r>
              <a:rPr lang="en-US" sz="2000" b="1">
                <a:cs typeface="B Nazanin" pitchFamily="2" charset="-78"/>
              </a:rPr>
              <a:t> </a:t>
            </a:r>
          </a:p>
        </p:txBody>
      </p:sp>
      <p:sp>
        <p:nvSpPr>
          <p:cNvPr id="34824" name="TextBox 9"/>
          <p:cNvSpPr txBox="1">
            <a:spLocks noChangeArrowheads="1"/>
          </p:cNvSpPr>
          <p:nvPr/>
        </p:nvSpPr>
        <p:spPr bwMode="auto">
          <a:xfrm>
            <a:off x="6000750" y="5929313"/>
            <a:ext cx="1714500" cy="400050"/>
          </a:xfrm>
          <a:prstGeom prst="rect">
            <a:avLst/>
          </a:prstGeom>
          <a:noFill/>
          <a:ln w="9525">
            <a:noFill/>
            <a:miter lim="800000"/>
            <a:headEnd/>
            <a:tailEnd/>
          </a:ln>
        </p:spPr>
        <p:txBody>
          <a:bodyPr>
            <a:spAutoFit/>
          </a:bodyPr>
          <a:lstStyle/>
          <a:p>
            <a:r>
              <a:rPr lang="fa-IR" sz="2000" b="1" dirty="0">
                <a:cs typeface="B Nazanin" pitchFamily="2" charset="-78"/>
              </a:rPr>
              <a:t>3) فلش دیسک</a:t>
            </a:r>
            <a:endParaRPr lang="en-US" sz="2000" b="1" dirty="0">
              <a:cs typeface="B Nazanin" pitchFamily="2" charset="-78"/>
            </a:endParaRPr>
          </a:p>
        </p:txBody>
      </p:sp>
      <p:sp>
        <p:nvSpPr>
          <p:cNvPr id="34825" name="TextBox 8"/>
          <p:cNvSpPr txBox="1">
            <a:spLocks noChangeArrowheads="1"/>
          </p:cNvSpPr>
          <p:nvPr/>
        </p:nvSpPr>
        <p:spPr bwMode="auto">
          <a:xfrm>
            <a:off x="928688" y="6072188"/>
            <a:ext cx="2928937" cy="369887"/>
          </a:xfrm>
          <a:prstGeom prst="rect">
            <a:avLst/>
          </a:prstGeom>
          <a:noFill/>
          <a:ln w="9525">
            <a:noFill/>
            <a:miter lim="800000"/>
            <a:headEnd/>
            <a:tailEnd/>
          </a:ln>
        </p:spPr>
        <p:txBody>
          <a:bodyPr>
            <a:spAutoFit/>
          </a:bodyPr>
          <a:lstStyle/>
          <a:p>
            <a:r>
              <a:rPr lang="fa-IR" b="1">
                <a:cs typeface="B Nazanin" pitchFamily="2" charset="-78"/>
              </a:rPr>
              <a:t>6) کارت حافظه</a:t>
            </a:r>
            <a:endParaRPr lang="en-US" b="1">
              <a:cs typeface="B Nazanin" pitchFamily="2" charset="-78"/>
            </a:endParaRP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wipe(down)">
                                      <p:cBhvr>
                                        <p:cTn id="7" dur="290">
                                          <p:stCondLst>
                                            <p:cond delay="0"/>
                                          </p:stCondLst>
                                        </p:cTn>
                                        <p:tgtEl>
                                          <p:spTgt spid="21506"/>
                                        </p:tgtEl>
                                      </p:cBhvr>
                                    </p:animEffect>
                                    <p:anim calcmode="lin" valueType="num">
                                      <p:cBhvr>
                                        <p:cTn id="8" dur="911" tmFilter="0,0; 0.14,0.36; 0.43,0.73; 0.71,0.91; 1.0,1.0">
                                          <p:stCondLst>
                                            <p:cond delay="0"/>
                                          </p:stCondLst>
                                        </p:cTn>
                                        <p:tgtEl>
                                          <p:spTgt spid="21506"/>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21506"/>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21506"/>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21506"/>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21506"/>
                                        </p:tgtEl>
                                        <p:attrNameLst>
                                          <p:attrName>ppt_y</p:attrName>
                                        </p:attrNameLst>
                                      </p:cBhvr>
                                      <p:tavLst>
                                        <p:tav tm="0" fmla="#ppt_y-sin(pi*$)/81">
                                          <p:val>
                                            <p:fltVal val="0"/>
                                          </p:val>
                                        </p:tav>
                                        <p:tav tm="100000">
                                          <p:val>
                                            <p:fltVal val="1"/>
                                          </p:val>
                                        </p:tav>
                                      </p:tavLst>
                                    </p:anim>
                                    <p:animScale>
                                      <p:cBhvr>
                                        <p:cTn id="13" dur="13">
                                          <p:stCondLst>
                                            <p:cond delay="325"/>
                                          </p:stCondLst>
                                        </p:cTn>
                                        <p:tgtEl>
                                          <p:spTgt spid="21506"/>
                                        </p:tgtEl>
                                      </p:cBhvr>
                                      <p:to x="100000" y="60000"/>
                                    </p:animScale>
                                    <p:animScale>
                                      <p:cBhvr>
                                        <p:cTn id="14" dur="83" decel="50000">
                                          <p:stCondLst>
                                            <p:cond delay="338"/>
                                          </p:stCondLst>
                                        </p:cTn>
                                        <p:tgtEl>
                                          <p:spTgt spid="21506"/>
                                        </p:tgtEl>
                                      </p:cBhvr>
                                      <p:to x="100000" y="100000"/>
                                    </p:animScale>
                                    <p:animScale>
                                      <p:cBhvr>
                                        <p:cTn id="15" dur="13">
                                          <p:stCondLst>
                                            <p:cond delay="656"/>
                                          </p:stCondLst>
                                        </p:cTn>
                                        <p:tgtEl>
                                          <p:spTgt spid="21506"/>
                                        </p:tgtEl>
                                      </p:cBhvr>
                                      <p:to x="100000" y="80000"/>
                                    </p:animScale>
                                    <p:animScale>
                                      <p:cBhvr>
                                        <p:cTn id="16" dur="83" decel="50000">
                                          <p:stCondLst>
                                            <p:cond delay="669"/>
                                          </p:stCondLst>
                                        </p:cTn>
                                        <p:tgtEl>
                                          <p:spTgt spid="21506"/>
                                        </p:tgtEl>
                                      </p:cBhvr>
                                      <p:to x="100000" y="100000"/>
                                    </p:animScale>
                                    <p:animScale>
                                      <p:cBhvr>
                                        <p:cTn id="17" dur="13">
                                          <p:stCondLst>
                                            <p:cond delay="821"/>
                                          </p:stCondLst>
                                        </p:cTn>
                                        <p:tgtEl>
                                          <p:spTgt spid="21506"/>
                                        </p:tgtEl>
                                      </p:cBhvr>
                                      <p:to x="100000" y="90000"/>
                                    </p:animScale>
                                    <p:animScale>
                                      <p:cBhvr>
                                        <p:cTn id="18" dur="83" decel="50000">
                                          <p:stCondLst>
                                            <p:cond delay="834"/>
                                          </p:stCondLst>
                                        </p:cTn>
                                        <p:tgtEl>
                                          <p:spTgt spid="21506"/>
                                        </p:tgtEl>
                                      </p:cBhvr>
                                      <p:to x="100000" y="100000"/>
                                    </p:animScale>
                                    <p:animScale>
                                      <p:cBhvr>
                                        <p:cTn id="19" dur="13">
                                          <p:stCondLst>
                                            <p:cond delay="904"/>
                                          </p:stCondLst>
                                        </p:cTn>
                                        <p:tgtEl>
                                          <p:spTgt spid="21506"/>
                                        </p:tgtEl>
                                      </p:cBhvr>
                                      <p:to x="100000" y="95000"/>
                                    </p:animScale>
                                    <p:animScale>
                                      <p:cBhvr>
                                        <p:cTn id="20" dur="83" decel="50000">
                                          <p:stCondLst>
                                            <p:cond delay="917"/>
                                          </p:stCondLst>
                                        </p:cTn>
                                        <p:tgtEl>
                                          <p:spTgt spid="21506"/>
                                        </p:tgtEl>
                                      </p:cBhvr>
                                      <p:to x="100000" y="100000"/>
                                    </p:animScale>
                                  </p:childTnLst>
                                </p:cTn>
                              </p:par>
                            </p:childTnLst>
                          </p:cTn>
                        </p:par>
                        <p:par>
                          <p:cTn id="21" fill="hold">
                            <p:stCondLst>
                              <p:cond delay="1000"/>
                            </p:stCondLst>
                            <p:childTnLst>
                              <p:par>
                                <p:cTn id="22" presetID="47" presetClass="entr" presetSubtype="0" fill="hold" nodeType="afterEffect">
                                  <p:stCondLst>
                                    <p:cond delay="0"/>
                                  </p:stCondLst>
                                  <p:childTnLst>
                                    <p:set>
                                      <p:cBhvr>
                                        <p:cTn id="23" dur="1" fill="hold">
                                          <p:stCondLst>
                                            <p:cond delay="0"/>
                                          </p:stCondLst>
                                        </p:cTn>
                                        <p:tgtEl>
                                          <p:spTgt spid="21507">
                                            <p:txEl>
                                              <p:pRg st="0" end="0"/>
                                            </p:txEl>
                                          </p:spTgt>
                                        </p:tgtEl>
                                        <p:attrNameLst>
                                          <p:attrName>style.visibility</p:attrName>
                                        </p:attrNameLst>
                                      </p:cBhvr>
                                      <p:to>
                                        <p:strVal val="visible"/>
                                      </p:to>
                                    </p:set>
                                    <p:animEffect transition="in" filter="fade">
                                      <p:cBhvr>
                                        <p:cTn id="24" dur="500"/>
                                        <p:tgtEl>
                                          <p:spTgt spid="21507">
                                            <p:txEl>
                                              <p:pRg st="0" end="0"/>
                                            </p:txEl>
                                          </p:spTgt>
                                        </p:tgtEl>
                                      </p:cBhvr>
                                    </p:animEffect>
                                    <p:anim calcmode="lin" valueType="num">
                                      <p:cBhvr>
                                        <p:cTn id="25" dur="500" fill="hold"/>
                                        <p:tgtEl>
                                          <p:spTgt spid="21507">
                                            <p:txEl>
                                              <p:pRg st="0" end="0"/>
                                            </p:txEl>
                                          </p:spTgt>
                                        </p:tgtEl>
                                        <p:attrNameLst>
                                          <p:attrName>ppt_x</p:attrName>
                                        </p:attrNameLst>
                                      </p:cBhvr>
                                      <p:tavLst>
                                        <p:tav tm="0">
                                          <p:val>
                                            <p:strVal val="#ppt_x"/>
                                          </p:val>
                                        </p:tav>
                                        <p:tav tm="100000">
                                          <p:val>
                                            <p:strVal val="#ppt_x"/>
                                          </p:val>
                                        </p:tav>
                                      </p:tavLst>
                                    </p:anim>
                                    <p:anim calcmode="lin" valueType="num">
                                      <p:cBhvr>
                                        <p:cTn id="26" dur="500" fill="hold"/>
                                        <p:tgtEl>
                                          <p:spTgt spid="21507">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1500"/>
                            </p:stCondLst>
                            <p:childTnLst>
                              <p:par>
                                <p:cTn id="28" presetID="47" presetClass="entr" presetSubtype="0" fill="hold" nodeType="afterEffect">
                                  <p:stCondLst>
                                    <p:cond delay="0"/>
                                  </p:stCondLst>
                                  <p:childTnLst>
                                    <p:set>
                                      <p:cBhvr>
                                        <p:cTn id="29" dur="1" fill="hold">
                                          <p:stCondLst>
                                            <p:cond delay="0"/>
                                          </p:stCondLst>
                                        </p:cTn>
                                        <p:tgtEl>
                                          <p:spTgt spid="21507">
                                            <p:txEl>
                                              <p:pRg st="1" end="1"/>
                                            </p:txEl>
                                          </p:spTgt>
                                        </p:tgtEl>
                                        <p:attrNameLst>
                                          <p:attrName>style.visibility</p:attrName>
                                        </p:attrNameLst>
                                      </p:cBhvr>
                                      <p:to>
                                        <p:strVal val="visible"/>
                                      </p:to>
                                    </p:set>
                                    <p:animEffect transition="in" filter="fade">
                                      <p:cBhvr>
                                        <p:cTn id="30" dur="500"/>
                                        <p:tgtEl>
                                          <p:spTgt spid="21507">
                                            <p:txEl>
                                              <p:pRg st="1" end="1"/>
                                            </p:txEl>
                                          </p:spTgt>
                                        </p:tgtEl>
                                      </p:cBhvr>
                                    </p:animEffect>
                                    <p:anim calcmode="lin" valueType="num">
                                      <p:cBhvr>
                                        <p:cTn id="31" dur="500" fill="hold"/>
                                        <p:tgtEl>
                                          <p:spTgt spid="21507">
                                            <p:txEl>
                                              <p:pRg st="1" end="1"/>
                                            </p:txEl>
                                          </p:spTgt>
                                        </p:tgtEl>
                                        <p:attrNameLst>
                                          <p:attrName>ppt_x</p:attrName>
                                        </p:attrNameLst>
                                      </p:cBhvr>
                                      <p:tavLst>
                                        <p:tav tm="0">
                                          <p:val>
                                            <p:strVal val="#ppt_x"/>
                                          </p:val>
                                        </p:tav>
                                        <p:tav tm="100000">
                                          <p:val>
                                            <p:strVal val="#ppt_x"/>
                                          </p:val>
                                        </p:tav>
                                      </p:tavLst>
                                    </p:anim>
                                    <p:anim calcmode="lin" valueType="num">
                                      <p:cBhvr>
                                        <p:cTn id="32" dur="500" fill="hold"/>
                                        <p:tgtEl>
                                          <p:spTgt spid="21507">
                                            <p:txEl>
                                              <p:pRg st="1" end="1"/>
                                            </p:txEl>
                                          </p:spTgt>
                                        </p:tgtEl>
                                        <p:attrNameLst>
                                          <p:attrName>ppt_y</p:attrName>
                                        </p:attrNameLst>
                                      </p:cBhvr>
                                      <p:tavLst>
                                        <p:tav tm="0">
                                          <p:val>
                                            <p:strVal val="#ppt_y-.1"/>
                                          </p:val>
                                        </p:tav>
                                        <p:tav tm="100000">
                                          <p:val>
                                            <p:strVal val="#ppt_y"/>
                                          </p:val>
                                        </p:tav>
                                      </p:tavLst>
                                    </p:anim>
                                  </p:childTnLst>
                                </p:cTn>
                              </p:par>
                            </p:childTnLst>
                          </p:cTn>
                        </p:par>
                        <p:par>
                          <p:cTn id="33" fill="hold">
                            <p:stCondLst>
                              <p:cond delay="2000"/>
                            </p:stCondLst>
                            <p:childTnLst>
                              <p:par>
                                <p:cTn id="34" presetID="37" presetClass="entr" presetSubtype="0" fill="hold" grpId="0" nodeType="afterEffect">
                                  <p:stCondLst>
                                    <p:cond delay="0"/>
                                  </p:stCondLst>
                                  <p:childTnLst>
                                    <p:set>
                                      <p:cBhvr>
                                        <p:cTn id="35" dur="1" fill="hold">
                                          <p:stCondLst>
                                            <p:cond delay="0"/>
                                          </p:stCondLst>
                                        </p:cTn>
                                        <p:tgtEl>
                                          <p:spTgt spid="34820"/>
                                        </p:tgtEl>
                                        <p:attrNameLst>
                                          <p:attrName>style.visibility</p:attrName>
                                        </p:attrNameLst>
                                      </p:cBhvr>
                                      <p:to>
                                        <p:strVal val="visible"/>
                                      </p:to>
                                    </p:set>
                                    <p:animEffect transition="in" filter="fade">
                                      <p:cBhvr>
                                        <p:cTn id="36" dur="1000"/>
                                        <p:tgtEl>
                                          <p:spTgt spid="34820"/>
                                        </p:tgtEl>
                                      </p:cBhvr>
                                    </p:animEffect>
                                    <p:anim calcmode="lin" valueType="num">
                                      <p:cBhvr>
                                        <p:cTn id="37" dur="1000" fill="hold"/>
                                        <p:tgtEl>
                                          <p:spTgt spid="34820"/>
                                        </p:tgtEl>
                                        <p:attrNameLst>
                                          <p:attrName>ppt_x</p:attrName>
                                        </p:attrNameLst>
                                      </p:cBhvr>
                                      <p:tavLst>
                                        <p:tav tm="0">
                                          <p:val>
                                            <p:strVal val="#ppt_x"/>
                                          </p:val>
                                        </p:tav>
                                        <p:tav tm="100000">
                                          <p:val>
                                            <p:strVal val="#ppt_x"/>
                                          </p:val>
                                        </p:tav>
                                      </p:tavLst>
                                    </p:anim>
                                    <p:anim calcmode="lin" valueType="num">
                                      <p:cBhvr>
                                        <p:cTn id="38" dur="900" decel="100000" fill="hold"/>
                                        <p:tgtEl>
                                          <p:spTgt spid="34820"/>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34820"/>
                                        </p:tgtEl>
                                        <p:attrNameLst>
                                          <p:attrName>ppt_y</p:attrName>
                                        </p:attrNameLst>
                                      </p:cBhvr>
                                      <p:tavLst>
                                        <p:tav tm="0">
                                          <p:val>
                                            <p:strVal val="#ppt_y-.03"/>
                                          </p:val>
                                        </p:tav>
                                        <p:tav tm="100000">
                                          <p:val>
                                            <p:strVal val="#ppt_y"/>
                                          </p:val>
                                        </p:tav>
                                      </p:tavLst>
                                    </p:anim>
                                  </p:childTnLst>
                                </p:cTn>
                              </p:par>
                              <p:par>
                                <p:cTn id="40" presetID="37" presetClass="entr" presetSubtype="0" fill="hold" grpId="0" nodeType="withEffect">
                                  <p:stCondLst>
                                    <p:cond delay="0"/>
                                  </p:stCondLst>
                                  <p:childTnLst>
                                    <p:set>
                                      <p:cBhvr>
                                        <p:cTn id="41" dur="1" fill="hold">
                                          <p:stCondLst>
                                            <p:cond delay="0"/>
                                          </p:stCondLst>
                                        </p:cTn>
                                        <p:tgtEl>
                                          <p:spTgt spid="34821"/>
                                        </p:tgtEl>
                                        <p:attrNameLst>
                                          <p:attrName>style.visibility</p:attrName>
                                        </p:attrNameLst>
                                      </p:cBhvr>
                                      <p:to>
                                        <p:strVal val="visible"/>
                                      </p:to>
                                    </p:set>
                                    <p:animEffect transition="in" filter="fade">
                                      <p:cBhvr>
                                        <p:cTn id="42" dur="1000"/>
                                        <p:tgtEl>
                                          <p:spTgt spid="34821"/>
                                        </p:tgtEl>
                                      </p:cBhvr>
                                    </p:animEffect>
                                    <p:anim calcmode="lin" valueType="num">
                                      <p:cBhvr>
                                        <p:cTn id="43" dur="1000" fill="hold"/>
                                        <p:tgtEl>
                                          <p:spTgt spid="34821"/>
                                        </p:tgtEl>
                                        <p:attrNameLst>
                                          <p:attrName>ppt_x</p:attrName>
                                        </p:attrNameLst>
                                      </p:cBhvr>
                                      <p:tavLst>
                                        <p:tav tm="0">
                                          <p:val>
                                            <p:strVal val="#ppt_x"/>
                                          </p:val>
                                        </p:tav>
                                        <p:tav tm="100000">
                                          <p:val>
                                            <p:strVal val="#ppt_x"/>
                                          </p:val>
                                        </p:tav>
                                      </p:tavLst>
                                    </p:anim>
                                    <p:anim calcmode="lin" valueType="num">
                                      <p:cBhvr>
                                        <p:cTn id="44" dur="900" decel="100000" fill="hold"/>
                                        <p:tgtEl>
                                          <p:spTgt spid="348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34821"/>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34824"/>
                                        </p:tgtEl>
                                        <p:attrNameLst>
                                          <p:attrName>style.visibility</p:attrName>
                                        </p:attrNameLst>
                                      </p:cBhvr>
                                      <p:to>
                                        <p:strVal val="visible"/>
                                      </p:to>
                                    </p:set>
                                    <p:animEffect transition="in" filter="fade">
                                      <p:cBhvr>
                                        <p:cTn id="48" dur="1000"/>
                                        <p:tgtEl>
                                          <p:spTgt spid="34824"/>
                                        </p:tgtEl>
                                      </p:cBhvr>
                                    </p:animEffect>
                                    <p:anim calcmode="lin" valueType="num">
                                      <p:cBhvr>
                                        <p:cTn id="49" dur="1000" fill="hold"/>
                                        <p:tgtEl>
                                          <p:spTgt spid="34824"/>
                                        </p:tgtEl>
                                        <p:attrNameLst>
                                          <p:attrName>ppt_x</p:attrName>
                                        </p:attrNameLst>
                                      </p:cBhvr>
                                      <p:tavLst>
                                        <p:tav tm="0">
                                          <p:val>
                                            <p:strVal val="#ppt_x"/>
                                          </p:val>
                                        </p:tav>
                                        <p:tav tm="100000">
                                          <p:val>
                                            <p:strVal val="#ppt_x"/>
                                          </p:val>
                                        </p:tav>
                                      </p:tavLst>
                                    </p:anim>
                                    <p:anim calcmode="lin" valueType="num">
                                      <p:cBhvr>
                                        <p:cTn id="50" dur="900" decel="100000" fill="hold"/>
                                        <p:tgtEl>
                                          <p:spTgt spid="34824"/>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4824"/>
                                        </p:tgtEl>
                                        <p:attrNameLst>
                                          <p:attrName>ppt_y</p:attrName>
                                        </p:attrNameLst>
                                      </p:cBhvr>
                                      <p:tavLst>
                                        <p:tav tm="0">
                                          <p:val>
                                            <p:strVal val="#ppt_y-.03"/>
                                          </p:val>
                                        </p:tav>
                                        <p:tav tm="100000">
                                          <p:val>
                                            <p:strVal val="#ppt_y"/>
                                          </p:val>
                                        </p:tav>
                                      </p:tavLst>
                                    </p:anim>
                                  </p:childTnLst>
                                </p:cTn>
                              </p:par>
                              <p:par>
                                <p:cTn id="52" presetID="37" presetClass="entr" presetSubtype="0" fill="hold" grpId="0" nodeType="withEffect">
                                  <p:stCondLst>
                                    <p:cond delay="0"/>
                                  </p:stCondLst>
                                  <p:childTnLst>
                                    <p:set>
                                      <p:cBhvr>
                                        <p:cTn id="53" dur="1" fill="hold">
                                          <p:stCondLst>
                                            <p:cond delay="0"/>
                                          </p:stCondLst>
                                        </p:cTn>
                                        <p:tgtEl>
                                          <p:spTgt spid="34825"/>
                                        </p:tgtEl>
                                        <p:attrNameLst>
                                          <p:attrName>style.visibility</p:attrName>
                                        </p:attrNameLst>
                                      </p:cBhvr>
                                      <p:to>
                                        <p:strVal val="visible"/>
                                      </p:to>
                                    </p:set>
                                    <p:animEffect transition="in" filter="fade">
                                      <p:cBhvr>
                                        <p:cTn id="54" dur="1000"/>
                                        <p:tgtEl>
                                          <p:spTgt spid="34825"/>
                                        </p:tgtEl>
                                      </p:cBhvr>
                                    </p:animEffect>
                                    <p:anim calcmode="lin" valueType="num">
                                      <p:cBhvr>
                                        <p:cTn id="55" dur="1000" fill="hold"/>
                                        <p:tgtEl>
                                          <p:spTgt spid="34825"/>
                                        </p:tgtEl>
                                        <p:attrNameLst>
                                          <p:attrName>ppt_x</p:attrName>
                                        </p:attrNameLst>
                                      </p:cBhvr>
                                      <p:tavLst>
                                        <p:tav tm="0">
                                          <p:val>
                                            <p:strVal val="#ppt_x"/>
                                          </p:val>
                                        </p:tav>
                                        <p:tav tm="100000">
                                          <p:val>
                                            <p:strVal val="#ppt_x"/>
                                          </p:val>
                                        </p:tav>
                                      </p:tavLst>
                                    </p:anim>
                                    <p:anim calcmode="lin" valueType="num">
                                      <p:cBhvr>
                                        <p:cTn id="56" dur="900" decel="100000" fill="hold"/>
                                        <p:tgtEl>
                                          <p:spTgt spid="34825"/>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4825"/>
                                        </p:tgtEl>
                                        <p:attrNameLst>
                                          <p:attrName>ppt_y</p:attrName>
                                        </p:attrNameLst>
                                      </p:cBhvr>
                                      <p:tavLst>
                                        <p:tav tm="0">
                                          <p:val>
                                            <p:strVal val="#ppt_y-.03"/>
                                          </p:val>
                                        </p:tav>
                                        <p:tav tm="100000">
                                          <p:val>
                                            <p:strVal val="#ppt_y"/>
                                          </p:val>
                                        </p:tav>
                                      </p:tavLst>
                                    </p:anim>
                                  </p:childTnLst>
                                </p:cTn>
                              </p:par>
                              <p:par>
                                <p:cTn id="58" presetID="37" presetClass="entr" presetSubtype="0" fill="hold" grpId="0" nodeType="withEffect">
                                  <p:stCondLst>
                                    <p:cond delay="0"/>
                                  </p:stCondLst>
                                  <p:childTnLst>
                                    <p:set>
                                      <p:cBhvr>
                                        <p:cTn id="59" dur="1" fill="hold">
                                          <p:stCondLst>
                                            <p:cond delay="0"/>
                                          </p:stCondLst>
                                        </p:cTn>
                                        <p:tgtEl>
                                          <p:spTgt spid="34823"/>
                                        </p:tgtEl>
                                        <p:attrNameLst>
                                          <p:attrName>style.visibility</p:attrName>
                                        </p:attrNameLst>
                                      </p:cBhvr>
                                      <p:to>
                                        <p:strVal val="visible"/>
                                      </p:to>
                                    </p:set>
                                    <p:animEffect transition="in" filter="fade">
                                      <p:cBhvr>
                                        <p:cTn id="60" dur="1000"/>
                                        <p:tgtEl>
                                          <p:spTgt spid="34823"/>
                                        </p:tgtEl>
                                      </p:cBhvr>
                                    </p:animEffect>
                                    <p:anim calcmode="lin" valueType="num">
                                      <p:cBhvr>
                                        <p:cTn id="61" dur="1000" fill="hold"/>
                                        <p:tgtEl>
                                          <p:spTgt spid="34823"/>
                                        </p:tgtEl>
                                        <p:attrNameLst>
                                          <p:attrName>ppt_x</p:attrName>
                                        </p:attrNameLst>
                                      </p:cBhvr>
                                      <p:tavLst>
                                        <p:tav tm="0">
                                          <p:val>
                                            <p:strVal val="#ppt_x"/>
                                          </p:val>
                                        </p:tav>
                                        <p:tav tm="100000">
                                          <p:val>
                                            <p:strVal val="#ppt_x"/>
                                          </p:val>
                                        </p:tav>
                                      </p:tavLst>
                                    </p:anim>
                                    <p:anim calcmode="lin" valueType="num">
                                      <p:cBhvr>
                                        <p:cTn id="62" dur="900" decel="100000" fill="hold"/>
                                        <p:tgtEl>
                                          <p:spTgt spid="34823"/>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34823"/>
                                        </p:tgtEl>
                                        <p:attrNameLst>
                                          <p:attrName>ppt_y</p:attrName>
                                        </p:attrNameLst>
                                      </p:cBhvr>
                                      <p:tavLst>
                                        <p:tav tm="0">
                                          <p:val>
                                            <p:strVal val="#ppt_y-.03"/>
                                          </p:val>
                                        </p:tav>
                                        <p:tav tm="100000">
                                          <p:val>
                                            <p:strVal val="#ppt_y"/>
                                          </p:val>
                                        </p:tav>
                                      </p:tavLst>
                                    </p:anim>
                                  </p:childTnLst>
                                </p:cTn>
                              </p:par>
                              <p:par>
                                <p:cTn id="64" presetID="37" presetClass="entr" presetSubtype="0" fill="hold" grpId="0" nodeType="withEffect">
                                  <p:stCondLst>
                                    <p:cond delay="0"/>
                                  </p:stCondLst>
                                  <p:childTnLst>
                                    <p:set>
                                      <p:cBhvr>
                                        <p:cTn id="65" dur="1" fill="hold">
                                          <p:stCondLst>
                                            <p:cond delay="0"/>
                                          </p:stCondLst>
                                        </p:cTn>
                                        <p:tgtEl>
                                          <p:spTgt spid="34822"/>
                                        </p:tgtEl>
                                        <p:attrNameLst>
                                          <p:attrName>style.visibility</p:attrName>
                                        </p:attrNameLst>
                                      </p:cBhvr>
                                      <p:to>
                                        <p:strVal val="visible"/>
                                      </p:to>
                                    </p:set>
                                    <p:animEffect transition="in" filter="fade">
                                      <p:cBhvr>
                                        <p:cTn id="66" dur="1000"/>
                                        <p:tgtEl>
                                          <p:spTgt spid="34822"/>
                                        </p:tgtEl>
                                      </p:cBhvr>
                                    </p:animEffect>
                                    <p:anim calcmode="lin" valueType="num">
                                      <p:cBhvr>
                                        <p:cTn id="67" dur="1000" fill="hold"/>
                                        <p:tgtEl>
                                          <p:spTgt spid="34822"/>
                                        </p:tgtEl>
                                        <p:attrNameLst>
                                          <p:attrName>ppt_x</p:attrName>
                                        </p:attrNameLst>
                                      </p:cBhvr>
                                      <p:tavLst>
                                        <p:tav tm="0">
                                          <p:val>
                                            <p:strVal val="#ppt_x"/>
                                          </p:val>
                                        </p:tav>
                                        <p:tav tm="100000">
                                          <p:val>
                                            <p:strVal val="#ppt_x"/>
                                          </p:val>
                                        </p:tav>
                                      </p:tavLst>
                                    </p:anim>
                                    <p:anim calcmode="lin" valueType="num">
                                      <p:cBhvr>
                                        <p:cTn id="68" dur="900" decel="100000" fill="hold"/>
                                        <p:tgtEl>
                                          <p:spTgt spid="34822"/>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482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p:bldP spid="34820" grpId="0"/>
      <p:bldP spid="34821" grpId="0"/>
      <p:bldP spid="34822" grpId="0"/>
      <p:bldP spid="34823" grpId="0"/>
      <p:bldP spid="34824" grpId="0"/>
      <p:bldP spid="3482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3" descr="FloppyDisc.jpg"/>
          <p:cNvPicPr>
            <a:picLocks noChangeAspect="1"/>
          </p:cNvPicPr>
          <p:nvPr/>
        </p:nvPicPr>
        <p:blipFill>
          <a:blip r:embed="rId2" cstate="print"/>
          <a:srcRect/>
          <a:stretch>
            <a:fillRect/>
          </a:stretch>
        </p:blipFill>
        <p:spPr bwMode="auto">
          <a:xfrm>
            <a:off x="142875" y="3643313"/>
            <a:ext cx="3649663" cy="3152775"/>
          </a:xfrm>
          <a:prstGeom prst="rect">
            <a:avLst/>
          </a:prstGeom>
          <a:noFill/>
          <a:ln w="9525">
            <a:noFill/>
            <a:miter lim="800000"/>
            <a:headEnd/>
            <a:tailEnd/>
          </a:ln>
        </p:spPr>
      </p:pic>
      <p:sp>
        <p:nvSpPr>
          <p:cNvPr id="35843" name="Title 1"/>
          <p:cNvSpPr>
            <a:spLocks noGrp="1"/>
          </p:cNvSpPr>
          <p:nvPr>
            <p:ph type="title"/>
          </p:nvPr>
        </p:nvSpPr>
        <p:spPr>
          <a:xfrm>
            <a:off x="457200" y="274638"/>
            <a:ext cx="8229600" cy="1225550"/>
          </a:xfrm>
        </p:spPr>
        <p:txBody>
          <a:bodyPr/>
          <a:lstStyle/>
          <a:p>
            <a:pPr algn="r"/>
            <a:r>
              <a:rPr lang="fa-IR" sz="2800" dirty="0" smtClean="0"/>
              <a:t>دیسک نرم</a:t>
            </a:r>
            <a:r>
              <a:rPr lang="en-US" sz="2800" dirty="0" smtClean="0"/>
              <a:t> </a:t>
            </a:r>
            <a:r>
              <a:rPr lang="fa-IR" sz="2800" b="1" dirty="0" smtClean="0"/>
              <a:t> </a:t>
            </a:r>
            <a:r>
              <a:rPr lang="en-US" sz="2800" b="1" dirty="0" smtClean="0">
                <a:latin typeface="Times New Roman" pitchFamily="18" charset="0"/>
                <a:cs typeface="Times New Roman" pitchFamily="18" charset="0"/>
              </a:rPr>
              <a:t>Floppy</a:t>
            </a:r>
            <a:r>
              <a:rPr lang="en-US" sz="2800" b="1" dirty="0" smtClean="0">
                <a:cs typeface="Times New Roman" pitchFamily="18" charset="0"/>
              </a:rPr>
              <a:t> </a:t>
            </a:r>
            <a:r>
              <a:rPr lang="en-US" sz="2800" b="1" dirty="0" smtClean="0">
                <a:latin typeface="Times New Roman" pitchFamily="18" charset="0"/>
                <a:cs typeface="Times New Roman" pitchFamily="18" charset="0"/>
              </a:rPr>
              <a:t>Disk</a:t>
            </a:r>
            <a:endParaRPr lang="en-US" sz="2800" dirty="0" smtClean="0">
              <a:cs typeface="Times New Roman" pitchFamily="18" charset="0"/>
            </a:endParaRPr>
          </a:p>
        </p:txBody>
      </p:sp>
      <p:sp>
        <p:nvSpPr>
          <p:cNvPr id="35844" name="Content Placeholder 2"/>
          <p:cNvSpPr>
            <a:spLocks noGrp="1"/>
          </p:cNvSpPr>
          <p:nvPr>
            <p:ph idx="1"/>
          </p:nvPr>
        </p:nvSpPr>
        <p:spPr>
          <a:xfrm>
            <a:off x="457200" y="1643063"/>
            <a:ext cx="8229600" cy="4857750"/>
          </a:xfrm>
        </p:spPr>
        <p:txBody>
          <a:bodyPr/>
          <a:lstStyle/>
          <a:p>
            <a:pPr>
              <a:lnSpc>
                <a:spcPct val="200000"/>
              </a:lnSpc>
            </a:pPr>
            <a:r>
              <a:rPr lang="fa-IR" sz="2400" dirty="0" smtClean="0"/>
              <a:t>دیسک نرم صفحه ای دایره شکل است از جنس پلاستیک است که پوشش مغناطیسی دارد و درون یک قاب پلاستیکی قرار داده شده است. متداولترین نوع دیسک نرم دارای اندازه 3.5 اینچ و ظرفیت 1.44 مگابایت است.</a:t>
            </a:r>
            <a:endParaRPr lang="en-US" sz="2400" dirty="0" smtClean="0"/>
          </a:p>
          <a:p>
            <a:pPr>
              <a:lnSpc>
                <a:spcPct val="130000"/>
              </a:lnSpc>
            </a:pPr>
            <a:endParaRPr lang="en-US" sz="2400" dirty="0" smtClean="0"/>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35843"/>
                                        </p:tgtEl>
                                        <p:attrNameLst>
                                          <p:attrName>style.visibility</p:attrName>
                                        </p:attrNameLst>
                                      </p:cBhvr>
                                      <p:to>
                                        <p:strVal val="visible"/>
                                      </p:to>
                                    </p:set>
                                    <p:animEffect transition="in" filter="wipe(down)">
                                      <p:cBhvr>
                                        <p:cTn id="7" dur="290">
                                          <p:stCondLst>
                                            <p:cond delay="0"/>
                                          </p:stCondLst>
                                        </p:cTn>
                                        <p:tgtEl>
                                          <p:spTgt spid="35843"/>
                                        </p:tgtEl>
                                      </p:cBhvr>
                                    </p:animEffect>
                                    <p:anim calcmode="lin" valueType="num">
                                      <p:cBhvr>
                                        <p:cTn id="8" dur="911" tmFilter="0,0; 0.14,0.36; 0.43,0.73; 0.71,0.91; 1.0,1.0">
                                          <p:stCondLst>
                                            <p:cond delay="0"/>
                                          </p:stCondLst>
                                        </p:cTn>
                                        <p:tgtEl>
                                          <p:spTgt spid="35843"/>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35843"/>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35843"/>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35843"/>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35843"/>
                                        </p:tgtEl>
                                        <p:attrNameLst>
                                          <p:attrName>ppt_y</p:attrName>
                                        </p:attrNameLst>
                                      </p:cBhvr>
                                      <p:tavLst>
                                        <p:tav tm="0" fmla="#ppt_y-sin(pi*$)/81">
                                          <p:val>
                                            <p:fltVal val="0"/>
                                          </p:val>
                                        </p:tav>
                                        <p:tav tm="100000">
                                          <p:val>
                                            <p:fltVal val="1"/>
                                          </p:val>
                                        </p:tav>
                                      </p:tavLst>
                                    </p:anim>
                                    <p:animScale>
                                      <p:cBhvr>
                                        <p:cTn id="13" dur="13">
                                          <p:stCondLst>
                                            <p:cond delay="325"/>
                                          </p:stCondLst>
                                        </p:cTn>
                                        <p:tgtEl>
                                          <p:spTgt spid="35843"/>
                                        </p:tgtEl>
                                      </p:cBhvr>
                                      <p:to x="100000" y="60000"/>
                                    </p:animScale>
                                    <p:animScale>
                                      <p:cBhvr>
                                        <p:cTn id="14" dur="83" decel="50000">
                                          <p:stCondLst>
                                            <p:cond delay="338"/>
                                          </p:stCondLst>
                                        </p:cTn>
                                        <p:tgtEl>
                                          <p:spTgt spid="35843"/>
                                        </p:tgtEl>
                                      </p:cBhvr>
                                      <p:to x="100000" y="100000"/>
                                    </p:animScale>
                                    <p:animScale>
                                      <p:cBhvr>
                                        <p:cTn id="15" dur="13">
                                          <p:stCondLst>
                                            <p:cond delay="656"/>
                                          </p:stCondLst>
                                        </p:cTn>
                                        <p:tgtEl>
                                          <p:spTgt spid="35843"/>
                                        </p:tgtEl>
                                      </p:cBhvr>
                                      <p:to x="100000" y="80000"/>
                                    </p:animScale>
                                    <p:animScale>
                                      <p:cBhvr>
                                        <p:cTn id="16" dur="83" decel="50000">
                                          <p:stCondLst>
                                            <p:cond delay="669"/>
                                          </p:stCondLst>
                                        </p:cTn>
                                        <p:tgtEl>
                                          <p:spTgt spid="35843"/>
                                        </p:tgtEl>
                                      </p:cBhvr>
                                      <p:to x="100000" y="100000"/>
                                    </p:animScale>
                                    <p:animScale>
                                      <p:cBhvr>
                                        <p:cTn id="17" dur="13">
                                          <p:stCondLst>
                                            <p:cond delay="821"/>
                                          </p:stCondLst>
                                        </p:cTn>
                                        <p:tgtEl>
                                          <p:spTgt spid="35843"/>
                                        </p:tgtEl>
                                      </p:cBhvr>
                                      <p:to x="100000" y="90000"/>
                                    </p:animScale>
                                    <p:animScale>
                                      <p:cBhvr>
                                        <p:cTn id="18" dur="83" decel="50000">
                                          <p:stCondLst>
                                            <p:cond delay="834"/>
                                          </p:stCondLst>
                                        </p:cTn>
                                        <p:tgtEl>
                                          <p:spTgt spid="35843"/>
                                        </p:tgtEl>
                                      </p:cBhvr>
                                      <p:to x="100000" y="100000"/>
                                    </p:animScale>
                                    <p:animScale>
                                      <p:cBhvr>
                                        <p:cTn id="19" dur="13">
                                          <p:stCondLst>
                                            <p:cond delay="904"/>
                                          </p:stCondLst>
                                        </p:cTn>
                                        <p:tgtEl>
                                          <p:spTgt spid="35843"/>
                                        </p:tgtEl>
                                      </p:cBhvr>
                                      <p:to x="100000" y="95000"/>
                                    </p:animScale>
                                    <p:animScale>
                                      <p:cBhvr>
                                        <p:cTn id="20" dur="83" decel="50000">
                                          <p:stCondLst>
                                            <p:cond delay="917"/>
                                          </p:stCondLst>
                                        </p:cTn>
                                        <p:tgtEl>
                                          <p:spTgt spid="35843"/>
                                        </p:tgtEl>
                                      </p:cBhvr>
                                      <p:to x="100000" y="100000"/>
                                    </p:animScale>
                                  </p:childTnLst>
                                </p:cTn>
                              </p:par>
                            </p:childTnLst>
                          </p:cTn>
                        </p:par>
                        <p:par>
                          <p:cTn id="21" fill="hold">
                            <p:stCondLst>
                              <p:cond delay="1000"/>
                            </p:stCondLst>
                            <p:childTnLst>
                              <p:par>
                                <p:cTn id="22" presetID="47" presetClass="entr" presetSubtype="0" fill="hold" nodeType="afterEffect">
                                  <p:stCondLst>
                                    <p:cond delay="0"/>
                                  </p:stCondLst>
                                  <p:childTnLst>
                                    <p:set>
                                      <p:cBhvr>
                                        <p:cTn id="23" dur="1" fill="hold">
                                          <p:stCondLst>
                                            <p:cond delay="0"/>
                                          </p:stCondLst>
                                        </p:cTn>
                                        <p:tgtEl>
                                          <p:spTgt spid="35844">
                                            <p:txEl>
                                              <p:pRg st="0" end="0"/>
                                            </p:txEl>
                                          </p:spTgt>
                                        </p:tgtEl>
                                        <p:attrNameLst>
                                          <p:attrName>style.visibility</p:attrName>
                                        </p:attrNameLst>
                                      </p:cBhvr>
                                      <p:to>
                                        <p:strVal val="visible"/>
                                      </p:to>
                                    </p:set>
                                    <p:animEffect transition="in" filter="fade">
                                      <p:cBhvr>
                                        <p:cTn id="24" dur="500"/>
                                        <p:tgtEl>
                                          <p:spTgt spid="35844">
                                            <p:txEl>
                                              <p:pRg st="0" end="0"/>
                                            </p:txEl>
                                          </p:spTgt>
                                        </p:tgtEl>
                                      </p:cBhvr>
                                    </p:animEffect>
                                    <p:anim calcmode="lin" valueType="num">
                                      <p:cBhvr>
                                        <p:cTn id="25" dur="500" fill="hold"/>
                                        <p:tgtEl>
                                          <p:spTgt spid="35844">
                                            <p:txEl>
                                              <p:pRg st="0" end="0"/>
                                            </p:txEl>
                                          </p:spTgt>
                                        </p:tgtEl>
                                        <p:attrNameLst>
                                          <p:attrName>ppt_x</p:attrName>
                                        </p:attrNameLst>
                                      </p:cBhvr>
                                      <p:tavLst>
                                        <p:tav tm="0">
                                          <p:val>
                                            <p:strVal val="#ppt_x"/>
                                          </p:val>
                                        </p:tav>
                                        <p:tav tm="100000">
                                          <p:val>
                                            <p:strVal val="#ppt_x"/>
                                          </p:val>
                                        </p:tav>
                                      </p:tavLst>
                                    </p:anim>
                                    <p:anim calcmode="lin" valueType="num">
                                      <p:cBhvr>
                                        <p:cTn id="26" dur="500" fill="hold"/>
                                        <p:tgtEl>
                                          <p:spTgt spid="35844">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1500"/>
                            </p:stCondLst>
                            <p:childTnLst>
                              <p:par>
                                <p:cTn id="28" presetID="25" presetClass="entr" presetSubtype="0" fill="hold" nodeType="afterEffect">
                                  <p:stCondLst>
                                    <p:cond delay="0"/>
                                  </p:stCondLst>
                                  <p:childTnLst>
                                    <p:set>
                                      <p:cBhvr>
                                        <p:cTn id="29" dur="1" fill="hold">
                                          <p:stCondLst>
                                            <p:cond delay="0"/>
                                          </p:stCondLst>
                                        </p:cTn>
                                        <p:tgtEl>
                                          <p:spTgt spid="35842"/>
                                        </p:tgtEl>
                                        <p:attrNameLst>
                                          <p:attrName>style.visibility</p:attrName>
                                        </p:attrNameLst>
                                      </p:cBhvr>
                                      <p:to>
                                        <p:strVal val="visible"/>
                                      </p:to>
                                    </p:set>
                                    <p:anim calcmode="lin" valueType="num">
                                      <p:cBhvr>
                                        <p:cTn id="30" dur="500" decel="50000" fill="hold">
                                          <p:stCondLst>
                                            <p:cond delay="0"/>
                                          </p:stCondLst>
                                        </p:cTn>
                                        <p:tgtEl>
                                          <p:spTgt spid="35842"/>
                                        </p:tgtEl>
                                        <p:attrNameLst>
                                          <p:attrName>style.rotation</p:attrName>
                                        </p:attrNameLst>
                                      </p:cBhvr>
                                      <p:tavLst>
                                        <p:tav tm="0">
                                          <p:val>
                                            <p:fltVal val="-90"/>
                                          </p:val>
                                        </p:tav>
                                        <p:tav tm="100000">
                                          <p:val>
                                            <p:fltVal val="0"/>
                                          </p:val>
                                        </p:tav>
                                      </p:tavLst>
                                    </p:anim>
                                    <p:anim calcmode="lin" valueType="num">
                                      <p:cBhvr>
                                        <p:cTn id="31" dur="500" decel="50000" fill="hold">
                                          <p:stCondLst>
                                            <p:cond delay="0"/>
                                          </p:stCondLst>
                                        </p:cTn>
                                        <p:tgtEl>
                                          <p:spTgt spid="35842"/>
                                        </p:tgtEl>
                                        <p:attrNameLst>
                                          <p:attrName>ppt_w</p:attrName>
                                        </p:attrNameLst>
                                      </p:cBhvr>
                                      <p:tavLst>
                                        <p:tav tm="0">
                                          <p:val>
                                            <p:strVal val="#ppt_w"/>
                                          </p:val>
                                        </p:tav>
                                        <p:tav tm="100000">
                                          <p:val>
                                            <p:strVal val="#ppt_w*.05"/>
                                          </p:val>
                                        </p:tav>
                                      </p:tavLst>
                                    </p:anim>
                                    <p:anim calcmode="lin" valueType="num">
                                      <p:cBhvr>
                                        <p:cTn id="32" dur="500" accel="50000" fill="hold">
                                          <p:stCondLst>
                                            <p:cond delay="500"/>
                                          </p:stCondLst>
                                        </p:cTn>
                                        <p:tgtEl>
                                          <p:spTgt spid="35842"/>
                                        </p:tgtEl>
                                        <p:attrNameLst>
                                          <p:attrName>ppt_w</p:attrName>
                                        </p:attrNameLst>
                                      </p:cBhvr>
                                      <p:tavLst>
                                        <p:tav tm="0">
                                          <p:val>
                                            <p:strVal val="#ppt_w*.05"/>
                                          </p:val>
                                        </p:tav>
                                        <p:tav tm="100000">
                                          <p:val>
                                            <p:strVal val="#ppt_w"/>
                                          </p:val>
                                        </p:tav>
                                      </p:tavLst>
                                    </p:anim>
                                    <p:anim calcmode="lin" valueType="num">
                                      <p:cBhvr>
                                        <p:cTn id="33" dur="1000" fill="hold"/>
                                        <p:tgtEl>
                                          <p:spTgt spid="35842"/>
                                        </p:tgtEl>
                                        <p:attrNameLst>
                                          <p:attrName>ppt_h</p:attrName>
                                        </p:attrNameLst>
                                      </p:cBhvr>
                                      <p:tavLst>
                                        <p:tav tm="0">
                                          <p:val>
                                            <p:strVal val="#ppt_h"/>
                                          </p:val>
                                        </p:tav>
                                        <p:tav tm="100000">
                                          <p:val>
                                            <p:strVal val="#ppt_h"/>
                                          </p:val>
                                        </p:tav>
                                      </p:tavLst>
                                    </p:anim>
                                    <p:anim calcmode="lin" valueType="num">
                                      <p:cBhvr>
                                        <p:cTn id="34" dur="500" decel="50000" fill="hold">
                                          <p:stCondLst>
                                            <p:cond delay="0"/>
                                          </p:stCondLst>
                                        </p:cTn>
                                        <p:tgtEl>
                                          <p:spTgt spid="35842"/>
                                        </p:tgtEl>
                                        <p:attrNameLst>
                                          <p:attrName>ppt_x</p:attrName>
                                        </p:attrNameLst>
                                      </p:cBhvr>
                                      <p:tavLst>
                                        <p:tav tm="0">
                                          <p:val>
                                            <p:strVal val="#ppt_x+.4"/>
                                          </p:val>
                                        </p:tav>
                                        <p:tav tm="100000">
                                          <p:val>
                                            <p:strVal val="#ppt_x"/>
                                          </p:val>
                                        </p:tav>
                                      </p:tavLst>
                                    </p:anim>
                                    <p:anim calcmode="lin" valueType="num">
                                      <p:cBhvr>
                                        <p:cTn id="35" dur="500" decel="50000" fill="hold">
                                          <p:stCondLst>
                                            <p:cond delay="0"/>
                                          </p:stCondLst>
                                        </p:cTn>
                                        <p:tgtEl>
                                          <p:spTgt spid="35842"/>
                                        </p:tgtEl>
                                        <p:attrNameLst>
                                          <p:attrName>ppt_y</p:attrName>
                                        </p:attrNameLst>
                                      </p:cBhvr>
                                      <p:tavLst>
                                        <p:tav tm="0">
                                          <p:val>
                                            <p:strVal val="#ppt_y-.2"/>
                                          </p:val>
                                        </p:tav>
                                        <p:tav tm="100000">
                                          <p:val>
                                            <p:strVal val="#ppt_y+.1"/>
                                          </p:val>
                                        </p:tav>
                                      </p:tavLst>
                                    </p:anim>
                                    <p:anim calcmode="lin" valueType="num">
                                      <p:cBhvr>
                                        <p:cTn id="36" dur="500" accel="50000" fill="hold">
                                          <p:stCondLst>
                                            <p:cond delay="500"/>
                                          </p:stCondLst>
                                        </p:cTn>
                                        <p:tgtEl>
                                          <p:spTgt spid="35842"/>
                                        </p:tgtEl>
                                        <p:attrNameLst>
                                          <p:attrName>ppt_y</p:attrName>
                                        </p:attrNameLst>
                                      </p:cBhvr>
                                      <p:tavLst>
                                        <p:tav tm="0">
                                          <p:val>
                                            <p:strVal val="#ppt_y+.1"/>
                                          </p:val>
                                        </p:tav>
                                        <p:tav tm="100000">
                                          <p:val>
                                            <p:strVal val="#ppt_y"/>
                                          </p:val>
                                        </p:tav>
                                      </p:tavLst>
                                    </p:anim>
                                    <p:animEffect transition="in" filter="fade">
                                      <p:cBhvr>
                                        <p:cTn id="37" dur="1000" decel="50000">
                                          <p:stCondLst>
                                            <p:cond delay="0"/>
                                          </p:stCondLst>
                                        </p:cTn>
                                        <p:tgtEl>
                                          <p:spTgt spid="358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6"/>
          <p:cNvSpPr>
            <a:spLocks noGrp="1" noChangeArrowheads="1"/>
          </p:cNvSpPr>
          <p:nvPr>
            <p:ph type="title"/>
          </p:nvPr>
        </p:nvSpPr>
        <p:spPr/>
        <p:txBody>
          <a:bodyPr/>
          <a:lstStyle/>
          <a:p>
            <a:pPr algn="r" eaLnBrk="1" hangingPunct="1"/>
            <a:r>
              <a:rPr lang="fa-IR" sz="2800" dirty="0" smtClean="0"/>
              <a:t>دیسک سخت   </a:t>
            </a:r>
            <a:r>
              <a:rPr lang="en-US" sz="2800" b="1" dirty="0" smtClean="0">
                <a:latin typeface="Times New Roman" pitchFamily="18" charset="0"/>
                <a:cs typeface="Times New Roman" pitchFamily="18" charset="0"/>
              </a:rPr>
              <a:t>HARD Disk</a:t>
            </a:r>
          </a:p>
        </p:txBody>
      </p:sp>
      <p:pic>
        <p:nvPicPr>
          <p:cNvPr id="51205" name="Picture 5" descr="harddisk_2"/>
          <p:cNvPicPr>
            <a:picLocks noGrp="1" noChangeAspect="1" noChangeArrowheads="1"/>
          </p:cNvPicPr>
          <p:nvPr>
            <p:ph idx="1"/>
          </p:nvPr>
        </p:nvPicPr>
        <p:blipFill>
          <a:blip r:embed="rId2" cstate="print"/>
          <a:srcRect/>
          <a:stretch>
            <a:fillRect/>
          </a:stretch>
        </p:blipFill>
        <p:spPr>
          <a:xfrm>
            <a:off x="642938" y="4143375"/>
            <a:ext cx="3786187" cy="2571750"/>
          </a:xfrm>
          <a:noFill/>
        </p:spPr>
      </p:pic>
      <p:sp>
        <p:nvSpPr>
          <p:cNvPr id="6" name="TextBox 5"/>
          <p:cNvSpPr txBox="1"/>
          <p:nvPr/>
        </p:nvSpPr>
        <p:spPr>
          <a:xfrm>
            <a:off x="642938" y="1500188"/>
            <a:ext cx="8072437" cy="4167187"/>
          </a:xfrm>
          <a:prstGeom prst="rect">
            <a:avLst/>
          </a:prstGeom>
          <a:noFill/>
        </p:spPr>
        <p:txBody>
          <a:bodyPr>
            <a:spAutoFit/>
          </a:bodyPr>
          <a:lstStyle/>
          <a:p>
            <a:pPr marL="339725" indent="-339725" algn="just">
              <a:lnSpc>
                <a:spcPct val="170000"/>
              </a:lnSpc>
              <a:buClr>
                <a:schemeClr val="tx2">
                  <a:lumMod val="75000"/>
                </a:schemeClr>
              </a:buClr>
              <a:buSzPct val="89000"/>
              <a:buFont typeface="Wingdings" pitchFamily="2" charset="2"/>
              <a:buChar char="v"/>
              <a:defRPr/>
            </a:pPr>
            <a:r>
              <a:rPr lang="fa-IR" sz="2400" dirty="0">
                <a:cs typeface="B Nazanin" pitchFamily="2" charset="-78"/>
              </a:rPr>
              <a:t>سیستم عامل و کلیه نرم افزارها روی این حافظه نصب و نگهداری می شوند. </a:t>
            </a:r>
          </a:p>
          <a:p>
            <a:pPr marL="339725" indent="-339725" algn="just">
              <a:lnSpc>
                <a:spcPct val="170000"/>
              </a:lnSpc>
              <a:buClr>
                <a:schemeClr val="tx2">
                  <a:lumMod val="75000"/>
                </a:schemeClr>
              </a:buClr>
              <a:buSzPct val="89000"/>
              <a:buFont typeface="Wingdings" pitchFamily="2" charset="2"/>
              <a:buChar char="v"/>
              <a:defRPr/>
            </a:pPr>
            <a:r>
              <a:rPr lang="fa-IR" sz="2400" dirty="0">
                <a:cs typeface="B Nazanin" pitchFamily="2" charset="-78"/>
              </a:rPr>
              <a:t>دیسک سخت از چندین صفحه دایره ای فلزی تشکیل شده است که پوشش مغناطیسی دارند و در هر طرف یک هد برای خواندن و نوشتن اطلاعات وجود دارد. </a:t>
            </a:r>
          </a:p>
          <a:p>
            <a:pPr marL="339725" indent="-339725" algn="just">
              <a:lnSpc>
                <a:spcPct val="170000"/>
              </a:lnSpc>
              <a:buClr>
                <a:schemeClr val="tx2">
                  <a:lumMod val="75000"/>
                </a:schemeClr>
              </a:buClr>
              <a:buSzPct val="89000"/>
              <a:buFont typeface="Wingdings" pitchFamily="2" charset="2"/>
              <a:buChar char="v"/>
              <a:defRPr/>
            </a:pPr>
            <a:r>
              <a:rPr lang="fa-IR" sz="2400" dirty="0">
                <a:cs typeface="B Nazanin" pitchFamily="2" charset="-78"/>
              </a:rPr>
              <a:t>ظرفیت ذخیره سازی و سرعت دسترسی به اطلاعات در دیسک های سخت نسبت به دیسک های نرم، فوق العاده بالاست و از مقاومت بیشتر و عمر طولانی تری برخوردار هستند.</a:t>
            </a:r>
            <a:endParaRPr lang="en-US" sz="2400" dirty="0">
              <a:cs typeface="B Nazanin" pitchFamily="2" charset="-78"/>
            </a:endParaRPr>
          </a:p>
          <a:p>
            <a:pPr algn="just">
              <a:defRPr/>
            </a:pPr>
            <a:endParaRPr lang="en-US" sz="2000" dirty="0"/>
          </a:p>
        </p:txBody>
      </p:sp>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36866"/>
                                        </p:tgtEl>
                                        <p:attrNameLst>
                                          <p:attrName>style.visibility</p:attrName>
                                        </p:attrNameLst>
                                      </p:cBhvr>
                                      <p:to>
                                        <p:strVal val="visible"/>
                                      </p:to>
                                    </p:set>
                                    <p:animEffect transition="in" filter="wipe(down)">
                                      <p:cBhvr>
                                        <p:cTn id="7" dur="290">
                                          <p:stCondLst>
                                            <p:cond delay="0"/>
                                          </p:stCondLst>
                                        </p:cTn>
                                        <p:tgtEl>
                                          <p:spTgt spid="36866"/>
                                        </p:tgtEl>
                                      </p:cBhvr>
                                    </p:animEffect>
                                    <p:anim calcmode="lin" valueType="num">
                                      <p:cBhvr>
                                        <p:cTn id="8" dur="911" tmFilter="0,0; 0.14,0.36; 0.43,0.73; 0.71,0.91; 1.0,1.0">
                                          <p:stCondLst>
                                            <p:cond delay="0"/>
                                          </p:stCondLst>
                                        </p:cTn>
                                        <p:tgtEl>
                                          <p:spTgt spid="36866"/>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36866"/>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36866"/>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36866"/>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36866"/>
                                        </p:tgtEl>
                                        <p:attrNameLst>
                                          <p:attrName>ppt_y</p:attrName>
                                        </p:attrNameLst>
                                      </p:cBhvr>
                                      <p:tavLst>
                                        <p:tav tm="0" fmla="#ppt_y-sin(pi*$)/81">
                                          <p:val>
                                            <p:fltVal val="0"/>
                                          </p:val>
                                        </p:tav>
                                        <p:tav tm="100000">
                                          <p:val>
                                            <p:fltVal val="1"/>
                                          </p:val>
                                        </p:tav>
                                      </p:tavLst>
                                    </p:anim>
                                    <p:animScale>
                                      <p:cBhvr>
                                        <p:cTn id="13" dur="13">
                                          <p:stCondLst>
                                            <p:cond delay="325"/>
                                          </p:stCondLst>
                                        </p:cTn>
                                        <p:tgtEl>
                                          <p:spTgt spid="36866"/>
                                        </p:tgtEl>
                                      </p:cBhvr>
                                      <p:to x="100000" y="60000"/>
                                    </p:animScale>
                                    <p:animScale>
                                      <p:cBhvr>
                                        <p:cTn id="14" dur="83" decel="50000">
                                          <p:stCondLst>
                                            <p:cond delay="338"/>
                                          </p:stCondLst>
                                        </p:cTn>
                                        <p:tgtEl>
                                          <p:spTgt spid="36866"/>
                                        </p:tgtEl>
                                      </p:cBhvr>
                                      <p:to x="100000" y="100000"/>
                                    </p:animScale>
                                    <p:animScale>
                                      <p:cBhvr>
                                        <p:cTn id="15" dur="13">
                                          <p:stCondLst>
                                            <p:cond delay="656"/>
                                          </p:stCondLst>
                                        </p:cTn>
                                        <p:tgtEl>
                                          <p:spTgt spid="36866"/>
                                        </p:tgtEl>
                                      </p:cBhvr>
                                      <p:to x="100000" y="80000"/>
                                    </p:animScale>
                                    <p:animScale>
                                      <p:cBhvr>
                                        <p:cTn id="16" dur="83" decel="50000">
                                          <p:stCondLst>
                                            <p:cond delay="669"/>
                                          </p:stCondLst>
                                        </p:cTn>
                                        <p:tgtEl>
                                          <p:spTgt spid="36866"/>
                                        </p:tgtEl>
                                      </p:cBhvr>
                                      <p:to x="100000" y="100000"/>
                                    </p:animScale>
                                    <p:animScale>
                                      <p:cBhvr>
                                        <p:cTn id="17" dur="13">
                                          <p:stCondLst>
                                            <p:cond delay="821"/>
                                          </p:stCondLst>
                                        </p:cTn>
                                        <p:tgtEl>
                                          <p:spTgt spid="36866"/>
                                        </p:tgtEl>
                                      </p:cBhvr>
                                      <p:to x="100000" y="90000"/>
                                    </p:animScale>
                                    <p:animScale>
                                      <p:cBhvr>
                                        <p:cTn id="18" dur="83" decel="50000">
                                          <p:stCondLst>
                                            <p:cond delay="834"/>
                                          </p:stCondLst>
                                        </p:cTn>
                                        <p:tgtEl>
                                          <p:spTgt spid="36866"/>
                                        </p:tgtEl>
                                      </p:cBhvr>
                                      <p:to x="100000" y="100000"/>
                                    </p:animScale>
                                    <p:animScale>
                                      <p:cBhvr>
                                        <p:cTn id="19" dur="13">
                                          <p:stCondLst>
                                            <p:cond delay="904"/>
                                          </p:stCondLst>
                                        </p:cTn>
                                        <p:tgtEl>
                                          <p:spTgt spid="36866"/>
                                        </p:tgtEl>
                                      </p:cBhvr>
                                      <p:to x="100000" y="95000"/>
                                    </p:animScale>
                                    <p:animScale>
                                      <p:cBhvr>
                                        <p:cTn id="20" dur="83" decel="50000">
                                          <p:stCondLst>
                                            <p:cond delay="917"/>
                                          </p:stCondLst>
                                        </p:cTn>
                                        <p:tgtEl>
                                          <p:spTgt spid="36866"/>
                                        </p:tgtEl>
                                      </p:cBhvr>
                                      <p:to x="100000" y="100000"/>
                                    </p:animScale>
                                  </p:childTnLst>
                                </p:cTn>
                              </p:par>
                            </p:childTnLst>
                          </p:cTn>
                        </p:par>
                        <p:par>
                          <p:cTn id="21" fill="hold">
                            <p:stCondLst>
                              <p:cond delay="1000"/>
                            </p:stCondLst>
                            <p:childTnLst>
                              <p:par>
                                <p:cTn id="22" presetID="47" presetClass="entr" presetSubtype="0" fill="hold" nodeType="after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Effect transition="in" filter="fade">
                                      <p:cBhvr>
                                        <p:cTn id="24" dur="500"/>
                                        <p:tgtEl>
                                          <p:spTgt spid="6">
                                            <p:txEl>
                                              <p:pRg st="0" end="0"/>
                                            </p:txEl>
                                          </p:spTgt>
                                        </p:tgtEl>
                                      </p:cBhvr>
                                    </p:animEffect>
                                    <p:anim calcmode="lin" valueType="num">
                                      <p:cBhvr>
                                        <p:cTn id="25"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6" dur="5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1500"/>
                            </p:stCondLst>
                            <p:childTnLst>
                              <p:par>
                                <p:cTn id="28" presetID="47" presetClass="entr" presetSubtype="0" fill="hold" nodeType="afterEffect">
                                  <p:stCondLst>
                                    <p:cond delay="0"/>
                                  </p:stCondLst>
                                  <p:childTnLst>
                                    <p:set>
                                      <p:cBhvr>
                                        <p:cTn id="29" dur="1" fill="hold">
                                          <p:stCondLst>
                                            <p:cond delay="0"/>
                                          </p:stCondLst>
                                        </p:cTn>
                                        <p:tgtEl>
                                          <p:spTgt spid="6">
                                            <p:txEl>
                                              <p:pRg st="1" end="1"/>
                                            </p:txEl>
                                          </p:spTgt>
                                        </p:tgtEl>
                                        <p:attrNameLst>
                                          <p:attrName>style.visibility</p:attrName>
                                        </p:attrNameLst>
                                      </p:cBhvr>
                                      <p:to>
                                        <p:strVal val="visible"/>
                                      </p:to>
                                    </p:set>
                                    <p:animEffect transition="in" filter="fade">
                                      <p:cBhvr>
                                        <p:cTn id="30" dur="500"/>
                                        <p:tgtEl>
                                          <p:spTgt spid="6">
                                            <p:txEl>
                                              <p:pRg st="1" end="1"/>
                                            </p:txEl>
                                          </p:spTgt>
                                        </p:tgtEl>
                                      </p:cBhvr>
                                    </p:animEffect>
                                    <p:anim calcmode="lin" valueType="num">
                                      <p:cBhvr>
                                        <p:cTn id="3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32" dur="5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par>
                          <p:cTn id="33" fill="hold">
                            <p:stCondLst>
                              <p:cond delay="2000"/>
                            </p:stCondLst>
                            <p:childTnLst>
                              <p:par>
                                <p:cTn id="34" presetID="47" presetClass="entr" presetSubtype="0" fill="hold" nodeType="afterEffect">
                                  <p:stCondLst>
                                    <p:cond delay="0"/>
                                  </p:stCondLst>
                                  <p:childTnLst>
                                    <p:set>
                                      <p:cBhvr>
                                        <p:cTn id="35" dur="1" fill="hold">
                                          <p:stCondLst>
                                            <p:cond delay="0"/>
                                          </p:stCondLst>
                                        </p:cTn>
                                        <p:tgtEl>
                                          <p:spTgt spid="6">
                                            <p:txEl>
                                              <p:pRg st="2" end="2"/>
                                            </p:txEl>
                                          </p:spTgt>
                                        </p:tgtEl>
                                        <p:attrNameLst>
                                          <p:attrName>style.visibility</p:attrName>
                                        </p:attrNameLst>
                                      </p:cBhvr>
                                      <p:to>
                                        <p:strVal val="visible"/>
                                      </p:to>
                                    </p:set>
                                    <p:animEffect transition="in" filter="fade">
                                      <p:cBhvr>
                                        <p:cTn id="36" dur="500"/>
                                        <p:tgtEl>
                                          <p:spTgt spid="6">
                                            <p:txEl>
                                              <p:pRg st="2" end="2"/>
                                            </p:txEl>
                                          </p:spTgt>
                                        </p:tgtEl>
                                      </p:cBhvr>
                                    </p:animEffect>
                                    <p:anim calcmode="lin" valueType="num">
                                      <p:cBhvr>
                                        <p:cTn id="3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38" dur="5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25" presetClass="entr" presetSubtype="0" fill="hold" nodeType="afterEffect">
                                  <p:stCondLst>
                                    <p:cond delay="0"/>
                                  </p:stCondLst>
                                  <p:childTnLst>
                                    <p:set>
                                      <p:cBhvr>
                                        <p:cTn id="41" dur="1" fill="hold">
                                          <p:stCondLst>
                                            <p:cond delay="0"/>
                                          </p:stCondLst>
                                        </p:cTn>
                                        <p:tgtEl>
                                          <p:spTgt spid="51205"/>
                                        </p:tgtEl>
                                        <p:attrNameLst>
                                          <p:attrName>style.visibility</p:attrName>
                                        </p:attrNameLst>
                                      </p:cBhvr>
                                      <p:to>
                                        <p:strVal val="visible"/>
                                      </p:to>
                                    </p:set>
                                    <p:anim calcmode="lin" valueType="num">
                                      <p:cBhvr>
                                        <p:cTn id="42" dur="500" decel="50000" fill="hold">
                                          <p:stCondLst>
                                            <p:cond delay="0"/>
                                          </p:stCondLst>
                                        </p:cTn>
                                        <p:tgtEl>
                                          <p:spTgt spid="51205"/>
                                        </p:tgtEl>
                                        <p:attrNameLst>
                                          <p:attrName>style.rotation</p:attrName>
                                        </p:attrNameLst>
                                      </p:cBhvr>
                                      <p:tavLst>
                                        <p:tav tm="0">
                                          <p:val>
                                            <p:fltVal val="-90"/>
                                          </p:val>
                                        </p:tav>
                                        <p:tav tm="100000">
                                          <p:val>
                                            <p:fltVal val="0"/>
                                          </p:val>
                                        </p:tav>
                                      </p:tavLst>
                                    </p:anim>
                                    <p:anim calcmode="lin" valueType="num">
                                      <p:cBhvr>
                                        <p:cTn id="43" dur="500" decel="50000" fill="hold">
                                          <p:stCondLst>
                                            <p:cond delay="0"/>
                                          </p:stCondLst>
                                        </p:cTn>
                                        <p:tgtEl>
                                          <p:spTgt spid="51205"/>
                                        </p:tgtEl>
                                        <p:attrNameLst>
                                          <p:attrName>ppt_w</p:attrName>
                                        </p:attrNameLst>
                                      </p:cBhvr>
                                      <p:tavLst>
                                        <p:tav tm="0">
                                          <p:val>
                                            <p:strVal val="#ppt_w"/>
                                          </p:val>
                                        </p:tav>
                                        <p:tav tm="100000">
                                          <p:val>
                                            <p:strVal val="#ppt_w*.05"/>
                                          </p:val>
                                        </p:tav>
                                      </p:tavLst>
                                    </p:anim>
                                    <p:anim calcmode="lin" valueType="num">
                                      <p:cBhvr>
                                        <p:cTn id="44" dur="500" accel="50000" fill="hold">
                                          <p:stCondLst>
                                            <p:cond delay="500"/>
                                          </p:stCondLst>
                                        </p:cTn>
                                        <p:tgtEl>
                                          <p:spTgt spid="51205"/>
                                        </p:tgtEl>
                                        <p:attrNameLst>
                                          <p:attrName>ppt_w</p:attrName>
                                        </p:attrNameLst>
                                      </p:cBhvr>
                                      <p:tavLst>
                                        <p:tav tm="0">
                                          <p:val>
                                            <p:strVal val="#ppt_w*.05"/>
                                          </p:val>
                                        </p:tav>
                                        <p:tav tm="100000">
                                          <p:val>
                                            <p:strVal val="#ppt_w"/>
                                          </p:val>
                                        </p:tav>
                                      </p:tavLst>
                                    </p:anim>
                                    <p:anim calcmode="lin" valueType="num">
                                      <p:cBhvr>
                                        <p:cTn id="45" dur="1000" fill="hold"/>
                                        <p:tgtEl>
                                          <p:spTgt spid="51205"/>
                                        </p:tgtEl>
                                        <p:attrNameLst>
                                          <p:attrName>ppt_h</p:attrName>
                                        </p:attrNameLst>
                                      </p:cBhvr>
                                      <p:tavLst>
                                        <p:tav tm="0">
                                          <p:val>
                                            <p:strVal val="#ppt_h"/>
                                          </p:val>
                                        </p:tav>
                                        <p:tav tm="100000">
                                          <p:val>
                                            <p:strVal val="#ppt_h"/>
                                          </p:val>
                                        </p:tav>
                                      </p:tavLst>
                                    </p:anim>
                                    <p:anim calcmode="lin" valueType="num">
                                      <p:cBhvr>
                                        <p:cTn id="46" dur="500" decel="50000" fill="hold">
                                          <p:stCondLst>
                                            <p:cond delay="0"/>
                                          </p:stCondLst>
                                        </p:cTn>
                                        <p:tgtEl>
                                          <p:spTgt spid="51205"/>
                                        </p:tgtEl>
                                        <p:attrNameLst>
                                          <p:attrName>ppt_x</p:attrName>
                                        </p:attrNameLst>
                                      </p:cBhvr>
                                      <p:tavLst>
                                        <p:tav tm="0">
                                          <p:val>
                                            <p:strVal val="#ppt_x+.4"/>
                                          </p:val>
                                        </p:tav>
                                        <p:tav tm="100000">
                                          <p:val>
                                            <p:strVal val="#ppt_x"/>
                                          </p:val>
                                        </p:tav>
                                      </p:tavLst>
                                    </p:anim>
                                    <p:anim calcmode="lin" valueType="num">
                                      <p:cBhvr>
                                        <p:cTn id="47" dur="500" decel="50000" fill="hold">
                                          <p:stCondLst>
                                            <p:cond delay="0"/>
                                          </p:stCondLst>
                                        </p:cTn>
                                        <p:tgtEl>
                                          <p:spTgt spid="51205"/>
                                        </p:tgtEl>
                                        <p:attrNameLst>
                                          <p:attrName>ppt_y</p:attrName>
                                        </p:attrNameLst>
                                      </p:cBhvr>
                                      <p:tavLst>
                                        <p:tav tm="0">
                                          <p:val>
                                            <p:strVal val="#ppt_y-.2"/>
                                          </p:val>
                                        </p:tav>
                                        <p:tav tm="100000">
                                          <p:val>
                                            <p:strVal val="#ppt_y+.1"/>
                                          </p:val>
                                        </p:tav>
                                      </p:tavLst>
                                    </p:anim>
                                    <p:anim calcmode="lin" valueType="num">
                                      <p:cBhvr>
                                        <p:cTn id="48" dur="500" accel="50000" fill="hold">
                                          <p:stCondLst>
                                            <p:cond delay="500"/>
                                          </p:stCondLst>
                                        </p:cTn>
                                        <p:tgtEl>
                                          <p:spTgt spid="51205"/>
                                        </p:tgtEl>
                                        <p:attrNameLst>
                                          <p:attrName>ppt_y</p:attrName>
                                        </p:attrNameLst>
                                      </p:cBhvr>
                                      <p:tavLst>
                                        <p:tav tm="0">
                                          <p:val>
                                            <p:strVal val="#ppt_y+.1"/>
                                          </p:val>
                                        </p:tav>
                                        <p:tav tm="100000">
                                          <p:val>
                                            <p:strVal val="#ppt_y"/>
                                          </p:val>
                                        </p:tav>
                                      </p:tavLst>
                                    </p:anim>
                                    <p:animEffect transition="in" filter="fade">
                                      <p:cBhvr>
                                        <p:cTn id="49" dur="1000" decel="50000">
                                          <p:stCondLst>
                                            <p:cond delay="0"/>
                                          </p:stCondLst>
                                        </p:cTn>
                                        <p:tgtEl>
                                          <p:spTgt spid="512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37890" name="Picture 4" descr="Toshiba-internal-hard-drive.jpg"/>
          <p:cNvPicPr>
            <a:picLocks noChangeAspect="1"/>
          </p:cNvPicPr>
          <p:nvPr/>
        </p:nvPicPr>
        <p:blipFill>
          <a:blip r:embed="rId3" cstate="print"/>
          <a:srcRect/>
          <a:stretch>
            <a:fillRect/>
          </a:stretch>
        </p:blipFill>
        <p:spPr bwMode="auto">
          <a:xfrm>
            <a:off x="5270500" y="3714750"/>
            <a:ext cx="3754438" cy="2979738"/>
          </a:xfrm>
          <a:prstGeom prst="rect">
            <a:avLst/>
          </a:prstGeom>
          <a:noFill/>
          <a:ln w="9525">
            <a:noFill/>
            <a:miter lim="800000"/>
            <a:headEnd/>
            <a:tailEnd/>
          </a:ln>
        </p:spPr>
      </p:pic>
      <p:pic>
        <p:nvPicPr>
          <p:cNvPr id="56325" name="Picture 5" descr="harddisk"/>
          <p:cNvPicPr>
            <a:picLocks noGrp="1" noChangeAspect="1" noChangeArrowheads="1"/>
          </p:cNvPicPr>
          <p:nvPr>
            <p:ph idx="1"/>
          </p:nvPr>
        </p:nvPicPr>
        <p:blipFill>
          <a:blip r:embed="rId4" cstate="print"/>
          <a:srcRect l="2753" b="3233"/>
          <a:stretch>
            <a:fillRect/>
          </a:stretch>
        </p:blipFill>
        <p:spPr>
          <a:xfrm>
            <a:off x="142875" y="2438400"/>
            <a:ext cx="5048250" cy="4276725"/>
          </a:xfrm>
          <a:noFill/>
        </p:spPr>
      </p:pic>
      <p:sp>
        <p:nvSpPr>
          <p:cNvPr id="4" name="Rectangle 3"/>
          <p:cNvSpPr/>
          <p:nvPr/>
        </p:nvSpPr>
        <p:spPr>
          <a:xfrm>
            <a:off x="785813" y="663575"/>
            <a:ext cx="8072437" cy="3186113"/>
          </a:xfrm>
          <a:prstGeom prst="rect">
            <a:avLst/>
          </a:prstGeom>
        </p:spPr>
        <p:txBody>
          <a:bodyPr>
            <a:spAutoFit/>
          </a:bodyPr>
          <a:lstStyle/>
          <a:p>
            <a:pPr algn="just">
              <a:lnSpc>
                <a:spcPct val="200000"/>
              </a:lnSpc>
              <a:spcAft>
                <a:spcPts val="1200"/>
              </a:spcAft>
              <a:defRPr/>
            </a:pPr>
            <a:r>
              <a:rPr lang="fa-IR" sz="2400" dirty="0">
                <a:cs typeface="B Titr" pitchFamily="2" charset="-78"/>
              </a:rPr>
              <a:t>تقسیم بندی صفحات مغناطیسی از نظر منطقی</a:t>
            </a:r>
            <a:endParaRPr lang="en-US" sz="2400" dirty="0">
              <a:cs typeface="B Titr" pitchFamily="2" charset="-78"/>
            </a:endParaRPr>
          </a:p>
          <a:p>
            <a:pPr marL="793750" indent="-336550" algn="just" fontAlgn="auto">
              <a:lnSpc>
                <a:spcPct val="200000"/>
              </a:lnSpc>
              <a:buClr>
                <a:schemeClr val="tx2">
                  <a:lumMod val="75000"/>
                </a:schemeClr>
              </a:buClr>
              <a:buSzPct val="82000"/>
              <a:buFont typeface="Wingdings" pitchFamily="2" charset="2"/>
              <a:buChar char="v"/>
              <a:defRPr/>
            </a:pPr>
            <a:r>
              <a:rPr lang="fa-IR" sz="2300" b="1" dirty="0">
                <a:cs typeface="B Nazanin" pitchFamily="2" charset="-78"/>
              </a:rPr>
              <a:t>شیار  </a:t>
            </a:r>
            <a:r>
              <a:rPr lang="en-US" sz="2300" b="1" dirty="0"/>
              <a:t> </a:t>
            </a:r>
            <a:r>
              <a:rPr lang="en-US" sz="2300" b="1" dirty="0">
                <a:latin typeface="Times New Roman" pitchFamily="18" charset="0"/>
                <a:cs typeface="Times New Roman" pitchFamily="18" charset="0"/>
              </a:rPr>
              <a:t>Track</a:t>
            </a:r>
            <a:r>
              <a:rPr lang="en-US" sz="2300" b="1" dirty="0"/>
              <a:t> </a:t>
            </a:r>
          </a:p>
          <a:p>
            <a:pPr marL="793750" indent="-336550" algn="just" fontAlgn="auto">
              <a:lnSpc>
                <a:spcPct val="200000"/>
              </a:lnSpc>
              <a:buClr>
                <a:schemeClr val="tx2">
                  <a:lumMod val="75000"/>
                </a:schemeClr>
              </a:buClr>
              <a:buSzPct val="82000"/>
              <a:buFont typeface="Wingdings" pitchFamily="2" charset="2"/>
              <a:buChar char="v"/>
              <a:defRPr/>
            </a:pPr>
            <a:r>
              <a:rPr lang="fa-IR" sz="2300" b="1" dirty="0">
                <a:cs typeface="B Nazanin" pitchFamily="2" charset="-78"/>
              </a:rPr>
              <a:t>قطاع  </a:t>
            </a:r>
            <a:r>
              <a:rPr lang="en-US" sz="2300" b="1" dirty="0">
                <a:cs typeface="B Nazanin" pitchFamily="2" charset="-78"/>
              </a:rPr>
              <a:t> </a:t>
            </a:r>
            <a:r>
              <a:rPr lang="en-US" sz="2300" b="1" dirty="0">
                <a:latin typeface="Times New Roman" pitchFamily="18" charset="0"/>
                <a:cs typeface="Times New Roman" pitchFamily="18" charset="0"/>
              </a:rPr>
              <a:t>Sector</a:t>
            </a:r>
            <a:r>
              <a:rPr lang="en-US" sz="2300" b="1" dirty="0">
                <a:cs typeface="B Nazanin" pitchFamily="2" charset="-78"/>
              </a:rPr>
              <a:t> </a:t>
            </a:r>
          </a:p>
          <a:p>
            <a:pPr marL="793750" indent="-336550" algn="just" fontAlgn="auto">
              <a:lnSpc>
                <a:spcPct val="200000"/>
              </a:lnSpc>
              <a:buClr>
                <a:schemeClr val="tx2">
                  <a:lumMod val="75000"/>
                </a:schemeClr>
              </a:buClr>
              <a:buSzPct val="82000"/>
              <a:buFont typeface="Wingdings" pitchFamily="2" charset="2"/>
              <a:buChar char="v"/>
              <a:defRPr/>
            </a:pPr>
            <a:r>
              <a:rPr lang="fa-IR" sz="2300" b="1" dirty="0">
                <a:cs typeface="B Nazanin" pitchFamily="2" charset="-78"/>
              </a:rPr>
              <a:t>سیلندر  </a:t>
            </a:r>
            <a:r>
              <a:rPr lang="en-US" sz="2300" b="1" dirty="0">
                <a:cs typeface="B Nazanin" pitchFamily="2" charset="-78"/>
              </a:rPr>
              <a:t> </a:t>
            </a:r>
            <a:r>
              <a:rPr lang="en-US" sz="2300" b="1" dirty="0">
                <a:latin typeface="Times New Roman" pitchFamily="18" charset="0"/>
                <a:cs typeface="Times New Roman" pitchFamily="18" charset="0"/>
              </a:rPr>
              <a:t>Cylinder</a:t>
            </a:r>
            <a:r>
              <a:rPr lang="en-US" sz="2300" b="1" dirty="0">
                <a:cs typeface="B Nazanin" pitchFamily="2" charset="-78"/>
              </a:rPr>
              <a:t> </a:t>
            </a:r>
          </a:p>
        </p:txBody>
      </p:sp>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290">
                                          <p:stCondLst>
                                            <p:cond delay="0"/>
                                          </p:stCondLst>
                                        </p:cTn>
                                        <p:tgtEl>
                                          <p:spTgt spid="4"/>
                                        </p:tgtEl>
                                      </p:cBhvr>
                                    </p:animEffect>
                                    <p:anim calcmode="lin" valueType="num">
                                      <p:cBhvr>
                                        <p:cTn id="8" dur="911"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4"/>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4"/>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4"/>
                                        </p:tgtEl>
                                        <p:attrNameLst>
                                          <p:attrName>ppt_y</p:attrName>
                                        </p:attrNameLst>
                                      </p:cBhvr>
                                      <p:tavLst>
                                        <p:tav tm="0" fmla="#ppt_y-sin(pi*$)/81">
                                          <p:val>
                                            <p:fltVal val="0"/>
                                          </p:val>
                                        </p:tav>
                                        <p:tav tm="100000">
                                          <p:val>
                                            <p:fltVal val="1"/>
                                          </p:val>
                                        </p:tav>
                                      </p:tavLst>
                                    </p:anim>
                                    <p:animScale>
                                      <p:cBhvr>
                                        <p:cTn id="13" dur="13">
                                          <p:stCondLst>
                                            <p:cond delay="325"/>
                                          </p:stCondLst>
                                        </p:cTn>
                                        <p:tgtEl>
                                          <p:spTgt spid="4"/>
                                        </p:tgtEl>
                                      </p:cBhvr>
                                      <p:to x="100000" y="60000"/>
                                    </p:animScale>
                                    <p:animScale>
                                      <p:cBhvr>
                                        <p:cTn id="14" dur="83" decel="50000">
                                          <p:stCondLst>
                                            <p:cond delay="338"/>
                                          </p:stCondLst>
                                        </p:cTn>
                                        <p:tgtEl>
                                          <p:spTgt spid="4"/>
                                        </p:tgtEl>
                                      </p:cBhvr>
                                      <p:to x="100000" y="100000"/>
                                    </p:animScale>
                                    <p:animScale>
                                      <p:cBhvr>
                                        <p:cTn id="15" dur="13">
                                          <p:stCondLst>
                                            <p:cond delay="656"/>
                                          </p:stCondLst>
                                        </p:cTn>
                                        <p:tgtEl>
                                          <p:spTgt spid="4"/>
                                        </p:tgtEl>
                                      </p:cBhvr>
                                      <p:to x="100000" y="80000"/>
                                    </p:animScale>
                                    <p:animScale>
                                      <p:cBhvr>
                                        <p:cTn id="16" dur="83" decel="50000">
                                          <p:stCondLst>
                                            <p:cond delay="669"/>
                                          </p:stCondLst>
                                        </p:cTn>
                                        <p:tgtEl>
                                          <p:spTgt spid="4"/>
                                        </p:tgtEl>
                                      </p:cBhvr>
                                      <p:to x="100000" y="100000"/>
                                    </p:animScale>
                                    <p:animScale>
                                      <p:cBhvr>
                                        <p:cTn id="17" dur="13">
                                          <p:stCondLst>
                                            <p:cond delay="821"/>
                                          </p:stCondLst>
                                        </p:cTn>
                                        <p:tgtEl>
                                          <p:spTgt spid="4"/>
                                        </p:tgtEl>
                                      </p:cBhvr>
                                      <p:to x="100000" y="90000"/>
                                    </p:animScale>
                                    <p:animScale>
                                      <p:cBhvr>
                                        <p:cTn id="18" dur="83" decel="50000">
                                          <p:stCondLst>
                                            <p:cond delay="834"/>
                                          </p:stCondLst>
                                        </p:cTn>
                                        <p:tgtEl>
                                          <p:spTgt spid="4"/>
                                        </p:tgtEl>
                                      </p:cBhvr>
                                      <p:to x="100000" y="100000"/>
                                    </p:animScale>
                                    <p:animScale>
                                      <p:cBhvr>
                                        <p:cTn id="19" dur="13">
                                          <p:stCondLst>
                                            <p:cond delay="904"/>
                                          </p:stCondLst>
                                        </p:cTn>
                                        <p:tgtEl>
                                          <p:spTgt spid="4"/>
                                        </p:tgtEl>
                                      </p:cBhvr>
                                      <p:to x="100000" y="95000"/>
                                    </p:animScale>
                                    <p:animScale>
                                      <p:cBhvr>
                                        <p:cTn id="20" dur="83" decel="50000">
                                          <p:stCondLst>
                                            <p:cond delay="917"/>
                                          </p:stCondLst>
                                        </p:cTn>
                                        <p:tgtEl>
                                          <p:spTgt spid="4"/>
                                        </p:tgtEl>
                                      </p:cBhvr>
                                      <p:to x="100000" y="100000"/>
                                    </p:animScale>
                                  </p:childTnLst>
                                </p:cTn>
                              </p:par>
                            </p:childTnLst>
                          </p:cTn>
                        </p:par>
                        <p:par>
                          <p:cTn id="21" fill="hold">
                            <p:stCondLst>
                              <p:cond delay="1000"/>
                            </p:stCondLst>
                            <p:childTnLst>
                              <p:par>
                                <p:cTn id="22" presetID="37" presetClass="entr" presetSubtype="0" fill="hold" nodeType="afterEffect">
                                  <p:stCondLst>
                                    <p:cond delay="0"/>
                                  </p:stCondLst>
                                  <p:childTnLst>
                                    <p:set>
                                      <p:cBhvr>
                                        <p:cTn id="23" dur="1" fill="hold">
                                          <p:stCondLst>
                                            <p:cond delay="0"/>
                                          </p:stCondLst>
                                        </p:cTn>
                                        <p:tgtEl>
                                          <p:spTgt spid="56325"/>
                                        </p:tgtEl>
                                        <p:attrNameLst>
                                          <p:attrName>style.visibility</p:attrName>
                                        </p:attrNameLst>
                                      </p:cBhvr>
                                      <p:to>
                                        <p:strVal val="visible"/>
                                      </p:to>
                                    </p:set>
                                    <p:animEffect transition="in" filter="fade">
                                      <p:cBhvr>
                                        <p:cTn id="24" dur="1000"/>
                                        <p:tgtEl>
                                          <p:spTgt spid="56325"/>
                                        </p:tgtEl>
                                      </p:cBhvr>
                                    </p:animEffect>
                                    <p:anim calcmode="lin" valueType="num">
                                      <p:cBhvr>
                                        <p:cTn id="25" dur="1000" fill="hold"/>
                                        <p:tgtEl>
                                          <p:spTgt spid="56325"/>
                                        </p:tgtEl>
                                        <p:attrNameLst>
                                          <p:attrName>ppt_x</p:attrName>
                                        </p:attrNameLst>
                                      </p:cBhvr>
                                      <p:tavLst>
                                        <p:tav tm="0">
                                          <p:val>
                                            <p:strVal val="#ppt_x"/>
                                          </p:val>
                                        </p:tav>
                                        <p:tav tm="100000">
                                          <p:val>
                                            <p:strVal val="#ppt_x"/>
                                          </p:val>
                                        </p:tav>
                                      </p:tavLst>
                                    </p:anim>
                                    <p:anim calcmode="lin" valueType="num">
                                      <p:cBhvr>
                                        <p:cTn id="26" dur="900" decel="100000" fill="hold"/>
                                        <p:tgtEl>
                                          <p:spTgt spid="56325"/>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56325"/>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37890"/>
                                        </p:tgtEl>
                                        <p:attrNameLst>
                                          <p:attrName>style.visibility</p:attrName>
                                        </p:attrNameLst>
                                      </p:cBhvr>
                                      <p:to>
                                        <p:strVal val="visible"/>
                                      </p:to>
                                    </p:set>
                                    <p:animEffect transition="in" filter="fade">
                                      <p:cBhvr>
                                        <p:cTn id="30" dur="1000"/>
                                        <p:tgtEl>
                                          <p:spTgt spid="37890"/>
                                        </p:tgtEl>
                                      </p:cBhvr>
                                    </p:animEffect>
                                    <p:anim calcmode="lin" valueType="num">
                                      <p:cBhvr>
                                        <p:cTn id="31" dur="1000" fill="hold"/>
                                        <p:tgtEl>
                                          <p:spTgt spid="37890"/>
                                        </p:tgtEl>
                                        <p:attrNameLst>
                                          <p:attrName>ppt_x</p:attrName>
                                        </p:attrNameLst>
                                      </p:cBhvr>
                                      <p:tavLst>
                                        <p:tav tm="0">
                                          <p:val>
                                            <p:strVal val="#ppt_x"/>
                                          </p:val>
                                        </p:tav>
                                        <p:tav tm="100000">
                                          <p:val>
                                            <p:strVal val="#ppt_x"/>
                                          </p:val>
                                        </p:tav>
                                      </p:tavLst>
                                    </p:anim>
                                    <p:anim calcmode="lin" valueType="num">
                                      <p:cBhvr>
                                        <p:cTn id="32" dur="900" decel="100000" fill="hold"/>
                                        <p:tgtEl>
                                          <p:spTgt spid="3789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3789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fa-IR" sz="3200" dirty="0" smtClean="0">
                <a:latin typeface="2  Titr" pitchFamily="2" charset="-78"/>
              </a:rPr>
              <a:t>انواع دیسک سخت</a:t>
            </a:r>
            <a:endParaRPr lang="en-US" sz="3200" dirty="0" smtClean="0">
              <a:latin typeface="2  Titr" pitchFamily="2" charset="-78"/>
            </a:endParaRPr>
          </a:p>
        </p:txBody>
      </p:sp>
      <p:sp>
        <p:nvSpPr>
          <p:cNvPr id="38915" name="Content Placeholder 2"/>
          <p:cNvSpPr>
            <a:spLocks noGrp="1"/>
          </p:cNvSpPr>
          <p:nvPr>
            <p:ph idx="1"/>
          </p:nvPr>
        </p:nvSpPr>
        <p:spPr>
          <a:xfrm>
            <a:off x="457200" y="1785938"/>
            <a:ext cx="8229600" cy="4525962"/>
          </a:xfrm>
        </p:spPr>
        <p:txBody>
          <a:bodyPr/>
          <a:lstStyle/>
          <a:p>
            <a:pPr algn="r"/>
            <a:r>
              <a:rPr lang="fa-IR" dirty="0" smtClean="0"/>
              <a:t>داخلی</a:t>
            </a:r>
            <a:r>
              <a:rPr lang="en-US" dirty="0" smtClean="0"/>
              <a:t> </a:t>
            </a:r>
            <a:r>
              <a:rPr lang="fa-IR" dirty="0" smtClean="0"/>
              <a:t> </a:t>
            </a:r>
            <a:r>
              <a:rPr lang="en-US" dirty="0" smtClean="0">
                <a:latin typeface="Times New Roman" pitchFamily="18" charset="0"/>
                <a:cs typeface="Times New Roman" pitchFamily="18" charset="0"/>
              </a:rPr>
              <a:t>Internal</a:t>
            </a:r>
          </a:p>
          <a:p>
            <a:pPr algn="r"/>
            <a:endParaRPr lang="en-US" dirty="0" smtClean="0"/>
          </a:p>
          <a:p>
            <a:pPr algn="r"/>
            <a:endParaRPr lang="en-US" dirty="0" smtClean="0"/>
          </a:p>
          <a:p>
            <a:pPr algn="r"/>
            <a:r>
              <a:rPr lang="fa-IR" dirty="0" smtClean="0"/>
              <a:t>خارجی</a:t>
            </a:r>
            <a:r>
              <a:rPr lang="en-US" dirty="0" smtClean="0"/>
              <a:t> </a:t>
            </a:r>
            <a:r>
              <a:rPr lang="fa-IR" dirty="0" smtClean="0"/>
              <a:t> </a:t>
            </a:r>
            <a:r>
              <a:rPr lang="en-US" dirty="0" smtClean="0">
                <a:latin typeface="Times New Roman" pitchFamily="18" charset="0"/>
                <a:cs typeface="Times New Roman" pitchFamily="18" charset="0"/>
              </a:rPr>
              <a:t>External</a:t>
            </a:r>
          </a:p>
        </p:txBody>
      </p:sp>
      <p:pic>
        <p:nvPicPr>
          <p:cNvPr id="38916" name="Picture 3" descr="internal-hard-drive-01.jpg"/>
          <p:cNvPicPr>
            <a:picLocks noChangeAspect="1"/>
          </p:cNvPicPr>
          <p:nvPr/>
        </p:nvPicPr>
        <p:blipFill>
          <a:blip r:embed="rId3" cstate="print"/>
          <a:srcRect/>
          <a:stretch>
            <a:fillRect/>
          </a:stretch>
        </p:blipFill>
        <p:spPr bwMode="auto">
          <a:xfrm>
            <a:off x="3429000" y="1785938"/>
            <a:ext cx="2041525" cy="1849437"/>
          </a:xfrm>
          <a:prstGeom prst="rect">
            <a:avLst/>
          </a:prstGeom>
          <a:noFill/>
          <a:ln w="9525">
            <a:noFill/>
            <a:miter lim="800000"/>
            <a:headEnd/>
            <a:tailEnd/>
          </a:ln>
        </p:spPr>
      </p:pic>
      <p:pic>
        <p:nvPicPr>
          <p:cNvPr id="38917" name="Picture 4" descr="Toshiba-internal-hard-drive.jpg"/>
          <p:cNvPicPr>
            <a:picLocks noChangeAspect="1"/>
          </p:cNvPicPr>
          <p:nvPr/>
        </p:nvPicPr>
        <p:blipFill>
          <a:blip r:embed="rId4" cstate="print"/>
          <a:srcRect/>
          <a:stretch>
            <a:fillRect/>
          </a:stretch>
        </p:blipFill>
        <p:spPr bwMode="auto">
          <a:xfrm>
            <a:off x="857250" y="1928813"/>
            <a:ext cx="2105025" cy="1671637"/>
          </a:xfrm>
          <a:prstGeom prst="rect">
            <a:avLst/>
          </a:prstGeom>
          <a:noFill/>
          <a:ln w="9525">
            <a:noFill/>
            <a:miter lim="800000"/>
            <a:headEnd/>
            <a:tailEnd/>
          </a:ln>
        </p:spPr>
      </p:pic>
      <p:pic>
        <p:nvPicPr>
          <p:cNvPr id="38918" name="Picture 5" descr="external-hard-drive.jpg"/>
          <p:cNvPicPr>
            <a:picLocks noChangeAspect="1"/>
          </p:cNvPicPr>
          <p:nvPr/>
        </p:nvPicPr>
        <p:blipFill>
          <a:blip r:embed="rId5" cstate="print"/>
          <a:srcRect/>
          <a:stretch>
            <a:fillRect/>
          </a:stretch>
        </p:blipFill>
        <p:spPr bwMode="auto">
          <a:xfrm>
            <a:off x="4572000" y="4429125"/>
            <a:ext cx="3616325" cy="1857375"/>
          </a:xfrm>
          <a:prstGeom prst="rect">
            <a:avLst/>
          </a:prstGeom>
          <a:noFill/>
          <a:ln w="9525">
            <a:noFill/>
            <a:miter lim="800000"/>
            <a:headEnd/>
            <a:tailEnd/>
          </a:ln>
        </p:spPr>
      </p:pic>
      <p:pic>
        <p:nvPicPr>
          <p:cNvPr id="38919" name="Picture 6" descr="a-data-sh02-external-hard-drives.jpg"/>
          <p:cNvPicPr>
            <a:picLocks noChangeAspect="1"/>
          </p:cNvPicPr>
          <p:nvPr/>
        </p:nvPicPr>
        <p:blipFill>
          <a:blip r:embed="rId6" cstate="print"/>
          <a:srcRect l="9570" r="11954"/>
          <a:stretch>
            <a:fillRect/>
          </a:stretch>
        </p:blipFill>
        <p:spPr bwMode="auto">
          <a:xfrm>
            <a:off x="285750" y="3878263"/>
            <a:ext cx="3786188" cy="2435225"/>
          </a:xfrm>
          <a:prstGeom prst="rect">
            <a:avLst/>
          </a:prstGeom>
          <a:noFill/>
          <a:ln w="9525">
            <a:noFill/>
            <a:miter lim="800000"/>
            <a:headEnd/>
            <a:tailEnd/>
          </a:ln>
        </p:spPr>
      </p:pic>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38914"/>
                                        </p:tgtEl>
                                        <p:attrNameLst>
                                          <p:attrName>style.visibility</p:attrName>
                                        </p:attrNameLst>
                                      </p:cBhvr>
                                      <p:to>
                                        <p:strVal val="visible"/>
                                      </p:to>
                                    </p:set>
                                    <p:animEffect transition="in" filter="wipe(down)">
                                      <p:cBhvr>
                                        <p:cTn id="7" dur="290">
                                          <p:stCondLst>
                                            <p:cond delay="0"/>
                                          </p:stCondLst>
                                        </p:cTn>
                                        <p:tgtEl>
                                          <p:spTgt spid="38914"/>
                                        </p:tgtEl>
                                      </p:cBhvr>
                                    </p:animEffect>
                                    <p:anim calcmode="lin" valueType="num">
                                      <p:cBhvr>
                                        <p:cTn id="8" dur="911" tmFilter="0,0; 0.14,0.36; 0.43,0.73; 0.71,0.91; 1.0,1.0">
                                          <p:stCondLst>
                                            <p:cond delay="0"/>
                                          </p:stCondLst>
                                        </p:cTn>
                                        <p:tgtEl>
                                          <p:spTgt spid="38914"/>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38914"/>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38914"/>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38914"/>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38914"/>
                                        </p:tgtEl>
                                        <p:attrNameLst>
                                          <p:attrName>ppt_y</p:attrName>
                                        </p:attrNameLst>
                                      </p:cBhvr>
                                      <p:tavLst>
                                        <p:tav tm="0" fmla="#ppt_y-sin(pi*$)/81">
                                          <p:val>
                                            <p:fltVal val="0"/>
                                          </p:val>
                                        </p:tav>
                                        <p:tav tm="100000">
                                          <p:val>
                                            <p:fltVal val="1"/>
                                          </p:val>
                                        </p:tav>
                                      </p:tavLst>
                                    </p:anim>
                                    <p:animScale>
                                      <p:cBhvr>
                                        <p:cTn id="13" dur="13">
                                          <p:stCondLst>
                                            <p:cond delay="325"/>
                                          </p:stCondLst>
                                        </p:cTn>
                                        <p:tgtEl>
                                          <p:spTgt spid="38914"/>
                                        </p:tgtEl>
                                      </p:cBhvr>
                                      <p:to x="100000" y="60000"/>
                                    </p:animScale>
                                    <p:animScale>
                                      <p:cBhvr>
                                        <p:cTn id="14" dur="83" decel="50000">
                                          <p:stCondLst>
                                            <p:cond delay="338"/>
                                          </p:stCondLst>
                                        </p:cTn>
                                        <p:tgtEl>
                                          <p:spTgt spid="38914"/>
                                        </p:tgtEl>
                                      </p:cBhvr>
                                      <p:to x="100000" y="100000"/>
                                    </p:animScale>
                                    <p:animScale>
                                      <p:cBhvr>
                                        <p:cTn id="15" dur="13">
                                          <p:stCondLst>
                                            <p:cond delay="656"/>
                                          </p:stCondLst>
                                        </p:cTn>
                                        <p:tgtEl>
                                          <p:spTgt spid="38914"/>
                                        </p:tgtEl>
                                      </p:cBhvr>
                                      <p:to x="100000" y="80000"/>
                                    </p:animScale>
                                    <p:animScale>
                                      <p:cBhvr>
                                        <p:cTn id="16" dur="83" decel="50000">
                                          <p:stCondLst>
                                            <p:cond delay="669"/>
                                          </p:stCondLst>
                                        </p:cTn>
                                        <p:tgtEl>
                                          <p:spTgt spid="38914"/>
                                        </p:tgtEl>
                                      </p:cBhvr>
                                      <p:to x="100000" y="100000"/>
                                    </p:animScale>
                                    <p:animScale>
                                      <p:cBhvr>
                                        <p:cTn id="17" dur="13">
                                          <p:stCondLst>
                                            <p:cond delay="821"/>
                                          </p:stCondLst>
                                        </p:cTn>
                                        <p:tgtEl>
                                          <p:spTgt spid="38914"/>
                                        </p:tgtEl>
                                      </p:cBhvr>
                                      <p:to x="100000" y="90000"/>
                                    </p:animScale>
                                    <p:animScale>
                                      <p:cBhvr>
                                        <p:cTn id="18" dur="83" decel="50000">
                                          <p:stCondLst>
                                            <p:cond delay="834"/>
                                          </p:stCondLst>
                                        </p:cTn>
                                        <p:tgtEl>
                                          <p:spTgt spid="38914"/>
                                        </p:tgtEl>
                                      </p:cBhvr>
                                      <p:to x="100000" y="100000"/>
                                    </p:animScale>
                                    <p:animScale>
                                      <p:cBhvr>
                                        <p:cTn id="19" dur="13">
                                          <p:stCondLst>
                                            <p:cond delay="904"/>
                                          </p:stCondLst>
                                        </p:cTn>
                                        <p:tgtEl>
                                          <p:spTgt spid="38914"/>
                                        </p:tgtEl>
                                      </p:cBhvr>
                                      <p:to x="100000" y="95000"/>
                                    </p:animScale>
                                    <p:animScale>
                                      <p:cBhvr>
                                        <p:cTn id="20" dur="83" decel="50000">
                                          <p:stCondLst>
                                            <p:cond delay="917"/>
                                          </p:stCondLst>
                                        </p:cTn>
                                        <p:tgtEl>
                                          <p:spTgt spid="38914"/>
                                        </p:tgtEl>
                                      </p:cBhvr>
                                      <p:to x="100000" y="100000"/>
                                    </p:animScale>
                                  </p:childTnLst>
                                </p:cTn>
                              </p:par>
                            </p:childTnLst>
                          </p:cTn>
                        </p:par>
                        <p:par>
                          <p:cTn id="21" fill="hold">
                            <p:stCondLst>
                              <p:cond delay="1000"/>
                            </p:stCondLst>
                            <p:childTnLst>
                              <p:par>
                                <p:cTn id="22" presetID="26" presetClass="entr" presetSubtype="0" fill="hold" grpId="0" nodeType="afterEffect">
                                  <p:stCondLst>
                                    <p:cond delay="0"/>
                                  </p:stCondLst>
                                  <p:childTnLst>
                                    <p:set>
                                      <p:cBhvr>
                                        <p:cTn id="23" dur="1" fill="hold">
                                          <p:stCondLst>
                                            <p:cond delay="0"/>
                                          </p:stCondLst>
                                        </p:cTn>
                                        <p:tgtEl>
                                          <p:spTgt spid="38915">
                                            <p:txEl>
                                              <p:pRg st="0" end="0"/>
                                            </p:txEl>
                                          </p:spTgt>
                                        </p:tgtEl>
                                        <p:attrNameLst>
                                          <p:attrName>style.visibility</p:attrName>
                                        </p:attrNameLst>
                                      </p:cBhvr>
                                      <p:to>
                                        <p:strVal val="visible"/>
                                      </p:to>
                                    </p:set>
                                    <p:animEffect transition="in" filter="wipe(down)">
                                      <p:cBhvr>
                                        <p:cTn id="24" dur="290">
                                          <p:stCondLst>
                                            <p:cond delay="0"/>
                                          </p:stCondLst>
                                        </p:cTn>
                                        <p:tgtEl>
                                          <p:spTgt spid="38915">
                                            <p:txEl>
                                              <p:pRg st="0" end="0"/>
                                            </p:txEl>
                                          </p:spTgt>
                                        </p:tgtEl>
                                      </p:cBhvr>
                                    </p:animEffect>
                                    <p:anim calcmode="lin" valueType="num">
                                      <p:cBhvr>
                                        <p:cTn id="25" dur="911" tmFilter="0,0; 0.14,0.36; 0.43,0.73; 0.71,0.91; 1.0,1.0">
                                          <p:stCondLst>
                                            <p:cond delay="0"/>
                                          </p:stCondLst>
                                        </p:cTn>
                                        <p:tgtEl>
                                          <p:spTgt spid="38915">
                                            <p:txEl>
                                              <p:pRg st="0" end="0"/>
                                            </p:txEl>
                                          </p:spTgt>
                                        </p:tgtEl>
                                        <p:attrNameLst>
                                          <p:attrName>ppt_x</p:attrName>
                                        </p:attrNameLst>
                                      </p:cBhvr>
                                      <p:tavLst>
                                        <p:tav tm="0">
                                          <p:val>
                                            <p:strVal val="#ppt_x-0.25"/>
                                          </p:val>
                                        </p:tav>
                                        <p:tav tm="100000">
                                          <p:val>
                                            <p:strVal val="#ppt_x"/>
                                          </p:val>
                                        </p:tav>
                                      </p:tavLst>
                                    </p:anim>
                                    <p:anim calcmode="lin" valueType="num">
                                      <p:cBhvr>
                                        <p:cTn id="26" dur="332" tmFilter="0.0,0.0; 0.25,0.07; 0.50,0.2; 0.75,0.467; 1.0,1.0">
                                          <p:stCondLst>
                                            <p:cond delay="0"/>
                                          </p:stCondLst>
                                        </p:cTn>
                                        <p:tgtEl>
                                          <p:spTgt spid="38915">
                                            <p:txEl>
                                              <p:pRg st="0" end="0"/>
                                            </p:txEl>
                                          </p:spTgt>
                                        </p:tgtEl>
                                        <p:attrNameLst>
                                          <p:attrName>ppt_y</p:attrName>
                                        </p:attrNameLst>
                                      </p:cBhvr>
                                      <p:tavLst>
                                        <p:tav tm="0" fmla="#ppt_y-sin(pi*$)/3">
                                          <p:val>
                                            <p:fltVal val="0.5"/>
                                          </p:val>
                                        </p:tav>
                                        <p:tav tm="100000">
                                          <p:val>
                                            <p:fltVal val="1"/>
                                          </p:val>
                                        </p:tav>
                                      </p:tavLst>
                                    </p:anim>
                                    <p:anim calcmode="lin" valueType="num">
                                      <p:cBhvr>
                                        <p:cTn id="27" dur="332" tmFilter="0, 0; 0.125,0.2665; 0.25,0.4; 0.375,0.465; 0.5,0.5;  0.625,0.535; 0.75,0.6; 0.875,0.7335; 1,1">
                                          <p:stCondLst>
                                            <p:cond delay="332"/>
                                          </p:stCondLst>
                                        </p:cTn>
                                        <p:tgtEl>
                                          <p:spTgt spid="38915">
                                            <p:txEl>
                                              <p:pRg st="0" end="0"/>
                                            </p:txEl>
                                          </p:spTgt>
                                        </p:tgtEl>
                                        <p:attrNameLst>
                                          <p:attrName>ppt_y</p:attrName>
                                        </p:attrNameLst>
                                      </p:cBhvr>
                                      <p:tavLst>
                                        <p:tav tm="0" fmla="#ppt_y-sin(pi*$)/9">
                                          <p:val>
                                            <p:fltVal val="0"/>
                                          </p:val>
                                        </p:tav>
                                        <p:tav tm="100000">
                                          <p:val>
                                            <p:fltVal val="1"/>
                                          </p:val>
                                        </p:tav>
                                      </p:tavLst>
                                    </p:anim>
                                    <p:anim calcmode="lin" valueType="num">
                                      <p:cBhvr>
                                        <p:cTn id="28" dur="166" tmFilter="0, 0; 0.125,0.2665; 0.25,0.4; 0.375,0.465; 0.5,0.5;  0.625,0.535; 0.75,0.6; 0.875,0.7335; 1,1">
                                          <p:stCondLst>
                                            <p:cond delay="662"/>
                                          </p:stCondLst>
                                        </p:cTn>
                                        <p:tgtEl>
                                          <p:spTgt spid="38915">
                                            <p:txEl>
                                              <p:pRg st="0" end="0"/>
                                            </p:txEl>
                                          </p:spTgt>
                                        </p:tgtEl>
                                        <p:attrNameLst>
                                          <p:attrName>ppt_y</p:attrName>
                                        </p:attrNameLst>
                                      </p:cBhvr>
                                      <p:tavLst>
                                        <p:tav tm="0" fmla="#ppt_y-sin(pi*$)/27">
                                          <p:val>
                                            <p:fltVal val="0"/>
                                          </p:val>
                                        </p:tav>
                                        <p:tav tm="100000">
                                          <p:val>
                                            <p:fltVal val="1"/>
                                          </p:val>
                                        </p:tav>
                                      </p:tavLst>
                                    </p:anim>
                                    <p:anim calcmode="lin" valueType="num">
                                      <p:cBhvr>
                                        <p:cTn id="29" dur="82" tmFilter="0, 0; 0.125,0.2665; 0.25,0.4; 0.375,0.465; 0.5,0.5;  0.625,0.535; 0.75,0.6; 0.875,0.7335; 1,1">
                                          <p:stCondLst>
                                            <p:cond delay="828"/>
                                          </p:stCondLst>
                                        </p:cTn>
                                        <p:tgtEl>
                                          <p:spTgt spid="38915">
                                            <p:txEl>
                                              <p:pRg st="0" end="0"/>
                                            </p:txEl>
                                          </p:spTgt>
                                        </p:tgtEl>
                                        <p:attrNameLst>
                                          <p:attrName>ppt_y</p:attrName>
                                        </p:attrNameLst>
                                      </p:cBhvr>
                                      <p:tavLst>
                                        <p:tav tm="0" fmla="#ppt_y-sin(pi*$)/81">
                                          <p:val>
                                            <p:fltVal val="0"/>
                                          </p:val>
                                        </p:tav>
                                        <p:tav tm="100000">
                                          <p:val>
                                            <p:fltVal val="1"/>
                                          </p:val>
                                        </p:tav>
                                      </p:tavLst>
                                    </p:anim>
                                    <p:animScale>
                                      <p:cBhvr>
                                        <p:cTn id="30" dur="13">
                                          <p:stCondLst>
                                            <p:cond delay="325"/>
                                          </p:stCondLst>
                                        </p:cTn>
                                        <p:tgtEl>
                                          <p:spTgt spid="38915">
                                            <p:txEl>
                                              <p:pRg st="0" end="0"/>
                                            </p:txEl>
                                          </p:spTgt>
                                        </p:tgtEl>
                                      </p:cBhvr>
                                      <p:to x="100000" y="60000"/>
                                    </p:animScale>
                                    <p:animScale>
                                      <p:cBhvr>
                                        <p:cTn id="31" dur="83" decel="50000">
                                          <p:stCondLst>
                                            <p:cond delay="338"/>
                                          </p:stCondLst>
                                        </p:cTn>
                                        <p:tgtEl>
                                          <p:spTgt spid="38915">
                                            <p:txEl>
                                              <p:pRg st="0" end="0"/>
                                            </p:txEl>
                                          </p:spTgt>
                                        </p:tgtEl>
                                      </p:cBhvr>
                                      <p:to x="100000" y="100000"/>
                                    </p:animScale>
                                    <p:animScale>
                                      <p:cBhvr>
                                        <p:cTn id="32" dur="13">
                                          <p:stCondLst>
                                            <p:cond delay="656"/>
                                          </p:stCondLst>
                                        </p:cTn>
                                        <p:tgtEl>
                                          <p:spTgt spid="38915">
                                            <p:txEl>
                                              <p:pRg st="0" end="0"/>
                                            </p:txEl>
                                          </p:spTgt>
                                        </p:tgtEl>
                                      </p:cBhvr>
                                      <p:to x="100000" y="80000"/>
                                    </p:animScale>
                                    <p:animScale>
                                      <p:cBhvr>
                                        <p:cTn id="33" dur="83" decel="50000">
                                          <p:stCondLst>
                                            <p:cond delay="669"/>
                                          </p:stCondLst>
                                        </p:cTn>
                                        <p:tgtEl>
                                          <p:spTgt spid="38915">
                                            <p:txEl>
                                              <p:pRg st="0" end="0"/>
                                            </p:txEl>
                                          </p:spTgt>
                                        </p:tgtEl>
                                      </p:cBhvr>
                                      <p:to x="100000" y="100000"/>
                                    </p:animScale>
                                    <p:animScale>
                                      <p:cBhvr>
                                        <p:cTn id="34" dur="13">
                                          <p:stCondLst>
                                            <p:cond delay="821"/>
                                          </p:stCondLst>
                                        </p:cTn>
                                        <p:tgtEl>
                                          <p:spTgt spid="38915">
                                            <p:txEl>
                                              <p:pRg st="0" end="0"/>
                                            </p:txEl>
                                          </p:spTgt>
                                        </p:tgtEl>
                                      </p:cBhvr>
                                      <p:to x="100000" y="90000"/>
                                    </p:animScale>
                                    <p:animScale>
                                      <p:cBhvr>
                                        <p:cTn id="35" dur="83" decel="50000">
                                          <p:stCondLst>
                                            <p:cond delay="834"/>
                                          </p:stCondLst>
                                        </p:cTn>
                                        <p:tgtEl>
                                          <p:spTgt spid="38915">
                                            <p:txEl>
                                              <p:pRg st="0" end="0"/>
                                            </p:txEl>
                                          </p:spTgt>
                                        </p:tgtEl>
                                      </p:cBhvr>
                                      <p:to x="100000" y="100000"/>
                                    </p:animScale>
                                    <p:animScale>
                                      <p:cBhvr>
                                        <p:cTn id="36" dur="13">
                                          <p:stCondLst>
                                            <p:cond delay="904"/>
                                          </p:stCondLst>
                                        </p:cTn>
                                        <p:tgtEl>
                                          <p:spTgt spid="38915">
                                            <p:txEl>
                                              <p:pRg st="0" end="0"/>
                                            </p:txEl>
                                          </p:spTgt>
                                        </p:tgtEl>
                                      </p:cBhvr>
                                      <p:to x="100000" y="95000"/>
                                    </p:animScale>
                                    <p:animScale>
                                      <p:cBhvr>
                                        <p:cTn id="37" dur="83" decel="50000">
                                          <p:stCondLst>
                                            <p:cond delay="917"/>
                                          </p:stCondLst>
                                        </p:cTn>
                                        <p:tgtEl>
                                          <p:spTgt spid="38915">
                                            <p:txEl>
                                              <p:pRg st="0" end="0"/>
                                            </p:txEl>
                                          </p:spTgt>
                                        </p:tgtEl>
                                      </p:cBhvr>
                                      <p:to x="100000" y="100000"/>
                                    </p:animScale>
                                  </p:childTnLst>
                                </p:cTn>
                              </p:par>
                            </p:childTnLst>
                          </p:cTn>
                        </p:par>
                        <p:par>
                          <p:cTn id="38" fill="hold">
                            <p:stCondLst>
                              <p:cond delay="2000"/>
                            </p:stCondLst>
                            <p:childTnLst>
                              <p:par>
                                <p:cTn id="39" presetID="26" presetClass="entr" presetSubtype="0" fill="hold" grpId="0" nodeType="afterEffect">
                                  <p:stCondLst>
                                    <p:cond delay="0"/>
                                  </p:stCondLst>
                                  <p:childTnLst>
                                    <p:set>
                                      <p:cBhvr>
                                        <p:cTn id="40" dur="1" fill="hold">
                                          <p:stCondLst>
                                            <p:cond delay="0"/>
                                          </p:stCondLst>
                                        </p:cTn>
                                        <p:tgtEl>
                                          <p:spTgt spid="38915">
                                            <p:txEl>
                                              <p:pRg st="3" end="3"/>
                                            </p:txEl>
                                          </p:spTgt>
                                        </p:tgtEl>
                                        <p:attrNameLst>
                                          <p:attrName>style.visibility</p:attrName>
                                        </p:attrNameLst>
                                      </p:cBhvr>
                                      <p:to>
                                        <p:strVal val="visible"/>
                                      </p:to>
                                    </p:set>
                                    <p:animEffect transition="in" filter="wipe(down)">
                                      <p:cBhvr>
                                        <p:cTn id="41" dur="290">
                                          <p:stCondLst>
                                            <p:cond delay="0"/>
                                          </p:stCondLst>
                                        </p:cTn>
                                        <p:tgtEl>
                                          <p:spTgt spid="38915">
                                            <p:txEl>
                                              <p:pRg st="3" end="3"/>
                                            </p:txEl>
                                          </p:spTgt>
                                        </p:tgtEl>
                                      </p:cBhvr>
                                    </p:animEffect>
                                    <p:anim calcmode="lin" valueType="num">
                                      <p:cBhvr>
                                        <p:cTn id="42" dur="911" tmFilter="0,0; 0.14,0.36; 0.43,0.73; 0.71,0.91; 1.0,1.0">
                                          <p:stCondLst>
                                            <p:cond delay="0"/>
                                          </p:stCondLst>
                                        </p:cTn>
                                        <p:tgtEl>
                                          <p:spTgt spid="38915">
                                            <p:txEl>
                                              <p:pRg st="3" end="3"/>
                                            </p:txEl>
                                          </p:spTgt>
                                        </p:tgtEl>
                                        <p:attrNameLst>
                                          <p:attrName>ppt_x</p:attrName>
                                        </p:attrNameLst>
                                      </p:cBhvr>
                                      <p:tavLst>
                                        <p:tav tm="0">
                                          <p:val>
                                            <p:strVal val="#ppt_x-0.25"/>
                                          </p:val>
                                        </p:tav>
                                        <p:tav tm="100000">
                                          <p:val>
                                            <p:strVal val="#ppt_x"/>
                                          </p:val>
                                        </p:tav>
                                      </p:tavLst>
                                    </p:anim>
                                    <p:anim calcmode="lin" valueType="num">
                                      <p:cBhvr>
                                        <p:cTn id="43" dur="332" tmFilter="0.0,0.0; 0.25,0.07; 0.50,0.2; 0.75,0.467; 1.0,1.0">
                                          <p:stCondLst>
                                            <p:cond delay="0"/>
                                          </p:stCondLst>
                                        </p:cTn>
                                        <p:tgtEl>
                                          <p:spTgt spid="38915">
                                            <p:txEl>
                                              <p:pRg st="3" end="3"/>
                                            </p:txEl>
                                          </p:spTgt>
                                        </p:tgtEl>
                                        <p:attrNameLst>
                                          <p:attrName>ppt_y</p:attrName>
                                        </p:attrNameLst>
                                      </p:cBhvr>
                                      <p:tavLst>
                                        <p:tav tm="0" fmla="#ppt_y-sin(pi*$)/3">
                                          <p:val>
                                            <p:fltVal val="0.5"/>
                                          </p:val>
                                        </p:tav>
                                        <p:tav tm="100000">
                                          <p:val>
                                            <p:fltVal val="1"/>
                                          </p:val>
                                        </p:tav>
                                      </p:tavLst>
                                    </p:anim>
                                    <p:anim calcmode="lin" valueType="num">
                                      <p:cBhvr>
                                        <p:cTn id="44" dur="332" tmFilter="0, 0; 0.125,0.2665; 0.25,0.4; 0.375,0.465; 0.5,0.5;  0.625,0.535; 0.75,0.6; 0.875,0.7335; 1,1">
                                          <p:stCondLst>
                                            <p:cond delay="332"/>
                                          </p:stCondLst>
                                        </p:cTn>
                                        <p:tgtEl>
                                          <p:spTgt spid="38915">
                                            <p:txEl>
                                              <p:pRg st="3" end="3"/>
                                            </p:txEl>
                                          </p:spTgt>
                                        </p:tgtEl>
                                        <p:attrNameLst>
                                          <p:attrName>ppt_y</p:attrName>
                                        </p:attrNameLst>
                                      </p:cBhvr>
                                      <p:tavLst>
                                        <p:tav tm="0" fmla="#ppt_y-sin(pi*$)/9">
                                          <p:val>
                                            <p:fltVal val="0"/>
                                          </p:val>
                                        </p:tav>
                                        <p:tav tm="100000">
                                          <p:val>
                                            <p:fltVal val="1"/>
                                          </p:val>
                                        </p:tav>
                                      </p:tavLst>
                                    </p:anim>
                                    <p:anim calcmode="lin" valueType="num">
                                      <p:cBhvr>
                                        <p:cTn id="45" dur="166" tmFilter="0, 0; 0.125,0.2665; 0.25,0.4; 0.375,0.465; 0.5,0.5;  0.625,0.535; 0.75,0.6; 0.875,0.7335; 1,1">
                                          <p:stCondLst>
                                            <p:cond delay="662"/>
                                          </p:stCondLst>
                                        </p:cTn>
                                        <p:tgtEl>
                                          <p:spTgt spid="38915">
                                            <p:txEl>
                                              <p:pRg st="3" end="3"/>
                                            </p:txEl>
                                          </p:spTgt>
                                        </p:tgtEl>
                                        <p:attrNameLst>
                                          <p:attrName>ppt_y</p:attrName>
                                        </p:attrNameLst>
                                      </p:cBhvr>
                                      <p:tavLst>
                                        <p:tav tm="0" fmla="#ppt_y-sin(pi*$)/27">
                                          <p:val>
                                            <p:fltVal val="0"/>
                                          </p:val>
                                        </p:tav>
                                        <p:tav tm="100000">
                                          <p:val>
                                            <p:fltVal val="1"/>
                                          </p:val>
                                        </p:tav>
                                      </p:tavLst>
                                    </p:anim>
                                    <p:anim calcmode="lin" valueType="num">
                                      <p:cBhvr>
                                        <p:cTn id="46" dur="82" tmFilter="0, 0; 0.125,0.2665; 0.25,0.4; 0.375,0.465; 0.5,0.5;  0.625,0.535; 0.75,0.6; 0.875,0.7335; 1,1">
                                          <p:stCondLst>
                                            <p:cond delay="828"/>
                                          </p:stCondLst>
                                        </p:cTn>
                                        <p:tgtEl>
                                          <p:spTgt spid="38915">
                                            <p:txEl>
                                              <p:pRg st="3" end="3"/>
                                            </p:txEl>
                                          </p:spTgt>
                                        </p:tgtEl>
                                        <p:attrNameLst>
                                          <p:attrName>ppt_y</p:attrName>
                                        </p:attrNameLst>
                                      </p:cBhvr>
                                      <p:tavLst>
                                        <p:tav tm="0" fmla="#ppt_y-sin(pi*$)/81">
                                          <p:val>
                                            <p:fltVal val="0"/>
                                          </p:val>
                                        </p:tav>
                                        <p:tav tm="100000">
                                          <p:val>
                                            <p:fltVal val="1"/>
                                          </p:val>
                                        </p:tav>
                                      </p:tavLst>
                                    </p:anim>
                                    <p:animScale>
                                      <p:cBhvr>
                                        <p:cTn id="47" dur="13">
                                          <p:stCondLst>
                                            <p:cond delay="325"/>
                                          </p:stCondLst>
                                        </p:cTn>
                                        <p:tgtEl>
                                          <p:spTgt spid="38915">
                                            <p:txEl>
                                              <p:pRg st="3" end="3"/>
                                            </p:txEl>
                                          </p:spTgt>
                                        </p:tgtEl>
                                      </p:cBhvr>
                                      <p:to x="100000" y="60000"/>
                                    </p:animScale>
                                    <p:animScale>
                                      <p:cBhvr>
                                        <p:cTn id="48" dur="83" decel="50000">
                                          <p:stCondLst>
                                            <p:cond delay="338"/>
                                          </p:stCondLst>
                                        </p:cTn>
                                        <p:tgtEl>
                                          <p:spTgt spid="38915">
                                            <p:txEl>
                                              <p:pRg st="3" end="3"/>
                                            </p:txEl>
                                          </p:spTgt>
                                        </p:tgtEl>
                                      </p:cBhvr>
                                      <p:to x="100000" y="100000"/>
                                    </p:animScale>
                                    <p:animScale>
                                      <p:cBhvr>
                                        <p:cTn id="49" dur="13">
                                          <p:stCondLst>
                                            <p:cond delay="656"/>
                                          </p:stCondLst>
                                        </p:cTn>
                                        <p:tgtEl>
                                          <p:spTgt spid="38915">
                                            <p:txEl>
                                              <p:pRg st="3" end="3"/>
                                            </p:txEl>
                                          </p:spTgt>
                                        </p:tgtEl>
                                      </p:cBhvr>
                                      <p:to x="100000" y="80000"/>
                                    </p:animScale>
                                    <p:animScale>
                                      <p:cBhvr>
                                        <p:cTn id="50" dur="83" decel="50000">
                                          <p:stCondLst>
                                            <p:cond delay="669"/>
                                          </p:stCondLst>
                                        </p:cTn>
                                        <p:tgtEl>
                                          <p:spTgt spid="38915">
                                            <p:txEl>
                                              <p:pRg st="3" end="3"/>
                                            </p:txEl>
                                          </p:spTgt>
                                        </p:tgtEl>
                                      </p:cBhvr>
                                      <p:to x="100000" y="100000"/>
                                    </p:animScale>
                                    <p:animScale>
                                      <p:cBhvr>
                                        <p:cTn id="51" dur="13">
                                          <p:stCondLst>
                                            <p:cond delay="821"/>
                                          </p:stCondLst>
                                        </p:cTn>
                                        <p:tgtEl>
                                          <p:spTgt spid="38915">
                                            <p:txEl>
                                              <p:pRg st="3" end="3"/>
                                            </p:txEl>
                                          </p:spTgt>
                                        </p:tgtEl>
                                      </p:cBhvr>
                                      <p:to x="100000" y="90000"/>
                                    </p:animScale>
                                    <p:animScale>
                                      <p:cBhvr>
                                        <p:cTn id="52" dur="83" decel="50000">
                                          <p:stCondLst>
                                            <p:cond delay="834"/>
                                          </p:stCondLst>
                                        </p:cTn>
                                        <p:tgtEl>
                                          <p:spTgt spid="38915">
                                            <p:txEl>
                                              <p:pRg st="3" end="3"/>
                                            </p:txEl>
                                          </p:spTgt>
                                        </p:tgtEl>
                                      </p:cBhvr>
                                      <p:to x="100000" y="100000"/>
                                    </p:animScale>
                                    <p:animScale>
                                      <p:cBhvr>
                                        <p:cTn id="53" dur="13">
                                          <p:stCondLst>
                                            <p:cond delay="904"/>
                                          </p:stCondLst>
                                        </p:cTn>
                                        <p:tgtEl>
                                          <p:spTgt spid="38915">
                                            <p:txEl>
                                              <p:pRg st="3" end="3"/>
                                            </p:txEl>
                                          </p:spTgt>
                                        </p:tgtEl>
                                      </p:cBhvr>
                                      <p:to x="100000" y="95000"/>
                                    </p:animScale>
                                    <p:animScale>
                                      <p:cBhvr>
                                        <p:cTn id="54" dur="83" decel="50000">
                                          <p:stCondLst>
                                            <p:cond delay="917"/>
                                          </p:stCondLst>
                                        </p:cTn>
                                        <p:tgtEl>
                                          <p:spTgt spid="38915">
                                            <p:txEl>
                                              <p:pRg st="3" end="3"/>
                                            </p:txEl>
                                          </p:spTgt>
                                        </p:tgtEl>
                                      </p:cBhvr>
                                      <p:to x="100000" y="100000"/>
                                    </p:animScale>
                                  </p:childTnLst>
                                </p:cTn>
                              </p:par>
                            </p:childTnLst>
                          </p:cTn>
                        </p:par>
                        <p:par>
                          <p:cTn id="55" fill="hold">
                            <p:stCondLst>
                              <p:cond delay="3000"/>
                            </p:stCondLst>
                            <p:childTnLst>
                              <p:par>
                                <p:cTn id="56" presetID="37" presetClass="entr" presetSubtype="0" fill="hold" nodeType="afterEffect">
                                  <p:stCondLst>
                                    <p:cond delay="0"/>
                                  </p:stCondLst>
                                  <p:childTnLst>
                                    <p:set>
                                      <p:cBhvr>
                                        <p:cTn id="57" dur="1" fill="hold">
                                          <p:stCondLst>
                                            <p:cond delay="0"/>
                                          </p:stCondLst>
                                        </p:cTn>
                                        <p:tgtEl>
                                          <p:spTgt spid="38916"/>
                                        </p:tgtEl>
                                        <p:attrNameLst>
                                          <p:attrName>style.visibility</p:attrName>
                                        </p:attrNameLst>
                                      </p:cBhvr>
                                      <p:to>
                                        <p:strVal val="visible"/>
                                      </p:to>
                                    </p:set>
                                    <p:animEffect transition="in" filter="fade">
                                      <p:cBhvr>
                                        <p:cTn id="58" dur="1000"/>
                                        <p:tgtEl>
                                          <p:spTgt spid="38916"/>
                                        </p:tgtEl>
                                      </p:cBhvr>
                                    </p:animEffect>
                                    <p:anim calcmode="lin" valueType="num">
                                      <p:cBhvr>
                                        <p:cTn id="59" dur="1000" fill="hold"/>
                                        <p:tgtEl>
                                          <p:spTgt spid="38916"/>
                                        </p:tgtEl>
                                        <p:attrNameLst>
                                          <p:attrName>ppt_x</p:attrName>
                                        </p:attrNameLst>
                                      </p:cBhvr>
                                      <p:tavLst>
                                        <p:tav tm="0">
                                          <p:val>
                                            <p:strVal val="#ppt_x"/>
                                          </p:val>
                                        </p:tav>
                                        <p:tav tm="100000">
                                          <p:val>
                                            <p:strVal val="#ppt_x"/>
                                          </p:val>
                                        </p:tav>
                                      </p:tavLst>
                                    </p:anim>
                                    <p:anim calcmode="lin" valueType="num">
                                      <p:cBhvr>
                                        <p:cTn id="60" dur="900" decel="100000" fill="hold"/>
                                        <p:tgtEl>
                                          <p:spTgt spid="38916"/>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38916"/>
                                        </p:tgtEl>
                                        <p:attrNameLst>
                                          <p:attrName>ppt_y</p:attrName>
                                        </p:attrNameLst>
                                      </p:cBhvr>
                                      <p:tavLst>
                                        <p:tav tm="0">
                                          <p:val>
                                            <p:strVal val="#ppt_y-.03"/>
                                          </p:val>
                                        </p:tav>
                                        <p:tav tm="100000">
                                          <p:val>
                                            <p:strVal val="#ppt_y"/>
                                          </p:val>
                                        </p:tav>
                                      </p:tavLst>
                                    </p:anim>
                                  </p:childTnLst>
                                </p:cTn>
                              </p:par>
                              <p:par>
                                <p:cTn id="62" presetID="37" presetClass="entr" presetSubtype="0" fill="hold" nodeType="withEffect">
                                  <p:stCondLst>
                                    <p:cond delay="0"/>
                                  </p:stCondLst>
                                  <p:childTnLst>
                                    <p:set>
                                      <p:cBhvr>
                                        <p:cTn id="63" dur="1" fill="hold">
                                          <p:stCondLst>
                                            <p:cond delay="0"/>
                                          </p:stCondLst>
                                        </p:cTn>
                                        <p:tgtEl>
                                          <p:spTgt spid="38917"/>
                                        </p:tgtEl>
                                        <p:attrNameLst>
                                          <p:attrName>style.visibility</p:attrName>
                                        </p:attrNameLst>
                                      </p:cBhvr>
                                      <p:to>
                                        <p:strVal val="visible"/>
                                      </p:to>
                                    </p:set>
                                    <p:animEffect transition="in" filter="fade">
                                      <p:cBhvr>
                                        <p:cTn id="64" dur="1000"/>
                                        <p:tgtEl>
                                          <p:spTgt spid="38917"/>
                                        </p:tgtEl>
                                      </p:cBhvr>
                                    </p:animEffect>
                                    <p:anim calcmode="lin" valueType="num">
                                      <p:cBhvr>
                                        <p:cTn id="65" dur="1000" fill="hold"/>
                                        <p:tgtEl>
                                          <p:spTgt spid="38917"/>
                                        </p:tgtEl>
                                        <p:attrNameLst>
                                          <p:attrName>ppt_x</p:attrName>
                                        </p:attrNameLst>
                                      </p:cBhvr>
                                      <p:tavLst>
                                        <p:tav tm="0">
                                          <p:val>
                                            <p:strVal val="#ppt_x"/>
                                          </p:val>
                                        </p:tav>
                                        <p:tav tm="100000">
                                          <p:val>
                                            <p:strVal val="#ppt_x"/>
                                          </p:val>
                                        </p:tav>
                                      </p:tavLst>
                                    </p:anim>
                                    <p:anim calcmode="lin" valueType="num">
                                      <p:cBhvr>
                                        <p:cTn id="66" dur="900" decel="100000" fill="hold"/>
                                        <p:tgtEl>
                                          <p:spTgt spid="3891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38917"/>
                                        </p:tgtEl>
                                        <p:attrNameLst>
                                          <p:attrName>ppt_y</p:attrName>
                                        </p:attrNameLst>
                                      </p:cBhvr>
                                      <p:tavLst>
                                        <p:tav tm="0">
                                          <p:val>
                                            <p:strVal val="#ppt_y-.03"/>
                                          </p:val>
                                        </p:tav>
                                        <p:tav tm="100000">
                                          <p:val>
                                            <p:strVal val="#ppt_y"/>
                                          </p:val>
                                        </p:tav>
                                      </p:tavLst>
                                    </p:anim>
                                  </p:childTnLst>
                                </p:cTn>
                              </p:par>
                              <p:par>
                                <p:cTn id="68" presetID="37" presetClass="entr" presetSubtype="0" fill="hold" nodeType="withEffect">
                                  <p:stCondLst>
                                    <p:cond delay="0"/>
                                  </p:stCondLst>
                                  <p:childTnLst>
                                    <p:set>
                                      <p:cBhvr>
                                        <p:cTn id="69" dur="1" fill="hold">
                                          <p:stCondLst>
                                            <p:cond delay="0"/>
                                          </p:stCondLst>
                                        </p:cTn>
                                        <p:tgtEl>
                                          <p:spTgt spid="38919"/>
                                        </p:tgtEl>
                                        <p:attrNameLst>
                                          <p:attrName>style.visibility</p:attrName>
                                        </p:attrNameLst>
                                      </p:cBhvr>
                                      <p:to>
                                        <p:strVal val="visible"/>
                                      </p:to>
                                    </p:set>
                                    <p:animEffect transition="in" filter="fade">
                                      <p:cBhvr>
                                        <p:cTn id="70" dur="1000"/>
                                        <p:tgtEl>
                                          <p:spTgt spid="38919"/>
                                        </p:tgtEl>
                                      </p:cBhvr>
                                    </p:animEffect>
                                    <p:anim calcmode="lin" valueType="num">
                                      <p:cBhvr>
                                        <p:cTn id="71" dur="1000" fill="hold"/>
                                        <p:tgtEl>
                                          <p:spTgt spid="38919"/>
                                        </p:tgtEl>
                                        <p:attrNameLst>
                                          <p:attrName>ppt_x</p:attrName>
                                        </p:attrNameLst>
                                      </p:cBhvr>
                                      <p:tavLst>
                                        <p:tav tm="0">
                                          <p:val>
                                            <p:strVal val="#ppt_x"/>
                                          </p:val>
                                        </p:tav>
                                        <p:tav tm="100000">
                                          <p:val>
                                            <p:strVal val="#ppt_x"/>
                                          </p:val>
                                        </p:tav>
                                      </p:tavLst>
                                    </p:anim>
                                    <p:anim calcmode="lin" valueType="num">
                                      <p:cBhvr>
                                        <p:cTn id="72" dur="900" decel="100000" fill="hold"/>
                                        <p:tgtEl>
                                          <p:spTgt spid="38919"/>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38919"/>
                                        </p:tgtEl>
                                        <p:attrNameLst>
                                          <p:attrName>ppt_y</p:attrName>
                                        </p:attrNameLst>
                                      </p:cBhvr>
                                      <p:tavLst>
                                        <p:tav tm="0">
                                          <p:val>
                                            <p:strVal val="#ppt_y-.03"/>
                                          </p:val>
                                        </p:tav>
                                        <p:tav tm="100000">
                                          <p:val>
                                            <p:strVal val="#ppt_y"/>
                                          </p:val>
                                        </p:tav>
                                      </p:tavLst>
                                    </p:anim>
                                  </p:childTnLst>
                                </p:cTn>
                              </p:par>
                              <p:par>
                                <p:cTn id="74" presetID="37" presetClass="entr" presetSubtype="0" fill="hold" nodeType="withEffect">
                                  <p:stCondLst>
                                    <p:cond delay="0"/>
                                  </p:stCondLst>
                                  <p:childTnLst>
                                    <p:set>
                                      <p:cBhvr>
                                        <p:cTn id="75" dur="1" fill="hold">
                                          <p:stCondLst>
                                            <p:cond delay="0"/>
                                          </p:stCondLst>
                                        </p:cTn>
                                        <p:tgtEl>
                                          <p:spTgt spid="38918"/>
                                        </p:tgtEl>
                                        <p:attrNameLst>
                                          <p:attrName>style.visibility</p:attrName>
                                        </p:attrNameLst>
                                      </p:cBhvr>
                                      <p:to>
                                        <p:strVal val="visible"/>
                                      </p:to>
                                    </p:set>
                                    <p:animEffect transition="in" filter="fade">
                                      <p:cBhvr>
                                        <p:cTn id="76" dur="1000"/>
                                        <p:tgtEl>
                                          <p:spTgt spid="38918"/>
                                        </p:tgtEl>
                                      </p:cBhvr>
                                    </p:animEffect>
                                    <p:anim calcmode="lin" valueType="num">
                                      <p:cBhvr>
                                        <p:cTn id="77" dur="1000" fill="hold"/>
                                        <p:tgtEl>
                                          <p:spTgt spid="38918"/>
                                        </p:tgtEl>
                                        <p:attrNameLst>
                                          <p:attrName>ppt_x</p:attrName>
                                        </p:attrNameLst>
                                      </p:cBhvr>
                                      <p:tavLst>
                                        <p:tav tm="0">
                                          <p:val>
                                            <p:strVal val="#ppt_x"/>
                                          </p:val>
                                        </p:tav>
                                        <p:tav tm="100000">
                                          <p:val>
                                            <p:strVal val="#ppt_x"/>
                                          </p:val>
                                        </p:tav>
                                      </p:tavLst>
                                    </p:anim>
                                    <p:anim calcmode="lin" valueType="num">
                                      <p:cBhvr>
                                        <p:cTn id="78" dur="900" decel="100000" fill="hold"/>
                                        <p:tgtEl>
                                          <p:spTgt spid="38918"/>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89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p:bldP spid="3891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2"/>
          <p:cNvSpPr>
            <a:spLocks noGrp="1"/>
          </p:cNvSpPr>
          <p:nvPr>
            <p:ph type="title"/>
          </p:nvPr>
        </p:nvSpPr>
        <p:spPr>
          <a:xfrm>
            <a:off x="771525" y="357188"/>
            <a:ext cx="8229600" cy="1143000"/>
          </a:xfrm>
        </p:spPr>
        <p:txBody>
          <a:bodyPr/>
          <a:lstStyle/>
          <a:p>
            <a:pPr algn="r" eaLnBrk="1" hangingPunct="1"/>
            <a:r>
              <a:rPr lang="fa-IR" sz="2800" smtClean="0"/>
              <a:t>مهارت 1 : مفاهیم فناوری ارتباطات و اطلاعات</a:t>
            </a:r>
            <a:r>
              <a:rPr lang="en-US" sz="2800" smtClean="0"/>
              <a:t> </a:t>
            </a:r>
            <a:r>
              <a:rPr lang="fa-IR" sz="2800" smtClean="0"/>
              <a:t> </a:t>
            </a:r>
            <a:r>
              <a:rPr lang="en-US" sz="2800" smtClean="0"/>
              <a:t>   </a:t>
            </a:r>
            <a:r>
              <a:rPr lang="en-US" sz="2800" b="1" smtClean="0">
                <a:latin typeface="Times New Roman" pitchFamily="18" charset="0"/>
                <a:cs typeface="Times New Roman" pitchFamily="18" charset="0"/>
              </a:rPr>
              <a:t>IT</a:t>
            </a:r>
          </a:p>
        </p:txBody>
      </p:sp>
      <p:sp>
        <p:nvSpPr>
          <p:cNvPr id="4099" name="Content Placeholder 1"/>
          <p:cNvSpPr>
            <a:spLocks noGrp="1"/>
          </p:cNvSpPr>
          <p:nvPr>
            <p:ph idx="1"/>
          </p:nvPr>
        </p:nvSpPr>
        <p:spPr>
          <a:xfrm>
            <a:off x="457200" y="1643063"/>
            <a:ext cx="8229600" cy="4525962"/>
          </a:xfrm>
        </p:spPr>
        <p:txBody>
          <a:bodyPr/>
          <a:lstStyle/>
          <a:p>
            <a:pPr algn="r" eaLnBrk="1" hangingPunct="1"/>
            <a:r>
              <a:rPr lang="fa-IR" sz="2800" dirty="0" smtClean="0"/>
              <a:t>در این مهارت با ویژگی های کامپیوتر و مفاهیم اساسی مربوط به آن آشنا می شویم تا تصویر نسبتاً درستی از موضوع مورد آموزش داشته باشیم .</a:t>
            </a:r>
            <a:endParaRPr lang="en-US" sz="2800" dirty="0" smtClean="0"/>
          </a:p>
        </p:txBody>
      </p:sp>
      <p:pic>
        <p:nvPicPr>
          <p:cNvPr id="4100" name="Picture 4" descr="320px-Computer-aj_aj_ashton_01_svg.png"/>
          <p:cNvPicPr>
            <a:picLocks noChangeAspect="1"/>
          </p:cNvPicPr>
          <p:nvPr/>
        </p:nvPicPr>
        <p:blipFill>
          <a:blip r:embed="rId2" cstate="print"/>
          <a:srcRect t="17419" b="14838"/>
          <a:stretch>
            <a:fillRect/>
          </a:stretch>
        </p:blipFill>
        <p:spPr bwMode="auto">
          <a:xfrm>
            <a:off x="642938" y="3357563"/>
            <a:ext cx="4533900" cy="3071812"/>
          </a:xfrm>
          <a:prstGeom prst="rect">
            <a:avLst/>
          </a:prstGeom>
          <a:noFill/>
          <a:ln w="9525">
            <a:noFill/>
            <a:miter lim="800000"/>
            <a:headEnd/>
            <a:tailEnd/>
          </a:ln>
        </p:spPr>
      </p:pic>
    </p:spTree>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8" presetClass="entr" presetSubtype="0" accel="100000" fill="hold" grpId="0" nodeType="after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1000" fill="hold"/>
                                        <p:tgtEl>
                                          <p:spTgt spid="4098"/>
                                        </p:tgtEl>
                                        <p:attrNameLst>
                                          <p:attrName>ppt_w</p:attrName>
                                        </p:attrNameLst>
                                      </p:cBhvr>
                                      <p:tavLst>
                                        <p:tav tm="0">
                                          <p:val>
                                            <p:strVal val="#ppt_w*2.5"/>
                                          </p:val>
                                        </p:tav>
                                        <p:tav tm="100000">
                                          <p:val>
                                            <p:strVal val="#ppt_w"/>
                                          </p:val>
                                        </p:tav>
                                      </p:tavLst>
                                    </p:anim>
                                    <p:anim calcmode="lin" valueType="num">
                                      <p:cBhvr>
                                        <p:cTn id="8" dur="1000" fill="hold"/>
                                        <p:tgtEl>
                                          <p:spTgt spid="4098"/>
                                        </p:tgtEl>
                                        <p:attrNameLst>
                                          <p:attrName>ppt_h</p:attrName>
                                        </p:attrNameLst>
                                      </p:cBhvr>
                                      <p:tavLst>
                                        <p:tav tm="0">
                                          <p:val>
                                            <p:strVal val="#ppt_h*0.01"/>
                                          </p:val>
                                        </p:tav>
                                        <p:tav tm="100000">
                                          <p:val>
                                            <p:strVal val="#ppt_h"/>
                                          </p:val>
                                        </p:tav>
                                      </p:tavLst>
                                    </p:anim>
                                    <p:anim calcmode="lin" valueType="num">
                                      <p:cBhvr>
                                        <p:cTn id="9" dur="1000" fill="hold"/>
                                        <p:tgtEl>
                                          <p:spTgt spid="4098"/>
                                        </p:tgtEl>
                                        <p:attrNameLst>
                                          <p:attrName>ppt_x</p:attrName>
                                        </p:attrNameLst>
                                      </p:cBhvr>
                                      <p:tavLst>
                                        <p:tav tm="0">
                                          <p:val>
                                            <p:strVal val="#ppt_x"/>
                                          </p:val>
                                        </p:tav>
                                        <p:tav tm="100000">
                                          <p:val>
                                            <p:strVal val="#ppt_x"/>
                                          </p:val>
                                        </p:tav>
                                      </p:tavLst>
                                    </p:anim>
                                    <p:anim calcmode="lin" valueType="num">
                                      <p:cBhvr>
                                        <p:cTn id="10" dur="1000" fill="hold"/>
                                        <p:tgtEl>
                                          <p:spTgt spid="4098"/>
                                        </p:tgtEl>
                                        <p:attrNameLst>
                                          <p:attrName>ppt_y</p:attrName>
                                        </p:attrNameLst>
                                      </p:cBhvr>
                                      <p:tavLst>
                                        <p:tav tm="0">
                                          <p:val>
                                            <p:strVal val="#ppt_h+1"/>
                                          </p:val>
                                        </p:tav>
                                        <p:tav tm="100000">
                                          <p:val>
                                            <p:strVal val="#ppt_y"/>
                                          </p:val>
                                        </p:tav>
                                      </p:tavLst>
                                    </p:anim>
                                    <p:animEffect transition="in" filter="fade">
                                      <p:cBhvr>
                                        <p:cTn id="11" dur="1000"/>
                                        <p:tgtEl>
                                          <p:spTgt spid="4098"/>
                                        </p:tgtEl>
                                      </p:cBhvr>
                                    </p:animEffect>
                                  </p:childTnLst>
                                </p:cTn>
                              </p:par>
                            </p:childTnLst>
                          </p:cTn>
                        </p:par>
                        <p:par>
                          <p:cTn id="12" fill="hold">
                            <p:stCondLst>
                              <p:cond delay="1000"/>
                            </p:stCondLst>
                            <p:childTnLst>
                              <p:par>
                                <p:cTn id="13" presetID="26" presetClass="entr" presetSubtype="0" fill="hold" grpId="0" nodeType="afterEffect">
                                  <p:stCondLst>
                                    <p:cond delay="0"/>
                                  </p:stCondLst>
                                  <p:childTnLst>
                                    <p:set>
                                      <p:cBhvr>
                                        <p:cTn id="14" dur="1" fill="hold">
                                          <p:stCondLst>
                                            <p:cond delay="0"/>
                                          </p:stCondLst>
                                        </p:cTn>
                                        <p:tgtEl>
                                          <p:spTgt spid="4099">
                                            <p:txEl>
                                              <p:pRg st="0" end="0"/>
                                            </p:txEl>
                                          </p:spTgt>
                                        </p:tgtEl>
                                        <p:attrNameLst>
                                          <p:attrName>style.visibility</p:attrName>
                                        </p:attrNameLst>
                                      </p:cBhvr>
                                      <p:to>
                                        <p:strVal val="visible"/>
                                      </p:to>
                                    </p:set>
                                    <p:animEffect transition="in" filter="wipe(down)">
                                      <p:cBhvr>
                                        <p:cTn id="15" dur="290">
                                          <p:stCondLst>
                                            <p:cond delay="0"/>
                                          </p:stCondLst>
                                        </p:cTn>
                                        <p:tgtEl>
                                          <p:spTgt spid="4099">
                                            <p:txEl>
                                              <p:pRg st="0" end="0"/>
                                            </p:txEl>
                                          </p:spTgt>
                                        </p:tgtEl>
                                      </p:cBhvr>
                                    </p:animEffect>
                                    <p:anim calcmode="lin" valueType="num">
                                      <p:cBhvr>
                                        <p:cTn id="16" dur="911" tmFilter="0,0; 0.14,0.36; 0.43,0.73; 0.71,0.91; 1.0,1.0">
                                          <p:stCondLst>
                                            <p:cond delay="0"/>
                                          </p:stCondLst>
                                        </p:cTn>
                                        <p:tgtEl>
                                          <p:spTgt spid="4099">
                                            <p:txEl>
                                              <p:pRg st="0" end="0"/>
                                            </p:txEl>
                                          </p:spTgt>
                                        </p:tgtEl>
                                        <p:attrNameLst>
                                          <p:attrName>ppt_x</p:attrName>
                                        </p:attrNameLst>
                                      </p:cBhvr>
                                      <p:tavLst>
                                        <p:tav tm="0">
                                          <p:val>
                                            <p:strVal val="#ppt_x-0.25"/>
                                          </p:val>
                                        </p:tav>
                                        <p:tav tm="100000">
                                          <p:val>
                                            <p:strVal val="#ppt_x"/>
                                          </p:val>
                                        </p:tav>
                                      </p:tavLst>
                                    </p:anim>
                                    <p:anim calcmode="lin" valueType="num">
                                      <p:cBhvr>
                                        <p:cTn id="17" dur="332" tmFilter="0.0,0.0; 0.25,0.07; 0.50,0.2; 0.75,0.467; 1.0,1.0">
                                          <p:stCondLst>
                                            <p:cond delay="0"/>
                                          </p:stCondLst>
                                        </p:cTn>
                                        <p:tgtEl>
                                          <p:spTgt spid="4099">
                                            <p:txEl>
                                              <p:pRg st="0" end="0"/>
                                            </p:txEl>
                                          </p:spTgt>
                                        </p:tgtEl>
                                        <p:attrNameLst>
                                          <p:attrName>ppt_y</p:attrName>
                                        </p:attrNameLst>
                                      </p:cBhvr>
                                      <p:tavLst>
                                        <p:tav tm="0" fmla="#ppt_y-sin(pi*$)/3">
                                          <p:val>
                                            <p:fltVal val="0.5"/>
                                          </p:val>
                                        </p:tav>
                                        <p:tav tm="100000">
                                          <p:val>
                                            <p:fltVal val="1"/>
                                          </p:val>
                                        </p:tav>
                                      </p:tavLst>
                                    </p:anim>
                                    <p:anim calcmode="lin" valueType="num">
                                      <p:cBhvr>
                                        <p:cTn id="18" dur="332" tmFilter="0, 0; 0.125,0.2665; 0.25,0.4; 0.375,0.465; 0.5,0.5;  0.625,0.535; 0.75,0.6; 0.875,0.7335; 1,1">
                                          <p:stCondLst>
                                            <p:cond delay="332"/>
                                          </p:stCondLst>
                                        </p:cTn>
                                        <p:tgtEl>
                                          <p:spTgt spid="4099">
                                            <p:txEl>
                                              <p:pRg st="0" end="0"/>
                                            </p:txEl>
                                          </p:spTgt>
                                        </p:tgtEl>
                                        <p:attrNameLst>
                                          <p:attrName>ppt_y</p:attrName>
                                        </p:attrNameLst>
                                      </p:cBhvr>
                                      <p:tavLst>
                                        <p:tav tm="0" fmla="#ppt_y-sin(pi*$)/9">
                                          <p:val>
                                            <p:fltVal val="0"/>
                                          </p:val>
                                        </p:tav>
                                        <p:tav tm="100000">
                                          <p:val>
                                            <p:fltVal val="1"/>
                                          </p:val>
                                        </p:tav>
                                      </p:tavLst>
                                    </p:anim>
                                    <p:anim calcmode="lin" valueType="num">
                                      <p:cBhvr>
                                        <p:cTn id="19" dur="166" tmFilter="0, 0; 0.125,0.2665; 0.25,0.4; 0.375,0.465; 0.5,0.5;  0.625,0.535; 0.75,0.6; 0.875,0.7335; 1,1">
                                          <p:stCondLst>
                                            <p:cond delay="662"/>
                                          </p:stCondLst>
                                        </p:cTn>
                                        <p:tgtEl>
                                          <p:spTgt spid="4099">
                                            <p:txEl>
                                              <p:pRg st="0" end="0"/>
                                            </p:txEl>
                                          </p:spTgt>
                                        </p:tgtEl>
                                        <p:attrNameLst>
                                          <p:attrName>ppt_y</p:attrName>
                                        </p:attrNameLst>
                                      </p:cBhvr>
                                      <p:tavLst>
                                        <p:tav tm="0" fmla="#ppt_y-sin(pi*$)/27">
                                          <p:val>
                                            <p:fltVal val="0"/>
                                          </p:val>
                                        </p:tav>
                                        <p:tav tm="100000">
                                          <p:val>
                                            <p:fltVal val="1"/>
                                          </p:val>
                                        </p:tav>
                                      </p:tavLst>
                                    </p:anim>
                                    <p:anim calcmode="lin" valueType="num">
                                      <p:cBhvr>
                                        <p:cTn id="20" dur="82" tmFilter="0, 0; 0.125,0.2665; 0.25,0.4; 0.375,0.465; 0.5,0.5;  0.625,0.535; 0.75,0.6; 0.875,0.7335; 1,1">
                                          <p:stCondLst>
                                            <p:cond delay="828"/>
                                          </p:stCondLst>
                                        </p:cTn>
                                        <p:tgtEl>
                                          <p:spTgt spid="4099">
                                            <p:txEl>
                                              <p:pRg st="0" end="0"/>
                                            </p:txEl>
                                          </p:spTgt>
                                        </p:tgtEl>
                                        <p:attrNameLst>
                                          <p:attrName>ppt_y</p:attrName>
                                        </p:attrNameLst>
                                      </p:cBhvr>
                                      <p:tavLst>
                                        <p:tav tm="0" fmla="#ppt_y-sin(pi*$)/81">
                                          <p:val>
                                            <p:fltVal val="0"/>
                                          </p:val>
                                        </p:tav>
                                        <p:tav tm="100000">
                                          <p:val>
                                            <p:fltVal val="1"/>
                                          </p:val>
                                        </p:tav>
                                      </p:tavLst>
                                    </p:anim>
                                    <p:animScale>
                                      <p:cBhvr>
                                        <p:cTn id="21" dur="13">
                                          <p:stCondLst>
                                            <p:cond delay="325"/>
                                          </p:stCondLst>
                                        </p:cTn>
                                        <p:tgtEl>
                                          <p:spTgt spid="4099">
                                            <p:txEl>
                                              <p:pRg st="0" end="0"/>
                                            </p:txEl>
                                          </p:spTgt>
                                        </p:tgtEl>
                                      </p:cBhvr>
                                      <p:to x="100000" y="60000"/>
                                    </p:animScale>
                                    <p:animScale>
                                      <p:cBhvr>
                                        <p:cTn id="22" dur="83" decel="50000">
                                          <p:stCondLst>
                                            <p:cond delay="338"/>
                                          </p:stCondLst>
                                        </p:cTn>
                                        <p:tgtEl>
                                          <p:spTgt spid="4099">
                                            <p:txEl>
                                              <p:pRg st="0" end="0"/>
                                            </p:txEl>
                                          </p:spTgt>
                                        </p:tgtEl>
                                      </p:cBhvr>
                                      <p:to x="100000" y="100000"/>
                                    </p:animScale>
                                    <p:animScale>
                                      <p:cBhvr>
                                        <p:cTn id="23" dur="13">
                                          <p:stCondLst>
                                            <p:cond delay="656"/>
                                          </p:stCondLst>
                                        </p:cTn>
                                        <p:tgtEl>
                                          <p:spTgt spid="4099">
                                            <p:txEl>
                                              <p:pRg st="0" end="0"/>
                                            </p:txEl>
                                          </p:spTgt>
                                        </p:tgtEl>
                                      </p:cBhvr>
                                      <p:to x="100000" y="80000"/>
                                    </p:animScale>
                                    <p:animScale>
                                      <p:cBhvr>
                                        <p:cTn id="24" dur="83" decel="50000">
                                          <p:stCondLst>
                                            <p:cond delay="669"/>
                                          </p:stCondLst>
                                        </p:cTn>
                                        <p:tgtEl>
                                          <p:spTgt spid="4099">
                                            <p:txEl>
                                              <p:pRg st="0" end="0"/>
                                            </p:txEl>
                                          </p:spTgt>
                                        </p:tgtEl>
                                      </p:cBhvr>
                                      <p:to x="100000" y="100000"/>
                                    </p:animScale>
                                    <p:animScale>
                                      <p:cBhvr>
                                        <p:cTn id="25" dur="13">
                                          <p:stCondLst>
                                            <p:cond delay="821"/>
                                          </p:stCondLst>
                                        </p:cTn>
                                        <p:tgtEl>
                                          <p:spTgt spid="4099">
                                            <p:txEl>
                                              <p:pRg st="0" end="0"/>
                                            </p:txEl>
                                          </p:spTgt>
                                        </p:tgtEl>
                                      </p:cBhvr>
                                      <p:to x="100000" y="90000"/>
                                    </p:animScale>
                                    <p:animScale>
                                      <p:cBhvr>
                                        <p:cTn id="26" dur="83" decel="50000">
                                          <p:stCondLst>
                                            <p:cond delay="834"/>
                                          </p:stCondLst>
                                        </p:cTn>
                                        <p:tgtEl>
                                          <p:spTgt spid="4099">
                                            <p:txEl>
                                              <p:pRg st="0" end="0"/>
                                            </p:txEl>
                                          </p:spTgt>
                                        </p:tgtEl>
                                      </p:cBhvr>
                                      <p:to x="100000" y="100000"/>
                                    </p:animScale>
                                    <p:animScale>
                                      <p:cBhvr>
                                        <p:cTn id="27" dur="13">
                                          <p:stCondLst>
                                            <p:cond delay="904"/>
                                          </p:stCondLst>
                                        </p:cTn>
                                        <p:tgtEl>
                                          <p:spTgt spid="4099">
                                            <p:txEl>
                                              <p:pRg st="0" end="0"/>
                                            </p:txEl>
                                          </p:spTgt>
                                        </p:tgtEl>
                                      </p:cBhvr>
                                      <p:to x="100000" y="95000"/>
                                    </p:animScale>
                                    <p:animScale>
                                      <p:cBhvr>
                                        <p:cTn id="28" dur="83" decel="50000">
                                          <p:stCondLst>
                                            <p:cond delay="917"/>
                                          </p:stCondLst>
                                        </p:cTn>
                                        <p:tgtEl>
                                          <p:spTgt spid="4099">
                                            <p:txEl>
                                              <p:pRg st="0" end="0"/>
                                            </p:txEl>
                                          </p:spTgt>
                                        </p:tgtEl>
                                      </p:cBhvr>
                                      <p:to x="100000" y="100000"/>
                                    </p:animScale>
                                  </p:childTnLst>
                                </p:cTn>
                              </p:par>
                              <p:par>
                                <p:cTn id="29" presetID="34" presetClass="entr" presetSubtype="0" fill="hold" nodeType="withEffect">
                                  <p:stCondLst>
                                    <p:cond delay="0"/>
                                  </p:stCondLst>
                                  <p:childTnLst>
                                    <p:set>
                                      <p:cBhvr>
                                        <p:cTn id="30" dur="1" fill="hold">
                                          <p:stCondLst>
                                            <p:cond delay="0"/>
                                          </p:stCondLst>
                                        </p:cTn>
                                        <p:tgtEl>
                                          <p:spTgt spid="4100"/>
                                        </p:tgtEl>
                                        <p:attrNameLst>
                                          <p:attrName>style.visibility</p:attrName>
                                        </p:attrNameLst>
                                      </p:cBhvr>
                                      <p:to>
                                        <p:strVal val="visible"/>
                                      </p:to>
                                    </p:set>
                                    <p:anim from="(-#ppt_w/2)" to="(#ppt_x)" calcmode="lin" valueType="num">
                                      <p:cBhvr>
                                        <p:cTn id="31" dur="600" fill="hold">
                                          <p:stCondLst>
                                            <p:cond delay="0"/>
                                          </p:stCondLst>
                                        </p:cTn>
                                        <p:tgtEl>
                                          <p:spTgt spid="4100"/>
                                        </p:tgtEl>
                                        <p:attrNameLst>
                                          <p:attrName>ppt_x</p:attrName>
                                        </p:attrNameLst>
                                      </p:cBhvr>
                                    </p:anim>
                                    <p:anim from="0" to="-1.0" calcmode="lin" valueType="num">
                                      <p:cBhvr>
                                        <p:cTn id="32" dur="200" decel="50000" autoRev="1" fill="hold">
                                          <p:stCondLst>
                                            <p:cond delay="600"/>
                                          </p:stCondLst>
                                        </p:cTn>
                                        <p:tgtEl>
                                          <p:spTgt spid="4100"/>
                                        </p:tgtEl>
                                        <p:attrNameLst>
                                          <p:attrName>xshear</p:attrName>
                                        </p:attrNameLst>
                                      </p:cBhvr>
                                    </p:anim>
                                    <p:animScale>
                                      <p:cBhvr>
                                        <p:cTn id="33" dur="200" decel="100000" autoRev="1" fill="hold">
                                          <p:stCondLst>
                                            <p:cond delay="600"/>
                                          </p:stCondLst>
                                        </p:cTn>
                                        <p:tgtEl>
                                          <p:spTgt spid="4100"/>
                                        </p:tgtEl>
                                      </p:cBhvr>
                                      <p:from x="100000" y="100000"/>
                                      <p:to x="80000" y="100000"/>
                                    </p:animScale>
                                    <p:anim by="(#ppt_h/3+#ppt_w*0.1)" calcmode="lin" valueType="num">
                                      <p:cBhvr additive="sum">
                                        <p:cTn id="34" dur="200" decel="100000" autoRev="1" fill="hold">
                                          <p:stCondLst>
                                            <p:cond delay="600"/>
                                          </p:stCondLst>
                                        </p:cTn>
                                        <p:tgtEl>
                                          <p:spTgt spid="4100"/>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099"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5"/>
          <p:cNvSpPr>
            <a:spLocks noGrp="1" noChangeArrowheads="1"/>
          </p:cNvSpPr>
          <p:nvPr>
            <p:ph type="title"/>
          </p:nvPr>
        </p:nvSpPr>
        <p:spPr/>
        <p:txBody>
          <a:bodyPr/>
          <a:lstStyle/>
          <a:p>
            <a:pPr algn="r" eaLnBrk="1" hangingPunct="1"/>
            <a:r>
              <a:rPr lang="fa-IR" sz="2800" dirty="0" smtClean="0">
                <a:latin typeface="Compset" pitchFamily="2" charset="-78"/>
                <a:ea typeface="2  Baran Outline"/>
              </a:rPr>
              <a:t>فلش دیسک</a:t>
            </a:r>
            <a:r>
              <a:rPr lang="en-US" sz="2800" dirty="0" smtClean="0">
                <a:latin typeface="Compset" pitchFamily="2" charset="-78"/>
                <a:ea typeface="2  Baran Outline"/>
              </a:rPr>
              <a:t> </a:t>
            </a:r>
            <a:r>
              <a:rPr lang="fa-IR" sz="2800" dirty="0" smtClean="0">
                <a:latin typeface="Compset" pitchFamily="2" charset="-78"/>
                <a:ea typeface="2  Baran Outline"/>
              </a:rPr>
              <a:t> </a:t>
            </a:r>
            <a:r>
              <a:rPr lang="en-US" sz="2800" b="1" dirty="0" smtClean="0">
                <a:latin typeface="Times New Roman" pitchFamily="18" charset="0"/>
                <a:ea typeface="2  Baran Outline"/>
                <a:cs typeface="2  Baran Outline"/>
              </a:rPr>
              <a:t>Flash Disk</a:t>
            </a:r>
          </a:p>
        </p:txBody>
      </p:sp>
      <p:pic>
        <p:nvPicPr>
          <p:cNvPr id="53257" name="Picture 9" descr="flash"/>
          <p:cNvPicPr>
            <a:picLocks noGrp="1" noChangeAspect="1" noChangeArrowheads="1"/>
          </p:cNvPicPr>
          <p:nvPr>
            <p:ph sz="half" idx="1"/>
          </p:nvPr>
        </p:nvPicPr>
        <p:blipFill>
          <a:blip r:embed="rId2" cstate="print"/>
          <a:srcRect/>
          <a:stretch>
            <a:fillRect/>
          </a:stretch>
        </p:blipFill>
        <p:spPr>
          <a:xfrm>
            <a:off x="6858000" y="2428875"/>
            <a:ext cx="2071688" cy="2073275"/>
          </a:xfrm>
          <a:noFill/>
        </p:spPr>
      </p:pic>
      <p:pic>
        <p:nvPicPr>
          <p:cNvPr id="53256" name="Picture 8" descr="flash-1"/>
          <p:cNvPicPr>
            <a:picLocks noGrp="1" noChangeAspect="1" noChangeArrowheads="1"/>
          </p:cNvPicPr>
          <p:nvPr>
            <p:ph sz="half" idx="2"/>
          </p:nvPr>
        </p:nvPicPr>
        <p:blipFill>
          <a:blip r:embed="rId3" cstate="print"/>
          <a:srcRect/>
          <a:stretch>
            <a:fillRect/>
          </a:stretch>
        </p:blipFill>
        <p:spPr>
          <a:xfrm>
            <a:off x="5286375" y="1714500"/>
            <a:ext cx="1485900" cy="1423988"/>
          </a:xfrm>
          <a:noFill/>
        </p:spPr>
      </p:pic>
      <p:pic>
        <p:nvPicPr>
          <p:cNvPr id="39941" name="Picture 4" descr="Flash-Memory.jpg"/>
          <p:cNvPicPr>
            <a:picLocks noChangeAspect="1"/>
          </p:cNvPicPr>
          <p:nvPr/>
        </p:nvPicPr>
        <p:blipFill>
          <a:blip r:embed="rId4" cstate="print"/>
          <a:srcRect/>
          <a:stretch>
            <a:fillRect/>
          </a:stretch>
        </p:blipFill>
        <p:spPr bwMode="auto">
          <a:xfrm>
            <a:off x="214313" y="2143125"/>
            <a:ext cx="4286250" cy="4286250"/>
          </a:xfrm>
          <a:prstGeom prst="rect">
            <a:avLst/>
          </a:prstGeom>
          <a:noFill/>
          <a:ln w="9525">
            <a:noFill/>
            <a:miter lim="800000"/>
            <a:headEnd/>
            <a:tailEnd/>
          </a:ln>
        </p:spPr>
      </p:pic>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39938"/>
                                        </p:tgtEl>
                                        <p:attrNameLst>
                                          <p:attrName>style.visibility</p:attrName>
                                        </p:attrNameLst>
                                      </p:cBhvr>
                                      <p:to>
                                        <p:strVal val="visible"/>
                                      </p:to>
                                    </p:set>
                                    <p:animEffect transition="in" filter="wipe(down)">
                                      <p:cBhvr>
                                        <p:cTn id="7" dur="290">
                                          <p:stCondLst>
                                            <p:cond delay="0"/>
                                          </p:stCondLst>
                                        </p:cTn>
                                        <p:tgtEl>
                                          <p:spTgt spid="39938"/>
                                        </p:tgtEl>
                                      </p:cBhvr>
                                    </p:animEffect>
                                    <p:anim calcmode="lin" valueType="num">
                                      <p:cBhvr>
                                        <p:cTn id="8" dur="911" tmFilter="0,0; 0.14,0.36; 0.43,0.73; 0.71,0.91; 1.0,1.0">
                                          <p:stCondLst>
                                            <p:cond delay="0"/>
                                          </p:stCondLst>
                                        </p:cTn>
                                        <p:tgtEl>
                                          <p:spTgt spid="39938"/>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39938"/>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39938"/>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39938"/>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39938"/>
                                        </p:tgtEl>
                                        <p:attrNameLst>
                                          <p:attrName>ppt_y</p:attrName>
                                        </p:attrNameLst>
                                      </p:cBhvr>
                                      <p:tavLst>
                                        <p:tav tm="0" fmla="#ppt_y-sin(pi*$)/81">
                                          <p:val>
                                            <p:fltVal val="0"/>
                                          </p:val>
                                        </p:tav>
                                        <p:tav tm="100000">
                                          <p:val>
                                            <p:fltVal val="1"/>
                                          </p:val>
                                        </p:tav>
                                      </p:tavLst>
                                    </p:anim>
                                    <p:animScale>
                                      <p:cBhvr>
                                        <p:cTn id="13" dur="13">
                                          <p:stCondLst>
                                            <p:cond delay="325"/>
                                          </p:stCondLst>
                                        </p:cTn>
                                        <p:tgtEl>
                                          <p:spTgt spid="39938"/>
                                        </p:tgtEl>
                                      </p:cBhvr>
                                      <p:to x="100000" y="60000"/>
                                    </p:animScale>
                                    <p:animScale>
                                      <p:cBhvr>
                                        <p:cTn id="14" dur="83" decel="50000">
                                          <p:stCondLst>
                                            <p:cond delay="338"/>
                                          </p:stCondLst>
                                        </p:cTn>
                                        <p:tgtEl>
                                          <p:spTgt spid="39938"/>
                                        </p:tgtEl>
                                      </p:cBhvr>
                                      <p:to x="100000" y="100000"/>
                                    </p:animScale>
                                    <p:animScale>
                                      <p:cBhvr>
                                        <p:cTn id="15" dur="13">
                                          <p:stCondLst>
                                            <p:cond delay="656"/>
                                          </p:stCondLst>
                                        </p:cTn>
                                        <p:tgtEl>
                                          <p:spTgt spid="39938"/>
                                        </p:tgtEl>
                                      </p:cBhvr>
                                      <p:to x="100000" y="80000"/>
                                    </p:animScale>
                                    <p:animScale>
                                      <p:cBhvr>
                                        <p:cTn id="16" dur="83" decel="50000">
                                          <p:stCondLst>
                                            <p:cond delay="669"/>
                                          </p:stCondLst>
                                        </p:cTn>
                                        <p:tgtEl>
                                          <p:spTgt spid="39938"/>
                                        </p:tgtEl>
                                      </p:cBhvr>
                                      <p:to x="100000" y="100000"/>
                                    </p:animScale>
                                    <p:animScale>
                                      <p:cBhvr>
                                        <p:cTn id="17" dur="13">
                                          <p:stCondLst>
                                            <p:cond delay="821"/>
                                          </p:stCondLst>
                                        </p:cTn>
                                        <p:tgtEl>
                                          <p:spTgt spid="39938"/>
                                        </p:tgtEl>
                                      </p:cBhvr>
                                      <p:to x="100000" y="90000"/>
                                    </p:animScale>
                                    <p:animScale>
                                      <p:cBhvr>
                                        <p:cTn id="18" dur="83" decel="50000">
                                          <p:stCondLst>
                                            <p:cond delay="834"/>
                                          </p:stCondLst>
                                        </p:cTn>
                                        <p:tgtEl>
                                          <p:spTgt spid="39938"/>
                                        </p:tgtEl>
                                      </p:cBhvr>
                                      <p:to x="100000" y="100000"/>
                                    </p:animScale>
                                    <p:animScale>
                                      <p:cBhvr>
                                        <p:cTn id="19" dur="13">
                                          <p:stCondLst>
                                            <p:cond delay="904"/>
                                          </p:stCondLst>
                                        </p:cTn>
                                        <p:tgtEl>
                                          <p:spTgt spid="39938"/>
                                        </p:tgtEl>
                                      </p:cBhvr>
                                      <p:to x="100000" y="95000"/>
                                    </p:animScale>
                                    <p:animScale>
                                      <p:cBhvr>
                                        <p:cTn id="20" dur="83" decel="50000">
                                          <p:stCondLst>
                                            <p:cond delay="917"/>
                                          </p:stCondLst>
                                        </p:cTn>
                                        <p:tgtEl>
                                          <p:spTgt spid="39938"/>
                                        </p:tgtEl>
                                      </p:cBhvr>
                                      <p:to x="100000" y="100000"/>
                                    </p:animScale>
                                  </p:childTnLst>
                                </p:cTn>
                              </p:par>
                            </p:childTnLst>
                          </p:cTn>
                        </p:par>
                        <p:par>
                          <p:cTn id="21" fill="hold">
                            <p:stCondLst>
                              <p:cond delay="1000"/>
                            </p:stCondLst>
                            <p:childTnLst>
                              <p:par>
                                <p:cTn id="22" presetID="37" presetClass="entr" presetSubtype="0" fill="hold" nodeType="afterEffect">
                                  <p:stCondLst>
                                    <p:cond delay="0"/>
                                  </p:stCondLst>
                                  <p:childTnLst>
                                    <p:set>
                                      <p:cBhvr>
                                        <p:cTn id="23" dur="1" fill="hold">
                                          <p:stCondLst>
                                            <p:cond delay="0"/>
                                          </p:stCondLst>
                                        </p:cTn>
                                        <p:tgtEl>
                                          <p:spTgt spid="39941"/>
                                        </p:tgtEl>
                                        <p:attrNameLst>
                                          <p:attrName>style.visibility</p:attrName>
                                        </p:attrNameLst>
                                      </p:cBhvr>
                                      <p:to>
                                        <p:strVal val="visible"/>
                                      </p:to>
                                    </p:set>
                                    <p:animEffect transition="in" filter="fade">
                                      <p:cBhvr>
                                        <p:cTn id="24" dur="1000"/>
                                        <p:tgtEl>
                                          <p:spTgt spid="39941"/>
                                        </p:tgtEl>
                                      </p:cBhvr>
                                    </p:animEffect>
                                    <p:anim calcmode="lin" valueType="num">
                                      <p:cBhvr>
                                        <p:cTn id="25" dur="1000" fill="hold"/>
                                        <p:tgtEl>
                                          <p:spTgt spid="39941"/>
                                        </p:tgtEl>
                                        <p:attrNameLst>
                                          <p:attrName>ppt_x</p:attrName>
                                        </p:attrNameLst>
                                      </p:cBhvr>
                                      <p:tavLst>
                                        <p:tav tm="0">
                                          <p:val>
                                            <p:strVal val="#ppt_x"/>
                                          </p:val>
                                        </p:tav>
                                        <p:tav tm="100000">
                                          <p:val>
                                            <p:strVal val="#ppt_x"/>
                                          </p:val>
                                        </p:tav>
                                      </p:tavLst>
                                    </p:anim>
                                    <p:anim calcmode="lin" valueType="num">
                                      <p:cBhvr>
                                        <p:cTn id="26" dur="900" decel="100000" fill="hold"/>
                                        <p:tgtEl>
                                          <p:spTgt spid="3994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941"/>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3256"/>
                                        </p:tgtEl>
                                        <p:attrNameLst>
                                          <p:attrName>style.visibility</p:attrName>
                                        </p:attrNameLst>
                                      </p:cBhvr>
                                      <p:to>
                                        <p:strVal val="visible"/>
                                      </p:to>
                                    </p:set>
                                    <p:animEffect transition="in" filter="fade">
                                      <p:cBhvr>
                                        <p:cTn id="30" dur="1000"/>
                                        <p:tgtEl>
                                          <p:spTgt spid="53256"/>
                                        </p:tgtEl>
                                      </p:cBhvr>
                                    </p:animEffect>
                                    <p:anim calcmode="lin" valueType="num">
                                      <p:cBhvr>
                                        <p:cTn id="31" dur="1000" fill="hold"/>
                                        <p:tgtEl>
                                          <p:spTgt spid="53256"/>
                                        </p:tgtEl>
                                        <p:attrNameLst>
                                          <p:attrName>ppt_x</p:attrName>
                                        </p:attrNameLst>
                                      </p:cBhvr>
                                      <p:tavLst>
                                        <p:tav tm="0">
                                          <p:val>
                                            <p:strVal val="#ppt_x"/>
                                          </p:val>
                                        </p:tav>
                                        <p:tav tm="100000">
                                          <p:val>
                                            <p:strVal val="#ppt_x"/>
                                          </p:val>
                                        </p:tav>
                                      </p:tavLst>
                                    </p:anim>
                                    <p:anim calcmode="lin" valueType="num">
                                      <p:cBhvr>
                                        <p:cTn id="32" dur="900" decel="100000" fill="hold"/>
                                        <p:tgtEl>
                                          <p:spTgt spid="53256"/>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3256"/>
                                        </p:tgtEl>
                                        <p:attrNameLst>
                                          <p:attrName>ppt_y</p:attrName>
                                        </p:attrNameLst>
                                      </p:cBhvr>
                                      <p:tavLst>
                                        <p:tav tm="0">
                                          <p:val>
                                            <p:strVal val="#ppt_y-.03"/>
                                          </p:val>
                                        </p:tav>
                                        <p:tav tm="100000">
                                          <p:val>
                                            <p:strVal val="#ppt_y"/>
                                          </p:val>
                                        </p:tav>
                                      </p:tavLst>
                                    </p:anim>
                                  </p:childTnLst>
                                </p:cTn>
                              </p:par>
                              <p:par>
                                <p:cTn id="34" presetID="37" presetClass="entr" presetSubtype="0" fill="hold" nodeType="withEffect">
                                  <p:stCondLst>
                                    <p:cond delay="0"/>
                                  </p:stCondLst>
                                  <p:childTnLst>
                                    <p:set>
                                      <p:cBhvr>
                                        <p:cTn id="35" dur="1" fill="hold">
                                          <p:stCondLst>
                                            <p:cond delay="0"/>
                                          </p:stCondLst>
                                        </p:cTn>
                                        <p:tgtEl>
                                          <p:spTgt spid="53257"/>
                                        </p:tgtEl>
                                        <p:attrNameLst>
                                          <p:attrName>style.visibility</p:attrName>
                                        </p:attrNameLst>
                                      </p:cBhvr>
                                      <p:to>
                                        <p:strVal val="visible"/>
                                      </p:to>
                                    </p:set>
                                    <p:animEffect transition="in" filter="fade">
                                      <p:cBhvr>
                                        <p:cTn id="36" dur="1000"/>
                                        <p:tgtEl>
                                          <p:spTgt spid="53257"/>
                                        </p:tgtEl>
                                      </p:cBhvr>
                                    </p:animEffect>
                                    <p:anim calcmode="lin" valueType="num">
                                      <p:cBhvr>
                                        <p:cTn id="37" dur="1000" fill="hold"/>
                                        <p:tgtEl>
                                          <p:spTgt spid="53257"/>
                                        </p:tgtEl>
                                        <p:attrNameLst>
                                          <p:attrName>ppt_x</p:attrName>
                                        </p:attrNameLst>
                                      </p:cBhvr>
                                      <p:tavLst>
                                        <p:tav tm="0">
                                          <p:val>
                                            <p:strVal val="#ppt_x"/>
                                          </p:val>
                                        </p:tav>
                                        <p:tav tm="100000">
                                          <p:val>
                                            <p:strVal val="#ppt_x"/>
                                          </p:val>
                                        </p:tav>
                                      </p:tavLst>
                                    </p:anim>
                                    <p:anim calcmode="lin" valueType="num">
                                      <p:cBhvr>
                                        <p:cTn id="38" dur="900" decel="100000" fill="hold"/>
                                        <p:tgtEl>
                                          <p:spTgt spid="53257"/>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5325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4"/>
          <p:cNvSpPr>
            <a:spLocks noGrp="1"/>
          </p:cNvSpPr>
          <p:nvPr>
            <p:ph type="title"/>
          </p:nvPr>
        </p:nvSpPr>
        <p:spPr/>
        <p:txBody>
          <a:bodyPr/>
          <a:lstStyle/>
          <a:p>
            <a:r>
              <a:rPr lang="fa-IR" sz="2800" dirty="0" smtClean="0"/>
              <a:t>کارت حافظه  </a:t>
            </a:r>
            <a:r>
              <a:rPr lang="en-US" sz="2800" b="1" dirty="0" smtClean="0">
                <a:latin typeface="Times New Roman" pitchFamily="18" charset="0"/>
                <a:cs typeface="Times New Roman" pitchFamily="18" charset="0"/>
              </a:rPr>
              <a:t>Memory Card</a:t>
            </a:r>
          </a:p>
        </p:txBody>
      </p:sp>
      <p:pic>
        <p:nvPicPr>
          <p:cNvPr id="40963" name="Picture 9" descr="cbe9caa6_ae1fb71c_95e3_4cc4_aec8_40a093ea519f.jpg"/>
          <p:cNvPicPr>
            <a:picLocks noChangeAspect="1"/>
          </p:cNvPicPr>
          <p:nvPr/>
        </p:nvPicPr>
        <p:blipFill>
          <a:blip r:embed="rId2" cstate="print"/>
          <a:srcRect/>
          <a:stretch>
            <a:fillRect/>
          </a:stretch>
        </p:blipFill>
        <p:spPr bwMode="auto">
          <a:xfrm>
            <a:off x="5643563" y="1643063"/>
            <a:ext cx="2857500" cy="2857500"/>
          </a:xfrm>
          <a:prstGeom prst="rect">
            <a:avLst/>
          </a:prstGeom>
          <a:noFill/>
          <a:ln w="9525">
            <a:noFill/>
            <a:miter lim="800000"/>
            <a:headEnd/>
            <a:tailEnd/>
          </a:ln>
        </p:spPr>
      </p:pic>
      <p:pic>
        <p:nvPicPr>
          <p:cNvPr id="40964" name="Picture 11" descr="11133_000004f0b_fe0e_Pile-Of-Memory-Cards.jpg"/>
          <p:cNvPicPr>
            <a:picLocks noChangeAspect="1"/>
          </p:cNvPicPr>
          <p:nvPr/>
        </p:nvPicPr>
        <p:blipFill>
          <a:blip r:embed="rId3" cstate="print"/>
          <a:srcRect/>
          <a:stretch>
            <a:fillRect/>
          </a:stretch>
        </p:blipFill>
        <p:spPr bwMode="auto">
          <a:xfrm>
            <a:off x="357188" y="2071688"/>
            <a:ext cx="4762500" cy="3571875"/>
          </a:xfrm>
          <a:prstGeom prst="rect">
            <a:avLst/>
          </a:prstGeom>
          <a:noFill/>
          <a:ln w="9525">
            <a:noFill/>
            <a:miter lim="800000"/>
            <a:headEnd/>
            <a:tailEnd/>
          </a:ln>
        </p:spPr>
      </p:pic>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40962"/>
                                        </p:tgtEl>
                                        <p:attrNameLst>
                                          <p:attrName>style.visibility</p:attrName>
                                        </p:attrNameLst>
                                      </p:cBhvr>
                                      <p:to>
                                        <p:strVal val="visible"/>
                                      </p:to>
                                    </p:set>
                                    <p:animEffect transition="in" filter="wipe(down)">
                                      <p:cBhvr>
                                        <p:cTn id="7" dur="290">
                                          <p:stCondLst>
                                            <p:cond delay="0"/>
                                          </p:stCondLst>
                                        </p:cTn>
                                        <p:tgtEl>
                                          <p:spTgt spid="40962"/>
                                        </p:tgtEl>
                                      </p:cBhvr>
                                    </p:animEffect>
                                    <p:anim calcmode="lin" valueType="num">
                                      <p:cBhvr>
                                        <p:cTn id="8" dur="911" tmFilter="0,0; 0.14,0.36; 0.43,0.73; 0.71,0.91; 1.0,1.0">
                                          <p:stCondLst>
                                            <p:cond delay="0"/>
                                          </p:stCondLst>
                                        </p:cTn>
                                        <p:tgtEl>
                                          <p:spTgt spid="40962"/>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40962"/>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40962"/>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40962"/>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40962"/>
                                        </p:tgtEl>
                                        <p:attrNameLst>
                                          <p:attrName>ppt_y</p:attrName>
                                        </p:attrNameLst>
                                      </p:cBhvr>
                                      <p:tavLst>
                                        <p:tav tm="0" fmla="#ppt_y-sin(pi*$)/81">
                                          <p:val>
                                            <p:fltVal val="0"/>
                                          </p:val>
                                        </p:tav>
                                        <p:tav tm="100000">
                                          <p:val>
                                            <p:fltVal val="1"/>
                                          </p:val>
                                        </p:tav>
                                      </p:tavLst>
                                    </p:anim>
                                    <p:animScale>
                                      <p:cBhvr>
                                        <p:cTn id="13" dur="13">
                                          <p:stCondLst>
                                            <p:cond delay="325"/>
                                          </p:stCondLst>
                                        </p:cTn>
                                        <p:tgtEl>
                                          <p:spTgt spid="40962"/>
                                        </p:tgtEl>
                                      </p:cBhvr>
                                      <p:to x="100000" y="60000"/>
                                    </p:animScale>
                                    <p:animScale>
                                      <p:cBhvr>
                                        <p:cTn id="14" dur="83" decel="50000">
                                          <p:stCondLst>
                                            <p:cond delay="338"/>
                                          </p:stCondLst>
                                        </p:cTn>
                                        <p:tgtEl>
                                          <p:spTgt spid="40962"/>
                                        </p:tgtEl>
                                      </p:cBhvr>
                                      <p:to x="100000" y="100000"/>
                                    </p:animScale>
                                    <p:animScale>
                                      <p:cBhvr>
                                        <p:cTn id="15" dur="13">
                                          <p:stCondLst>
                                            <p:cond delay="656"/>
                                          </p:stCondLst>
                                        </p:cTn>
                                        <p:tgtEl>
                                          <p:spTgt spid="40962"/>
                                        </p:tgtEl>
                                      </p:cBhvr>
                                      <p:to x="100000" y="80000"/>
                                    </p:animScale>
                                    <p:animScale>
                                      <p:cBhvr>
                                        <p:cTn id="16" dur="83" decel="50000">
                                          <p:stCondLst>
                                            <p:cond delay="669"/>
                                          </p:stCondLst>
                                        </p:cTn>
                                        <p:tgtEl>
                                          <p:spTgt spid="40962"/>
                                        </p:tgtEl>
                                      </p:cBhvr>
                                      <p:to x="100000" y="100000"/>
                                    </p:animScale>
                                    <p:animScale>
                                      <p:cBhvr>
                                        <p:cTn id="17" dur="13">
                                          <p:stCondLst>
                                            <p:cond delay="821"/>
                                          </p:stCondLst>
                                        </p:cTn>
                                        <p:tgtEl>
                                          <p:spTgt spid="40962"/>
                                        </p:tgtEl>
                                      </p:cBhvr>
                                      <p:to x="100000" y="90000"/>
                                    </p:animScale>
                                    <p:animScale>
                                      <p:cBhvr>
                                        <p:cTn id="18" dur="83" decel="50000">
                                          <p:stCondLst>
                                            <p:cond delay="834"/>
                                          </p:stCondLst>
                                        </p:cTn>
                                        <p:tgtEl>
                                          <p:spTgt spid="40962"/>
                                        </p:tgtEl>
                                      </p:cBhvr>
                                      <p:to x="100000" y="100000"/>
                                    </p:animScale>
                                    <p:animScale>
                                      <p:cBhvr>
                                        <p:cTn id="19" dur="13">
                                          <p:stCondLst>
                                            <p:cond delay="904"/>
                                          </p:stCondLst>
                                        </p:cTn>
                                        <p:tgtEl>
                                          <p:spTgt spid="40962"/>
                                        </p:tgtEl>
                                      </p:cBhvr>
                                      <p:to x="100000" y="95000"/>
                                    </p:animScale>
                                    <p:animScale>
                                      <p:cBhvr>
                                        <p:cTn id="20" dur="83" decel="50000">
                                          <p:stCondLst>
                                            <p:cond delay="917"/>
                                          </p:stCondLst>
                                        </p:cTn>
                                        <p:tgtEl>
                                          <p:spTgt spid="40962"/>
                                        </p:tgtEl>
                                      </p:cBhvr>
                                      <p:to x="100000" y="100000"/>
                                    </p:animScale>
                                  </p:childTnLst>
                                </p:cTn>
                              </p:par>
                            </p:childTnLst>
                          </p:cTn>
                        </p:par>
                        <p:par>
                          <p:cTn id="21" fill="hold">
                            <p:stCondLst>
                              <p:cond delay="1000"/>
                            </p:stCondLst>
                            <p:childTnLst>
                              <p:par>
                                <p:cTn id="22" presetID="37" presetClass="entr" presetSubtype="0" fill="hold" nodeType="afterEffect">
                                  <p:stCondLst>
                                    <p:cond delay="0"/>
                                  </p:stCondLst>
                                  <p:childTnLst>
                                    <p:set>
                                      <p:cBhvr>
                                        <p:cTn id="23" dur="1" fill="hold">
                                          <p:stCondLst>
                                            <p:cond delay="0"/>
                                          </p:stCondLst>
                                        </p:cTn>
                                        <p:tgtEl>
                                          <p:spTgt spid="40963"/>
                                        </p:tgtEl>
                                        <p:attrNameLst>
                                          <p:attrName>style.visibility</p:attrName>
                                        </p:attrNameLst>
                                      </p:cBhvr>
                                      <p:to>
                                        <p:strVal val="visible"/>
                                      </p:to>
                                    </p:set>
                                    <p:animEffect transition="in" filter="fade">
                                      <p:cBhvr>
                                        <p:cTn id="24" dur="1000"/>
                                        <p:tgtEl>
                                          <p:spTgt spid="40963"/>
                                        </p:tgtEl>
                                      </p:cBhvr>
                                    </p:animEffect>
                                    <p:anim calcmode="lin" valueType="num">
                                      <p:cBhvr>
                                        <p:cTn id="25" dur="1000" fill="hold"/>
                                        <p:tgtEl>
                                          <p:spTgt spid="40963"/>
                                        </p:tgtEl>
                                        <p:attrNameLst>
                                          <p:attrName>ppt_x</p:attrName>
                                        </p:attrNameLst>
                                      </p:cBhvr>
                                      <p:tavLst>
                                        <p:tav tm="0">
                                          <p:val>
                                            <p:strVal val="#ppt_x"/>
                                          </p:val>
                                        </p:tav>
                                        <p:tav tm="100000">
                                          <p:val>
                                            <p:strVal val="#ppt_x"/>
                                          </p:val>
                                        </p:tav>
                                      </p:tavLst>
                                    </p:anim>
                                    <p:anim calcmode="lin" valueType="num">
                                      <p:cBhvr>
                                        <p:cTn id="26" dur="900" decel="100000" fill="hold"/>
                                        <p:tgtEl>
                                          <p:spTgt spid="4096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0963"/>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40964"/>
                                        </p:tgtEl>
                                        <p:attrNameLst>
                                          <p:attrName>style.visibility</p:attrName>
                                        </p:attrNameLst>
                                      </p:cBhvr>
                                      <p:to>
                                        <p:strVal val="visible"/>
                                      </p:to>
                                    </p:set>
                                    <p:animEffect transition="in" filter="fade">
                                      <p:cBhvr>
                                        <p:cTn id="30" dur="1000"/>
                                        <p:tgtEl>
                                          <p:spTgt spid="40964"/>
                                        </p:tgtEl>
                                      </p:cBhvr>
                                    </p:animEffect>
                                    <p:anim calcmode="lin" valueType="num">
                                      <p:cBhvr>
                                        <p:cTn id="31" dur="1000" fill="hold"/>
                                        <p:tgtEl>
                                          <p:spTgt spid="40964"/>
                                        </p:tgtEl>
                                        <p:attrNameLst>
                                          <p:attrName>ppt_x</p:attrName>
                                        </p:attrNameLst>
                                      </p:cBhvr>
                                      <p:tavLst>
                                        <p:tav tm="0">
                                          <p:val>
                                            <p:strVal val="#ppt_x"/>
                                          </p:val>
                                        </p:tav>
                                        <p:tav tm="100000">
                                          <p:val>
                                            <p:strVal val="#ppt_x"/>
                                          </p:val>
                                        </p:tav>
                                      </p:tavLst>
                                    </p:anim>
                                    <p:anim calcmode="lin" valueType="num">
                                      <p:cBhvr>
                                        <p:cTn id="32" dur="900" decel="100000" fill="hold"/>
                                        <p:tgtEl>
                                          <p:spTgt spid="40964"/>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4096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7" descr="cd.jpg"/>
          <p:cNvPicPr>
            <a:picLocks noChangeAspect="1"/>
          </p:cNvPicPr>
          <p:nvPr/>
        </p:nvPicPr>
        <p:blipFill>
          <a:blip r:embed="rId2" cstate="print"/>
          <a:srcRect/>
          <a:stretch>
            <a:fillRect/>
          </a:stretch>
        </p:blipFill>
        <p:spPr bwMode="auto">
          <a:xfrm>
            <a:off x="39688" y="3286125"/>
            <a:ext cx="4675187" cy="3506788"/>
          </a:xfrm>
          <a:prstGeom prst="rect">
            <a:avLst/>
          </a:prstGeom>
          <a:noFill/>
          <a:ln w="9525">
            <a:noFill/>
            <a:miter lim="800000"/>
            <a:headEnd/>
            <a:tailEnd/>
          </a:ln>
        </p:spPr>
      </p:pic>
      <p:sp>
        <p:nvSpPr>
          <p:cNvPr id="6" name="Content Placeholder 5"/>
          <p:cNvSpPr>
            <a:spLocks noGrp="1"/>
          </p:cNvSpPr>
          <p:nvPr>
            <p:ph idx="1"/>
          </p:nvPr>
        </p:nvSpPr>
        <p:spPr>
          <a:xfrm>
            <a:off x="314325" y="1571625"/>
            <a:ext cx="8186738" cy="4929188"/>
          </a:xfrm>
        </p:spPr>
        <p:txBody>
          <a:bodyPr/>
          <a:lstStyle/>
          <a:p>
            <a:pPr>
              <a:lnSpc>
                <a:spcPct val="130000"/>
              </a:lnSpc>
              <a:defRPr/>
            </a:pPr>
            <a:r>
              <a:rPr lang="fa-IR" sz="2400" dirty="0" smtClean="0"/>
              <a:t>این دیسک ها به دیسک نوری نیز معروف هستند. </a:t>
            </a:r>
          </a:p>
          <a:p>
            <a:pPr>
              <a:lnSpc>
                <a:spcPct val="130000"/>
              </a:lnSpc>
              <a:defRPr/>
            </a:pPr>
            <a:r>
              <a:rPr lang="fa-IR" sz="2400" dirty="0" smtClean="0"/>
              <a:t>دیسک های فشرده از یک صفحه فلزی بسیار نازک تشکیل شده اند که به وسیله یک لایه پلاستیکی شفاف پوشیده شده است. اطلاعات توسط اشعه لیزر روی این لایه نوشته می شود. </a:t>
            </a:r>
          </a:p>
          <a:p>
            <a:pPr>
              <a:lnSpc>
                <a:spcPct val="130000"/>
              </a:lnSpc>
              <a:defRPr/>
            </a:pPr>
            <a:r>
              <a:rPr lang="fa-IR" sz="2400" dirty="0" smtClean="0"/>
              <a:t>اطلاعات این دیسک ها فقط خواندنی است و به وسیله دیسک گردان مخصوص </a:t>
            </a:r>
            <a:r>
              <a:rPr lang="fa-IR" sz="2400" dirty="0" smtClean="0">
                <a:cs typeface="+mj-cs"/>
              </a:rPr>
              <a:t>(</a:t>
            </a:r>
            <a:r>
              <a:rPr lang="en-US" sz="2400" dirty="0" smtClean="0">
                <a:latin typeface="Times New Roman" pitchFamily="18" charset="0"/>
                <a:cs typeface="Times New Roman" pitchFamily="18" charset="0"/>
              </a:rPr>
              <a:t>CD – Writer</a:t>
            </a:r>
            <a:r>
              <a:rPr lang="fa-IR" sz="2400" dirty="0" smtClean="0">
                <a:cs typeface="+mj-cs"/>
              </a:rPr>
              <a:t>) </a:t>
            </a:r>
            <a:r>
              <a:rPr lang="fa-IR" sz="2400" dirty="0" smtClean="0"/>
              <a:t>فقط برای یک بار قابل نوشتن است. </a:t>
            </a:r>
          </a:p>
          <a:p>
            <a:pPr>
              <a:lnSpc>
                <a:spcPct val="130000"/>
              </a:lnSpc>
              <a:defRPr/>
            </a:pPr>
            <a:r>
              <a:rPr lang="fa-IR" sz="2400" dirty="0" smtClean="0"/>
              <a:t>قیمت مناسب ، ظرفیت نسبتا بالا ، حمل و نقل آسان و سرعت مناسب</a:t>
            </a:r>
          </a:p>
          <a:p>
            <a:pPr>
              <a:lnSpc>
                <a:spcPct val="130000"/>
              </a:lnSpc>
              <a:defRPr/>
            </a:pPr>
            <a:r>
              <a:rPr lang="fa-IR" sz="2400" dirty="0" smtClean="0"/>
              <a:t>نوع </a:t>
            </a:r>
            <a:r>
              <a:rPr lang="en-US" sz="2400" dirty="0" smtClean="0">
                <a:latin typeface="Times New Roman" pitchFamily="18" charset="0"/>
                <a:cs typeface="Times New Roman" pitchFamily="18" charset="0"/>
              </a:rPr>
              <a:t>CD-RW</a:t>
            </a:r>
            <a:r>
              <a:rPr lang="fa-IR" sz="2400" dirty="0" smtClean="0"/>
              <a:t> قابلیت نوشتن و پاک کردن  را دارد و به  وسیله</a:t>
            </a:r>
            <a:r>
              <a:rPr lang="en-US" sz="2400" dirty="0" smtClean="0">
                <a:latin typeface="Times New Roman" pitchFamily="18" charset="0"/>
                <a:cs typeface="Times New Roman" pitchFamily="18" charset="0"/>
              </a:rPr>
              <a:t>CD-Writer</a:t>
            </a:r>
            <a:r>
              <a:rPr lang="en-US" sz="2400" dirty="0" smtClean="0"/>
              <a:t> </a:t>
            </a:r>
            <a:r>
              <a:rPr lang="fa-IR" sz="2400" dirty="0" smtClean="0"/>
              <a:t> می توان بارها بر روی آن نوشت و پاک کرد.</a:t>
            </a:r>
            <a:endParaRPr lang="en-US" sz="2400" dirty="0" smtClean="0"/>
          </a:p>
          <a:p>
            <a:pPr>
              <a:defRPr/>
            </a:pPr>
            <a:endParaRPr lang="en-US" sz="2400" dirty="0"/>
          </a:p>
        </p:txBody>
      </p:sp>
      <p:sp>
        <p:nvSpPr>
          <p:cNvPr id="41988" name="Title 4"/>
          <p:cNvSpPr>
            <a:spLocks noGrp="1"/>
          </p:cNvSpPr>
          <p:nvPr>
            <p:ph type="title"/>
          </p:nvPr>
        </p:nvSpPr>
        <p:spPr/>
        <p:txBody>
          <a:bodyPr/>
          <a:lstStyle/>
          <a:p>
            <a:r>
              <a:rPr lang="fa-IR" sz="2800" dirty="0" smtClean="0"/>
              <a:t>دیسک فشرده </a:t>
            </a:r>
            <a:r>
              <a:rPr lang="fa-IR" sz="2800" b="1" dirty="0" smtClean="0"/>
              <a:t>  </a:t>
            </a:r>
            <a:r>
              <a:rPr lang="en-US" sz="2800" b="1" dirty="0" smtClean="0">
                <a:latin typeface="Times New Roman" pitchFamily="18" charset="0"/>
                <a:cs typeface="Times New Roman" pitchFamily="18" charset="0"/>
              </a:rPr>
              <a:t>CD</a:t>
            </a:r>
            <a:endParaRPr lang="en-US" sz="2800" dirty="0" smtClean="0">
              <a:cs typeface="Times New Roman" pitchFamily="18" charset="0"/>
            </a:endParaRPr>
          </a:p>
        </p:txBody>
      </p:sp>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41988"/>
                                        </p:tgtEl>
                                        <p:attrNameLst>
                                          <p:attrName>style.visibility</p:attrName>
                                        </p:attrNameLst>
                                      </p:cBhvr>
                                      <p:to>
                                        <p:strVal val="visible"/>
                                      </p:to>
                                    </p:set>
                                    <p:animEffect transition="in" filter="wipe(down)">
                                      <p:cBhvr>
                                        <p:cTn id="7" dur="290">
                                          <p:stCondLst>
                                            <p:cond delay="0"/>
                                          </p:stCondLst>
                                        </p:cTn>
                                        <p:tgtEl>
                                          <p:spTgt spid="41988"/>
                                        </p:tgtEl>
                                      </p:cBhvr>
                                    </p:animEffect>
                                    <p:anim calcmode="lin" valueType="num">
                                      <p:cBhvr>
                                        <p:cTn id="8" dur="911" tmFilter="0,0; 0.14,0.36; 0.43,0.73; 0.71,0.91; 1.0,1.0">
                                          <p:stCondLst>
                                            <p:cond delay="0"/>
                                          </p:stCondLst>
                                        </p:cTn>
                                        <p:tgtEl>
                                          <p:spTgt spid="41988"/>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41988"/>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41988"/>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41988"/>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41988"/>
                                        </p:tgtEl>
                                        <p:attrNameLst>
                                          <p:attrName>ppt_y</p:attrName>
                                        </p:attrNameLst>
                                      </p:cBhvr>
                                      <p:tavLst>
                                        <p:tav tm="0" fmla="#ppt_y-sin(pi*$)/81">
                                          <p:val>
                                            <p:fltVal val="0"/>
                                          </p:val>
                                        </p:tav>
                                        <p:tav tm="100000">
                                          <p:val>
                                            <p:fltVal val="1"/>
                                          </p:val>
                                        </p:tav>
                                      </p:tavLst>
                                    </p:anim>
                                    <p:animScale>
                                      <p:cBhvr>
                                        <p:cTn id="13" dur="13">
                                          <p:stCondLst>
                                            <p:cond delay="325"/>
                                          </p:stCondLst>
                                        </p:cTn>
                                        <p:tgtEl>
                                          <p:spTgt spid="41988"/>
                                        </p:tgtEl>
                                      </p:cBhvr>
                                      <p:to x="100000" y="60000"/>
                                    </p:animScale>
                                    <p:animScale>
                                      <p:cBhvr>
                                        <p:cTn id="14" dur="83" decel="50000">
                                          <p:stCondLst>
                                            <p:cond delay="338"/>
                                          </p:stCondLst>
                                        </p:cTn>
                                        <p:tgtEl>
                                          <p:spTgt spid="41988"/>
                                        </p:tgtEl>
                                      </p:cBhvr>
                                      <p:to x="100000" y="100000"/>
                                    </p:animScale>
                                    <p:animScale>
                                      <p:cBhvr>
                                        <p:cTn id="15" dur="13">
                                          <p:stCondLst>
                                            <p:cond delay="656"/>
                                          </p:stCondLst>
                                        </p:cTn>
                                        <p:tgtEl>
                                          <p:spTgt spid="41988"/>
                                        </p:tgtEl>
                                      </p:cBhvr>
                                      <p:to x="100000" y="80000"/>
                                    </p:animScale>
                                    <p:animScale>
                                      <p:cBhvr>
                                        <p:cTn id="16" dur="83" decel="50000">
                                          <p:stCondLst>
                                            <p:cond delay="669"/>
                                          </p:stCondLst>
                                        </p:cTn>
                                        <p:tgtEl>
                                          <p:spTgt spid="41988"/>
                                        </p:tgtEl>
                                      </p:cBhvr>
                                      <p:to x="100000" y="100000"/>
                                    </p:animScale>
                                    <p:animScale>
                                      <p:cBhvr>
                                        <p:cTn id="17" dur="13">
                                          <p:stCondLst>
                                            <p:cond delay="821"/>
                                          </p:stCondLst>
                                        </p:cTn>
                                        <p:tgtEl>
                                          <p:spTgt spid="41988"/>
                                        </p:tgtEl>
                                      </p:cBhvr>
                                      <p:to x="100000" y="90000"/>
                                    </p:animScale>
                                    <p:animScale>
                                      <p:cBhvr>
                                        <p:cTn id="18" dur="83" decel="50000">
                                          <p:stCondLst>
                                            <p:cond delay="834"/>
                                          </p:stCondLst>
                                        </p:cTn>
                                        <p:tgtEl>
                                          <p:spTgt spid="41988"/>
                                        </p:tgtEl>
                                      </p:cBhvr>
                                      <p:to x="100000" y="100000"/>
                                    </p:animScale>
                                    <p:animScale>
                                      <p:cBhvr>
                                        <p:cTn id="19" dur="13">
                                          <p:stCondLst>
                                            <p:cond delay="904"/>
                                          </p:stCondLst>
                                        </p:cTn>
                                        <p:tgtEl>
                                          <p:spTgt spid="41988"/>
                                        </p:tgtEl>
                                      </p:cBhvr>
                                      <p:to x="100000" y="95000"/>
                                    </p:animScale>
                                    <p:animScale>
                                      <p:cBhvr>
                                        <p:cTn id="20" dur="83" decel="50000">
                                          <p:stCondLst>
                                            <p:cond delay="917"/>
                                          </p:stCondLst>
                                        </p:cTn>
                                        <p:tgtEl>
                                          <p:spTgt spid="41988"/>
                                        </p:tgtEl>
                                      </p:cBhvr>
                                      <p:to x="100000" y="100000"/>
                                    </p:animScale>
                                  </p:childTnLst>
                                </p:cTn>
                              </p:par>
                            </p:childTnLst>
                          </p:cTn>
                        </p:par>
                        <p:par>
                          <p:cTn id="21" fill="hold">
                            <p:stCondLst>
                              <p:cond delay="1000"/>
                            </p:stCondLst>
                            <p:childTnLst>
                              <p:par>
                                <p:cTn id="22" presetID="26" presetClass="entr" presetSubtype="0" fill="hold" grpId="0" nodeType="after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Effect transition="in" filter="wipe(down)">
                                      <p:cBhvr>
                                        <p:cTn id="24" dur="290">
                                          <p:stCondLst>
                                            <p:cond delay="0"/>
                                          </p:stCondLst>
                                        </p:cTn>
                                        <p:tgtEl>
                                          <p:spTgt spid="6">
                                            <p:txEl>
                                              <p:pRg st="0" end="0"/>
                                            </p:txEl>
                                          </p:spTgt>
                                        </p:tgtEl>
                                      </p:cBhvr>
                                    </p:animEffect>
                                    <p:anim calcmode="lin" valueType="num">
                                      <p:cBhvr>
                                        <p:cTn id="25" dur="911" tmFilter="0,0; 0.14,0.36; 0.43,0.73; 0.71,0.91; 1.0,1.0">
                                          <p:stCondLst>
                                            <p:cond delay="0"/>
                                          </p:stCondLst>
                                        </p:cTn>
                                        <p:tgtEl>
                                          <p:spTgt spid="6">
                                            <p:txEl>
                                              <p:pRg st="0" end="0"/>
                                            </p:txEl>
                                          </p:spTgt>
                                        </p:tgtEl>
                                        <p:attrNameLst>
                                          <p:attrName>ppt_x</p:attrName>
                                        </p:attrNameLst>
                                      </p:cBhvr>
                                      <p:tavLst>
                                        <p:tav tm="0">
                                          <p:val>
                                            <p:strVal val="#ppt_x-0.25"/>
                                          </p:val>
                                        </p:tav>
                                        <p:tav tm="100000">
                                          <p:val>
                                            <p:strVal val="#ppt_x"/>
                                          </p:val>
                                        </p:tav>
                                      </p:tavLst>
                                    </p:anim>
                                    <p:anim calcmode="lin" valueType="num">
                                      <p:cBhvr>
                                        <p:cTn id="26" dur="332" tmFilter="0.0,0.0; 0.25,0.07; 0.50,0.2; 0.75,0.467; 1.0,1.0">
                                          <p:stCondLst>
                                            <p:cond delay="0"/>
                                          </p:stCondLst>
                                        </p:cTn>
                                        <p:tgtEl>
                                          <p:spTgt spid="6">
                                            <p:txEl>
                                              <p:pRg st="0" end="0"/>
                                            </p:txEl>
                                          </p:spTgt>
                                        </p:tgtEl>
                                        <p:attrNameLst>
                                          <p:attrName>ppt_y</p:attrName>
                                        </p:attrNameLst>
                                      </p:cBhvr>
                                      <p:tavLst>
                                        <p:tav tm="0" fmla="#ppt_y-sin(pi*$)/3">
                                          <p:val>
                                            <p:fltVal val="0.5"/>
                                          </p:val>
                                        </p:tav>
                                        <p:tav tm="100000">
                                          <p:val>
                                            <p:fltVal val="1"/>
                                          </p:val>
                                        </p:tav>
                                      </p:tavLst>
                                    </p:anim>
                                    <p:anim calcmode="lin" valueType="num">
                                      <p:cBhvr>
                                        <p:cTn id="27" dur="332" tmFilter="0, 0; 0.125,0.2665; 0.25,0.4; 0.375,0.465; 0.5,0.5;  0.625,0.535; 0.75,0.6; 0.875,0.7335; 1,1">
                                          <p:stCondLst>
                                            <p:cond delay="332"/>
                                          </p:stCondLst>
                                        </p:cTn>
                                        <p:tgtEl>
                                          <p:spTgt spid="6">
                                            <p:txEl>
                                              <p:pRg st="0" end="0"/>
                                            </p:txEl>
                                          </p:spTgt>
                                        </p:tgtEl>
                                        <p:attrNameLst>
                                          <p:attrName>ppt_y</p:attrName>
                                        </p:attrNameLst>
                                      </p:cBhvr>
                                      <p:tavLst>
                                        <p:tav tm="0" fmla="#ppt_y-sin(pi*$)/9">
                                          <p:val>
                                            <p:fltVal val="0"/>
                                          </p:val>
                                        </p:tav>
                                        <p:tav tm="100000">
                                          <p:val>
                                            <p:fltVal val="1"/>
                                          </p:val>
                                        </p:tav>
                                      </p:tavLst>
                                    </p:anim>
                                    <p:anim calcmode="lin" valueType="num">
                                      <p:cBhvr>
                                        <p:cTn id="28" dur="166" tmFilter="0, 0; 0.125,0.2665; 0.25,0.4; 0.375,0.465; 0.5,0.5;  0.625,0.535; 0.75,0.6; 0.875,0.7335; 1,1">
                                          <p:stCondLst>
                                            <p:cond delay="662"/>
                                          </p:stCondLst>
                                        </p:cTn>
                                        <p:tgtEl>
                                          <p:spTgt spid="6">
                                            <p:txEl>
                                              <p:pRg st="0" end="0"/>
                                            </p:txEl>
                                          </p:spTgt>
                                        </p:tgtEl>
                                        <p:attrNameLst>
                                          <p:attrName>ppt_y</p:attrName>
                                        </p:attrNameLst>
                                      </p:cBhvr>
                                      <p:tavLst>
                                        <p:tav tm="0" fmla="#ppt_y-sin(pi*$)/27">
                                          <p:val>
                                            <p:fltVal val="0"/>
                                          </p:val>
                                        </p:tav>
                                        <p:tav tm="100000">
                                          <p:val>
                                            <p:fltVal val="1"/>
                                          </p:val>
                                        </p:tav>
                                      </p:tavLst>
                                    </p:anim>
                                    <p:anim calcmode="lin" valueType="num">
                                      <p:cBhvr>
                                        <p:cTn id="29" dur="82" tmFilter="0, 0; 0.125,0.2665; 0.25,0.4; 0.375,0.465; 0.5,0.5;  0.625,0.535; 0.75,0.6; 0.875,0.7335; 1,1">
                                          <p:stCondLst>
                                            <p:cond delay="828"/>
                                          </p:stCondLst>
                                        </p:cTn>
                                        <p:tgtEl>
                                          <p:spTgt spid="6">
                                            <p:txEl>
                                              <p:pRg st="0" end="0"/>
                                            </p:txEl>
                                          </p:spTgt>
                                        </p:tgtEl>
                                        <p:attrNameLst>
                                          <p:attrName>ppt_y</p:attrName>
                                        </p:attrNameLst>
                                      </p:cBhvr>
                                      <p:tavLst>
                                        <p:tav tm="0" fmla="#ppt_y-sin(pi*$)/81">
                                          <p:val>
                                            <p:fltVal val="0"/>
                                          </p:val>
                                        </p:tav>
                                        <p:tav tm="100000">
                                          <p:val>
                                            <p:fltVal val="1"/>
                                          </p:val>
                                        </p:tav>
                                      </p:tavLst>
                                    </p:anim>
                                    <p:animScale>
                                      <p:cBhvr>
                                        <p:cTn id="30" dur="13">
                                          <p:stCondLst>
                                            <p:cond delay="325"/>
                                          </p:stCondLst>
                                        </p:cTn>
                                        <p:tgtEl>
                                          <p:spTgt spid="6">
                                            <p:txEl>
                                              <p:pRg st="0" end="0"/>
                                            </p:txEl>
                                          </p:spTgt>
                                        </p:tgtEl>
                                      </p:cBhvr>
                                      <p:to x="100000" y="60000"/>
                                    </p:animScale>
                                    <p:animScale>
                                      <p:cBhvr>
                                        <p:cTn id="31" dur="83" decel="50000">
                                          <p:stCondLst>
                                            <p:cond delay="338"/>
                                          </p:stCondLst>
                                        </p:cTn>
                                        <p:tgtEl>
                                          <p:spTgt spid="6">
                                            <p:txEl>
                                              <p:pRg st="0" end="0"/>
                                            </p:txEl>
                                          </p:spTgt>
                                        </p:tgtEl>
                                      </p:cBhvr>
                                      <p:to x="100000" y="100000"/>
                                    </p:animScale>
                                    <p:animScale>
                                      <p:cBhvr>
                                        <p:cTn id="32" dur="13">
                                          <p:stCondLst>
                                            <p:cond delay="656"/>
                                          </p:stCondLst>
                                        </p:cTn>
                                        <p:tgtEl>
                                          <p:spTgt spid="6">
                                            <p:txEl>
                                              <p:pRg st="0" end="0"/>
                                            </p:txEl>
                                          </p:spTgt>
                                        </p:tgtEl>
                                      </p:cBhvr>
                                      <p:to x="100000" y="80000"/>
                                    </p:animScale>
                                    <p:animScale>
                                      <p:cBhvr>
                                        <p:cTn id="33" dur="83" decel="50000">
                                          <p:stCondLst>
                                            <p:cond delay="669"/>
                                          </p:stCondLst>
                                        </p:cTn>
                                        <p:tgtEl>
                                          <p:spTgt spid="6">
                                            <p:txEl>
                                              <p:pRg st="0" end="0"/>
                                            </p:txEl>
                                          </p:spTgt>
                                        </p:tgtEl>
                                      </p:cBhvr>
                                      <p:to x="100000" y="100000"/>
                                    </p:animScale>
                                    <p:animScale>
                                      <p:cBhvr>
                                        <p:cTn id="34" dur="13">
                                          <p:stCondLst>
                                            <p:cond delay="821"/>
                                          </p:stCondLst>
                                        </p:cTn>
                                        <p:tgtEl>
                                          <p:spTgt spid="6">
                                            <p:txEl>
                                              <p:pRg st="0" end="0"/>
                                            </p:txEl>
                                          </p:spTgt>
                                        </p:tgtEl>
                                      </p:cBhvr>
                                      <p:to x="100000" y="90000"/>
                                    </p:animScale>
                                    <p:animScale>
                                      <p:cBhvr>
                                        <p:cTn id="35" dur="83" decel="50000">
                                          <p:stCondLst>
                                            <p:cond delay="834"/>
                                          </p:stCondLst>
                                        </p:cTn>
                                        <p:tgtEl>
                                          <p:spTgt spid="6">
                                            <p:txEl>
                                              <p:pRg st="0" end="0"/>
                                            </p:txEl>
                                          </p:spTgt>
                                        </p:tgtEl>
                                      </p:cBhvr>
                                      <p:to x="100000" y="100000"/>
                                    </p:animScale>
                                    <p:animScale>
                                      <p:cBhvr>
                                        <p:cTn id="36" dur="13">
                                          <p:stCondLst>
                                            <p:cond delay="904"/>
                                          </p:stCondLst>
                                        </p:cTn>
                                        <p:tgtEl>
                                          <p:spTgt spid="6">
                                            <p:txEl>
                                              <p:pRg st="0" end="0"/>
                                            </p:txEl>
                                          </p:spTgt>
                                        </p:tgtEl>
                                      </p:cBhvr>
                                      <p:to x="100000" y="95000"/>
                                    </p:animScale>
                                    <p:animScale>
                                      <p:cBhvr>
                                        <p:cTn id="37" dur="83" decel="50000">
                                          <p:stCondLst>
                                            <p:cond delay="917"/>
                                          </p:stCondLst>
                                        </p:cTn>
                                        <p:tgtEl>
                                          <p:spTgt spid="6">
                                            <p:txEl>
                                              <p:pRg st="0" end="0"/>
                                            </p:txEl>
                                          </p:spTgt>
                                        </p:tgtEl>
                                      </p:cBhvr>
                                      <p:to x="100000" y="100000"/>
                                    </p:animScale>
                                  </p:childTnLst>
                                </p:cTn>
                              </p:par>
                            </p:childTnLst>
                          </p:cTn>
                        </p:par>
                        <p:par>
                          <p:cTn id="38" fill="hold">
                            <p:stCondLst>
                              <p:cond delay="2000"/>
                            </p:stCondLst>
                            <p:childTnLst>
                              <p:par>
                                <p:cTn id="39" presetID="26" presetClass="entr" presetSubtype="0" fill="hold" grpId="0" nodeType="afterEffect">
                                  <p:stCondLst>
                                    <p:cond delay="0"/>
                                  </p:stCondLst>
                                  <p:childTnLst>
                                    <p:set>
                                      <p:cBhvr>
                                        <p:cTn id="40" dur="1" fill="hold">
                                          <p:stCondLst>
                                            <p:cond delay="0"/>
                                          </p:stCondLst>
                                        </p:cTn>
                                        <p:tgtEl>
                                          <p:spTgt spid="6">
                                            <p:txEl>
                                              <p:pRg st="1" end="1"/>
                                            </p:txEl>
                                          </p:spTgt>
                                        </p:tgtEl>
                                        <p:attrNameLst>
                                          <p:attrName>style.visibility</p:attrName>
                                        </p:attrNameLst>
                                      </p:cBhvr>
                                      <p:to>
                                        <p:strVal val="visible"/>
                                      </p:to>
                                    </p:set>
                                    <p:animEffect transition="in" filter="wipe(down)">
                                      <p:cBhvr>
                                        <p:cTn id="41" dur="290">
                                          <p:stCondLst>
                                            <p:cond delay="0"/>
                                          </p:stCondLst>
                                        </p:cTn>
                                        <p:tgtEl>
                                          <p:spTgt spid="6">
                                            <p:txEl>
                                              <p:pRg st="1" end="1"/>
                                            </p:txEl>
                                          </p:spTgt>
                                        </p:tgtEl>
                                      </p:cBhvr>
                                    </p:animEffect>
                                    <p:anim calcmode="lin" valueType="num">
                                      <p:cBhvr>
                                        <p:cTn id="42" dur="911" tmFilter="0,0; 0.14,0.36; 0.43,0.73; 0.71,0.91; 1.0,1.0">
                                          <p:stCondLst>
                                            <p:cond delay="0"/>
                                          </p:stCondLst>
                                        </p:cTn>
                                        <p:tgtEl>
                                          <p:spTgt spid="6">
                                            <p:txEl>
                                              <p:pRg st="1" end="1"/>
                                            </p:txEl>
                                          </p:spTgt>
                                        </p:tgtEl>
                                        <p:attrNameLst>
                                          <p:attrName>ppt_x</p:attrName>
                                        </p:attrNameLst>
                                      </p:cBhvr>
                                      <p:tavLst>
                                        <p:tav tm="0">
                                          <p:val>
                                            <p:strVal val="#ppt_x-0.25"/>
                                          </p:val>
                                        </p:tav>
                                        <p:tav tm="100000">
                                          <p:val>
                                            <p:strVal val="#ppt_x"/>
                                          </p:val>
                                        </p:tav>
                                      </p:tavLst>
                                    </p:anim>
                                    <p:anim calcmode="lin" valueType="num">
                                      <p:cBhvr>
                                        <p:cTn id="43" dur="332" tmFilter="0.0,0.0; 0.25,0.07; 0.50,0.2; 0.75,0.467; 1.0,1.0">
                                          <p:stCondLst>
                                            <p:cond delay="0"/>
                                          </p:stCondLst>
                                        </p:cTn>
                                        <p:tgtEl>
                                          <p:spTgt spid="6">
                                            <p:txEl>
                                              <p:pRg st="1" end="1"/>
                                            </p:txEl>
                                          </p:spTgt>
                                        </p:tgtEl>
                                        <p:attrNameLst>
                                          <p:attrName>ppt_y</p:attrName>
                                        </p:attrNameLst>
                                      </p:cBhvr>
                                      <p:tavLst>
                                        <p:tav tm="0" fmla="#ppt_y-sin(pi*$)/3">
                                          <p:val>
                                            <p:fltVal val="0.5"/>
                                          </p:val>
                                        </p:tav>
                                        <p:tav tm="100000">
                                          <p:val>
                                            <p:fltVal val="1"/>
                                          </p:val>
                                        </p:tav>
                                      </p:tavLst>
                                    </p:anim>
                                    <p:anim calcmode="lin" valueType="num">
                                      <p:cBhvr>
                                        <p:cTn id="44" dur="332" tmFilter="0, 0; 0.125,0.2665; 0.25,0.4; 0.375,0.465; 0.5,0.5;  0.625,0.535; 0.75,0.6; 0.875,0.7335; 1,1">
                                          <p:stCondLst>
                                            <p:cond delay="332"/>
                                          </p:stCondLst>
                                        </p:cTn>
                                        <p:tgtEl>
                                          <p:spTgt spid="6">
                                            <p:txEl>
                                              <p:pRg st="1" end="1"/>
                                            </p:txEl>
                                          </p:spTgt>
                                        </p:tgtEl>
                                        <p:attrNameLst>
                                          <p:attrName>ppt_y</p:attrName>
                                        </p:attrNameLst>
                                      </p:cBhvr>
                                      <p:tavLst>
                                        <p:tav tm="0" fmla="#ppt_y-sin(pi*$)/9">
                                          <p:val>
                                            <p:fltVal val="0"/>
                                          </p:val>
                                        </p:tav>
                                        <p:tav tm="100000">
                                          <p:val>
                                            <p:fltVal val="1"/>
                                          </p:val>
                                        </p:tav>
                                      </p:tavLst>
                                    </p:anim>
                                    <p:anim calcmode="lin" valueType="num">
                                      <p:cBhvr>
                                        <p:cTn id="45" dur="166" tmFilter="0, 0; 0.125,0.2665; 0.25,0.4; 0.375,0.465; 0.5,0.5;  0.625,0.535; 0.75,0.6; 0.875,0.7335; 1,1">
                                          <p:stCondLst>
                                            <p:cond delay="662"/>
                                          </p:stCondLst>
                                        </p:cTn>
                                        <p:tgtEl>
                                          <p:spTgt spid="6">
                                            <p:txEl>
                                              <p:pRg st="1" end="1"/>
                                            </p:txEl>
                                          </p:spTgt>
                                        </p:tgtEl>
                                        <p:attrNameLst>
                                          <p:attrName>ppt_y</p:attrName>
                                        </p:attrNameLst>
                                      </p:cBhvr>
                                      <p:tavLst>
                                        <p:tav tm="0" fmla="#ppt_y-sin(pi*$)/27">
                                          <p:val>
                                            <p:fltVal val="0"/>
                                          </p:val>
                                        </p:tav>
                                        <p:tav tm="100000">
                                          <p:val>
                                            <p:fltVal val="1"/>
                                          </p:val>
                                        </p:tav>
                                      </p:tavLst>
                                    </p:anim>
                                    <p:anim calcmode="lin" valueType="num">
                                      <p:cBhvr>
                                        <p:cTn id="46" dur="82" tmFilter="0, 0; 0.125,0.2665; 0.25,0.4; 0.375,0.465; 0.5,0.5;  0.625,0.535; 0.75,0.6; 0.875,0.7335; 1,1">
                                          <p:stCondLst>
                                            <p:cond delay="828"/>
                                          </p:stCondLst>
                                        </p:cTn>
                                        <p:tgtEl>
                                          <p:spTgt spid="6">
                                            <p:txEl>
                                              <p:pRg st="1" end="1"/>
                                            </p:txEl>
                                          </p:spTgt>
                                        </p:tgtEl>
                                        <p:attrNameLst>
                                          <p:attrName>ppt_y</p:attrName>
                                        </p:attrNameLst>
                                      </p:cBhvr>
                                      <p:tavLst>
                                        <p:tav tm="0" fmla="#ppt_y-sin(pi*$)/81">
                                          <p:val>
                                            <p:fltVal val="0"/>
                                          </p:val>
                                        </p:tav>
                                        <p:tav tm="100000">
                                          <p:val>
                                            <p:fltVal val="1"/>
                                          </p:val>
                                        </p:tav>
                                      </p:tavLst>
                                    </p:anim>
                                    <p:animScale>
                                      <p:cBhvr>
                                        <p:cTn id="47" dur="13">
                                          <p:stCondLst>
                                            <p:cond delay="325"/>
                                          </p:stCondLst>
                                        </p:cTn>
                                        <p:tgtEl>
                                          <p:spTgt spid="6">
                                            <p:txEl>
                                              <p:pRg st="1" end="1"/>
                                            </p:txEl>
                                          </p:spTgt>
                                        </p:tgtEl>
                                      </p:cBhvr>
                                      <p:to x="100000" y="60000"/>
                                    </p:animScale>
                                    <p:animScale>
                                      <p:cBhvr>
                                        <p:cTn id="48" dur="83" decel="50000">
                                          <p:stCondLst>
                                            <p:cond delay="338"/>
                                          </p:stCondLst>
                                        </p:cTn>
                                        <p:tgtEl>
                                          <p:spTgt spid="6">
                                            <p:txEl>
                                              <p:pRg st="1" end="1"/>
                                            </p:txEl>
                                          </p:spTgt>
                                        </p:tgtEl>
                                      </p:cBhvr>
                                      <p:to x="100000" y="100000"/>
                                    </p:animScale>
                                    <p:animScale>
                                      <p:cBhvr>
                                        <p:cTn id="49" dur="13">
                                          <p:stCondLst>
                                            <p:cond delay="656"/>
                                          </p:stCondLst>
                                        </p:cTn>
                                        <p:tgtEl>
                                          <p:spTgt spid="6">
                                            <p:txEl>
                                              <p:pRg st="1" end="1"/>
                                            </p:txEl>
                                          </p:spTgt>
                                        </p:tgtEl>
                                      </p:cBhvr>
                                      <p:to x="100000" y="80000"/>
                                    </p:animScale>
                                    <p:animScale>
                                      <p:cBhvr>
                                        <p:cTn id="50" dur="83" decel="50000">
                                          <p:stCondLst>
                                            <p:cond delay="669"/>
                                          </p:stCondLst>
                                        </p:cTn>
                                        <p:tgtEl>
                                          <p:spTgt spid="6">
                                            <p:txEl>
                                              <p:pRg st="1" end="1"/>
                                            </p:txEl>
                                          </p:spTgt>
                                        </p:tgtEl>
                                      </p:cBhvr>
                                      <p:to x="100000" y="100000"/>
                                    </p:animScale>
                                    <p:animScale>
                                      <p:cBhvr>
                                        <p:cTn id="51" dur="13">
                                          <p:stCondLst>
                                            <p:cond delay="821"/>
                                          </p:stCondLst>
                                        </p:cTn>
                                        <p:tgtEl>
                                          <p:spTgt spid="6">
                                            <p:txEl>
                                              <p:pRg st="1" end="1"/>
                                            </p:txEl>
                                          </p:spTgt>
                                        </p:tgtEl>
                                      </p:cBhvr>
                                      <p:to x="100000" y="90000"/>
                                    </p:animScale>
                                    <p:animScale>
                                      <p:cBhvr>
                                        <p:cTn id="52" dur="83" decel="50000">
                                          <p:stCondLst>
                                            <p:cond delay="834"/>
                                          </p:stCondLst>
                                        </p:cTn>
                                        <p:tgtEl>
                                          <p:spTgt spid="6">
                                            <p:txEl>
                                              <p:pRg st="1" end="1"/>
                                            </p:txEl>
                                          </p:spTgt>
                                        </p:tgtEl>
                                      </p:cBhvr>
                                      <p:to x="100000" y="100000"/>
                                    </p:animScale>
                                    <p:animScale>
                                      <p:cBhvr>
                                        <p:cTn id="53" dur="13">
                                          <p:stCondLst>
                                            <p:cond delay="904"/>
                                          </p:stCondLst>
                                        </p:cTn>
                                        <p:tgtEl>
                                          <p:spTgt spid="6">
                                            <p:txEl>
                                              <p:pRg st="1" end="1"/>
                                            </p:txEl>
                                          </p:spTgt>
                                        </p:tgtEl>
                                      </p:cBhvr>
                                      <p:to x="100000" y="95000"/>
                                    </p:animScale>
                                    <p:animScale>
                                      <p:cBhvr>
                                        <p:cTn id="54" dur="83" decel="50000">
                                          <p:stCondLst>
                                            <p:cond delay="917"/>
                                          </p:stCondLst>
                                        </p:cTn>
                                        <p:tgtEl>
                                          <p:spTgt spid="6">
                                            <p:txEl>
                                              <p:pRg st="1" end="1"/>
                                            </p:txEl>
                                          </p:spTgt>
                                        </p:tgtEl>
                                      </p:cBhvr>
                                      <p:to x="100000" y="100000"/>
                                    </p:animScale>
                                  </p:childTnLst>
                                </p:cTn>
                              </p:par>
                            </p:childTnLst>
                          </p:cTn>
                        </p:par>
                        <p:par>
                          <p:cTn id="55" fill="hold">
                            <p:stCondLst>
                              <p:cond delay="3000"/>
                            </p:stCondLst>
                            <p:childTnLst>
                              <p:par>
                                <p:cTn id="56" presetID="26" presetClass="entr" presetSubtype="0" fill="hold" grpId="0" nodeType="afterEffect">
                                  <p:stCondLst>
                                    <p:cond delay="0"/>
                                  </p:stCondLst>
                                  <p:childTnLst>
                                    <p:set>
                                      <p:cBhvr>
                                        <p:cTn id="57" dur="1" fill="hold">
                                          <p:stCondLst>
                                            <p:cond delay="0"/>
                                          </p:stCondLst>
                                        </p:cTn>
                                        <p:tgtEl>
                                          <p:spTgt spid="6">
                                            <p:txEl>
                                              <p:pRg st="2" end="2"/>
                                            </p:txEl>
                                          </p:spTgt>
                                        </p:tgtEl>
                                        <p:attrNameLst>
                                          <p:attrName>style.visibility</p:attrName>
                                        </p:attrNameLst>
                                      </p:cBhvr>
                                      <p:to>
                                        <p:strVal val="visible"/>
                                      </p:to>
                                    </p:set>
                                    <p:animEffect transition="in" filter="wipe(down)">
                                      <p:cBhvr>
                                        <p:cTn id="58" dur="290">
                                          <p:stCondLst>
                                            <p:cond delay="0"/>
                                          </p:stCondLst>
                                        </p:cTn>
                                        <p:tgtEl>
                                          <p:spTgt spid="6">
                                            <p:txEl>
                                              <p:pRg st="2" end="2"/>
                                            </p:txEl>
                                          </p:spTgt>
                                        </p:tgtEl>
                                      </p:cBhvr>
                                    </p:animEffect>
                                    <p:anim calcmode="lin" valueType="num">
                                      <p:cBhvr>
                                        <p:cTn id="59" dur="911" tmFilter="0,0; 0.14,0.36; 0.43,0.73; 0.71,0.91; 1.0,1.0">
                                          <p:stCondLst>
                                            <p:cond delay="0"/>
                                          </p:stCondLst>
                                        </p:cTn>
                                        <p:tgtEl>
                                          <p:spTgt spid="6">
                                            <p:txEl>
                                              <p:pRg st="2" end="2"/>
                                            </p:txEl>
                                          </p:spTgt>
                                        </p:tgtEl>
                                        <p:attrNameLst>
                                          <p:attrName>ppt_x</p:attrName>
                                        </p:attrNameLst>
                                      </p:cBhvr>
                                      <p:tavLst>
                                        <p:tav tm="0">
                                          <p:val>
                                            <p:strVal val="#ppt_x-0.25"/>
                                          </p:val>
                                        </p:tav>
                                        <p:tav tm="100000">
                                          <p:val>
                                            <p:strVal val="#ppt_x"/>
                                          </p:val>
                                        </p:tav>
                                      </p:tavLst>
                                    </p:anim>
                                    <p:anim calcmode="lin" valueType="num">
                                      <p:cBhvr>
                                        <p:cTn id="60" dur="332" tmFilter="0.0,0.0; 0.25,0.07; 0.50,0.2; 0.75,0.467; 1.0,1.0">
                                          <p:stCondLst>
                                            <p:cond delay="0"/>
                                          </p:stCondLst>
                                        </p:cTn>
                                        <p:tgtEl>
                                          <p:spTgt spid="6">
                                            <p:txEl>
                                              <p:pRg st="2" end="2"/>
                                            </p:txEl>
                                          </p:spTgt>
                                        </p:tgtEl>
                                        <p:attrNameLst>
                                          <p:attrName>ppt_y</p:attrName>
                                        </p:attrNameLst>
                                      </p:cBhvr>
                                      <p:tavLst>
                                        <p:tav tm="0" fmla="#ppt_y-sin(pi*$)/3">
                                          <p:val>
                                            <p:fltVal val="0.5"/>
                                          </p:val>
                                        </p:tav>
                                        <p:tav tm="100000">
                                          <p:val>
                                            <p:fltVal val="1"/>
                                          </p:val>
                                        </p:tav>
                                      </p:tavLst>
                                    </p:anim>
                                    <p:anim calcmode="lin" valueType="num">
                                      <p:cBhvr>
                                        <p:cTn id="61" dur="332" tmFilter="0, 0; 0.125,0.2665; 0.25,0.4; 0.375,0.465; 0.5,0.5;  0.625,0.535; 0.75,0.6; 0.875,0.7335; 1,1">
                                          <p:stCondLst>
                                            <p:cond delay="332"/>
                                          </p:stCondLst>
                                        </p:cTn>
                                        <p:tgtEl>
                                          <p:spTgt spid="6">
                                            <p:txEl>
                                              <p:pRg st="2" end="2"/>
                                            </p:txEl>
                                          </p:spTgt>
                                        </p:tgtEl>
                                        <p:attrNameLst>
                                          <p:attrName>ppt_y</p:attrName>
                                        </p:attrNameLst>
                                      </p:cBhvr>
                                      <p:tavLst>
                                        <p:tav tm="0" fmla="#ppt_y-sin(pi*$)/9">
                                          <p:val>
                                            <p:fltVal val="0"/>
                                          </p:val>
                                        </p:tav>
                                        <p:tav tm="100000">
                                          <p:val>
                                            <p:fltVal val="1"/>
                                          </p:val>
                                        </p:tav>
                                      </p:tavLst>
                                    </p:anim>
                                    <p:anim calcmode="lin" valueType="num">
                                      <p:cBhvr>
                                        <p:cTn id="62" dur="166" tmFilter="0, 0; 0.125,0.2665; 0.25,0.4; 0.375,0.465; 0.5,0.5;  0.625,0.535; 0.75,0.6; 0.875,0.7335; 1,1">
                                          <p:stCondLst>
                                            <p:cond delay="662"/>
                                          </p:stCondLst>
                                        </p:cTn>
                                        <p:tgtEl>
                                          <p:spTgt spid="6">
                                            <p:txEl>
                                              <p:pRg st="2" end="2"/>
                                            </p:txEl>
                                          </p:spTgt>
                                        </p:tgtEl>
                                        <p:attrNameLst>
                                          <p:attrName>ppt_y</p:attrName>
                                        </p:attrNameLst>
                                      </p:cBhvr>
                                      <p:tavLst>
                                        <p:tav tm="0" fmla="#ppt_y-sin(pi*$)/27">
                                          <p:val>
                                            <p:fltVal val="0"/>
                                          </p:val>
                                        </p:tav>
                                        <p:tav tm="100000">
                                          <p:val>
                                            <p:fltVal val="1"/>
                                          </p:val>
                                        </p:tav>
                                      </p:tavLst>
                                    </p:anim>
                                    <p:anim calcmode="lin" valueType="num">
                                      <p:cBhvr>
                                        <p:cTn id="63" dur="82" tmFilter="0, 0; 0.125,0.2665; 0.25,0.4; 0.375,0.465; 0.5,0.5;  0.625,0.535; 0.75,0.6; 0.875,0.7335; 1,1">
                                          <p:stCondLst>
                                            <p:cond delay="828"/>
                                          </p:stCondLst>
                                        </p:cTn>
                                        <p:tgtEl>
                                          <p:spTgt spid="6">
                                            <p:txEl>
                                              <p:pRg st="2" end="2"/>
                                            </p:txEl>
                                          </p:spTgt>
                                        </p:tgtEl>
                                        <p:attrNameLst>
                                          <p:attrName>ppt_y</p:attrName>
                                        </p:attrNameLst>
                                      </p:cBhvr>
                                      <p:tavLst>
                                        <p:tav tm="0" fmla="#ppt_y-sin(pi*$)/81">
                                          <p:val>
                                            <p:fltVal val="0"/>
                                          </p:val>
                                        </p:tav>
                                        <p:tav tm="100000">
                                          <p:val>
                                            <p:fltVal val="1"/>
                                          </p:val>
                                        </p:tav>
                                      </p:tavLst>
                                    </p:anim>
                                    <p:animScale>
                                      <p:cBhvr>
                                        <p:cTn id="64" dur="13">
                                          <p:stCondLst>
                                            <p:cond delay="325"/>
                                          </p:stCondLst>
                                        </p:cTn>
                                        <p:tgtEl>
                                          <p:spTgt spid="6">
                                            <p:txEl>
                                              <p:pRg st="2" end="2"/>
                                            </p:txEl>
                                          </p:spTgt>
                                        </p:tgtEl>
                                      </p:cBhvr>
                                      <p:to x="100000" y="60000"/>
                                    </p:animScale>
                                    <p:animScale>
                                      <p:cBhvr>
                                        <p:cTn id="65" dur="83" decel="50000">
                                          <p:stCondLst>
                                            <p:cond delay="338"/>
                                          </p:stCondLst>
                                        </p:cTn>
                                        <p:tgtEl>
                                          <p:spTgt spid="6">
                                            <p:txEl>
                                              <p:pRg st="2" end="2"/>
                                            </p:txEl>
                                          </p:spTgt>
                                        </p:tgtEl>
                                      </p:cBhvr>
                                      <p:to x="100000" y="100000"/>
                                    </p:animScale>
                                    <p:animScale>
                                      <p:cBhvr>
                                        <p:cTn id="66" dur="13">
                                          <p:stCondLst>
                                            <p:cond delay="656"/>
                                          </p:stCondLst>
                                        </p:cTn>
                                        <p:tgtEl>
                                          <p:spTgt spid="6">
                                            <p:txEl>
                                              <p:pRg st="2" end="2"/>
                                            </p:txEl>
                                          </p:spTgt>
                                        </p:tgtEl>
                                      </p:cBhvr>
                                      <p:to x="100000" y="80000"/>
                                    </p:animScale>
                                    <p:animScale>
                                      <p:cBhvr>
                                        <p:cTn id="67" dur="83" decel="50000">
                                          <p:stCondLst>
                                            <p:cond delay="669"/>
                                          </p:stCondLst>
                                        </p:cTn>
                                        <p:tgtEl>
                                          <p:spTgt spid="6">
                                            <p:txEl>
                                              <p:pRg st="2" end="2"/>
                                            </p:txEl>
                                          </p:spTgt>
                                        </p:tgtEl>
                                      </p:cBhvr>
                                      <p:to x="100000" y="100000"/>
                                    </p:animScale>
                                    <p:animScale>
                                      <p:cBhvr>
                                        <p:cTn id="68" dur="13">
                                          <p:stCondLst>
                                            <p:cond delay="821"/>
                                          </p:stCondLst>
                                        </p:cTn>
                                        <p:tgtEl>
                                          <p:spTgt spid="6">
                                            <p:txEl>
                                              <p:pRg st="2" end="2"/>
                                            </p:txEl>
                                          </p:spTgt>
                                        </p:tgtEl>
                                      </p:cBhvr>
                                      <p:to x="100000" y="90000"/>
                                    </p:animScale>
                                    <p:animScale>
                                      <p:cBhvr>
                                        <p:cTn id="69" dur="83" decel="50000">
                                          <p:stCondLst>
                                            <p:cond delay="834"/>
                                          </p:stCondLst>
                                        </p:cTn>
                                        <p:tgtEl>
                                          <p:spTgt spid="6">
                                            <p:txEl>
                                              <p:pRg st="2" end="2"/>
                                            </p:txEl>
                                          </p:spTgt>
                                        </p:tgtEl>
                                      </p:cBhvr>
                                      <p:to x="100000" y="100000"/>
                                    </p:animScale>
                                    <p:animScale>
                                      <p:cBhvr>
                                        <p:cTn id="70" dur="13">
                                          <p:stCondLst>
                                            <p:cond delay="904"/>
                                          </p:stCondLst>
                                        </p:cTn>
                                        <p:tgtEl>
                                          <p:spTgt spid="6">
                                            <p:txEl>
                                              <p:pRg st="2" end="2"/>
                                            </p:txEl>
                                          </p:spTgt>
                                        </p:tgtEl>
                                      </p:cBhvr>
                                      <p:to x="100000" y="95000"/>
                                    </p:animScale>
                                    <p:animScale>
                                      <p:cBhvr>
                                        <p:cTn id="71" dur="83" decel="50000">
                                          <p:stCondLst>
                                            <p:cond delay="917"/>
                                          </p:stCondLst>
                                        </p:cTn>
                                        <p:tgtEl>
                                          <p:spTgt spid="6">
                                            <p:txEl>
                                              <p:pRg st="2" end="2"/>
                                            </p:txEl>
                                          </p:spTgt>
                                        </p:tgtEl>
                                      </p:cBhvr>
                                      <p:to x="100000" y="100000"/>
                                    </p:animScale>
                                  </p:childTnLst>
                                </p:cTn>
                              </p:par>
                            </p:childTnLst>
                          </p:cTn>
                        </p:par>
                        <p:par>
                          <p:cTn id="72" fill="hold">
                            <p:stCondLst>
                              <p:cond delay="4000"/>
                            </p:stCondLst>
                            <p:childTnLst>
                              <p:par>
                                <p:cTn id="73" presetID="26" presetClass="entr" presetSubtype="0" fill="hold" grpId="0" nodeType="afterEffect">
                                  <p:stCondLst>
                                    <p:cond delay="0"/>
                                  </p:stCondLst>
                                  <p:childTnLst>
                                    <p:set>
                                      <p:cBhvr>
                                        <p:cTn id="74" dur="1" fill="hold">
                                          <p:stCondLst>
                                            <p:cond delay="0"/>
                                          </p:stCondLst>
                                        </p:cTn>
                                        <p:tgtEl>
                                          <p:spTgt spid="6">
                                            <p:txEl>
                                              <p:pRg st="3" end="3"/>
                                            </p:txEl>
                                          </p:spTgt>
                                        </p:tgtEl>
                                        <p:attrNameLst>
                                          <p:attrName>style.visibility</p:attrName>
                                        </p:attrNameLst>
                                      </p:cBhvr>
                                      <p:to>
                                        <p:strVal val="visible"/>
                                      </p:to>
                                    </p:set>
                                    <p:animEffect transition="in" filter="wipe(down)">
                                      <p:cBhvr>
                                        <p:cTn id="75" dur="290">
                                          <p:stCondLst>
                                            <p:cond delay="0"/>
                                          </p:stCondLst>
                                        </p:cTn>
                                        <p:tgtEl>
                                          <p:spTgt spid="6">
                                            <p:txEl>
                                              <p:pRg st="3" end="3"/>
                                            </p:txEl>
                                          </p:spTgt>
                                        </p:tgtEl>
                                      </p:cBhvr>
                                    </p:animEffect>
                                    <p:anim calcmode="lin" valueType="num">
                                      <p:cBhvr>
                                        <p:cTn id="76" dur="911" tmFilter="0,0; 0.14,0.36; 0.43,0.73; 0.71,0.91; 1.0,1.0">
                                          <p:stCondLst>
                                            <p:cond delay="0"/>
                                          </p:stCondLst>
                                        </p:cTn>
                                        <p:tgtEl>
                                          <p:spTgt spid="6">
                                            <p:txEl>
                                              <p:pRg st="3" end="3"/>
                                            </p:txEl>
                                          </p:spTgt>
                                        </p:tgtEl>
                                        <p:attrNameLst>
                                          <p:attrName>ppt_x</p:attrName>
                                        </p:attrNameLst>
                                      </p:cBhvr>
                                      <p:tavLst>
                                        <p:tav tm="0">
                                          <p:val>
                                            <p:strVal val="#ppt_x-0.25"/>
                                          </p:val>
                                        </p:tav>
                                        <p:tav tm="100000">
                                          <p:val>
                                            <p:strVal val="#ppt_x"/>
                                          </p:val>
                                        </p:tav>
                                      </p:tavLst>
                                    </p:anim>
                                    <p:anim calcmode="lin" valueType="num">
                                      <p:cBhvr>
                                        <p:cTn id="77" dur="332" tmFilter="0.0,0.0; 0.25,0.07; 0.50,0.2; 0.75,0.467; 1.0,1.0">
                                          <p:stCondLst>
                                            <p:cond delay="0"/>
                                          </p:stCondLst>
                                        </p:cTn>
                                        <p:tgtEl>
                                          <p:spTgt spid="6">
                                            <p:txEl>
                                              <p:pRg st="3" end="3"/>
                                            </p:txEl>
                                          </p:spTgt>
                                        </p:tgtEl>
                                        <p:attrNameLst>
                                          <p:attrName>ppt_y</p:attrName>
                                        </p:attrNameLst>
                                      </p:cBhvr>
                                      <p:tavLst>
                                        <p:tav tm="0" fmla="#ppt_y-sin(pi*$)/3">
                                          <p:val>
                                            <p:fltVal val="0.5"/>
                                          </p:val>
                                        </p:tav>
                                        <p:tav tm="100000">
                                          <p:val>
                                            <p:fltVal val="1"/>
                                          </p:val>
                                        </p:tav>
                                      </p:tavLst>
                                    </p:anim>
                                    <p:anim calcmode="lin" valueType="num">
                                      <p:cBhvr>
                                        <p:cTn id="78" dur="332" tmFilter="0, 0; 0.125,0.2665; 0.25,0.4; 0.375,0.465; 0.5,0.5;  0.625,0.535; 0.75,0.6; 0.875,0.7335; 1,1">
                                          <p:stCondLst>
                                            <p:cond delay="332"/>
                                          </p:stCondLst>
                                        </p:cTn>
                                        <p:tgtEl>
                                          <p:spTgt spid="6">
                                            <p:txEl>
                                              <p:pRg st="3" end="3"/>
                                            </p:txEl>
                                          </p:spTgt>
                                        </p:tgtEl>
                                        <p:attrNameLst>
                                          <p:attrName>ppt_y</p:attrName>
                                        </p:attrNameLst>
                                      </p:cBhvr>
                                      <p:tavLst>
                                        <p:tav tm="0" fmla="#ppt_y-sin(pi*$)/9">
                                          <p:val>
                                            <p:fltVal val="0"/>
                                          </p:val>
                                        </p:tav>
                                        <p:tav tm="100000">
                                          <p:val>
                                            <p:fltVal val="1"/>
                                          </p:val>
                                        </p:tav>
                                      </p:tavLst>
                                    </p:anim>
                                    <p:anim calcmode="lin" valueType="num">
                                      <p:cBhvr>
                                        <p:cTn id="79" dur="166" tmFilter="0, 0; 0.125,0.2665; 0.25,0.4; 0.375,0.465; 0.5,0.5;  0.625,0.535; 0.75,0.6; 0.875,0.7335; 1,1">
                                          <p:stCondLst>
                                            <p:cond delay="662"/>
                                          </p:stCondLst>
                                        </p:cTn>
                                        <p:tgtEl>
                                          <p:spTgt spid="6">
                                            <p:txEl>
                                              <p:pRg st="3" end="3"/>
                                            </p:txEl>
                                          </p:spTgt>
                                        </p:tgtEl>
                                        <p:attrNameLst>
                                          <p:attrName>ppt_y</p:attrName>
                                        </p:attrNameLst>
                                      </p:cBhvr>
                                      <p:tavLst>
                                        <p:tav tm="0" fmla="#ppt_y-sin(pi*$)/27">
                                          <p:val>
                                            <p:fltVal val="0"/>
                                          </p:val>
                                        </p:tav>
                                        <p:tav tm="100000">
                                          <p:val>
                                            <p:fltVal val="1"/>
                                          </p:val>
                                        </p:tav>
                                      </p:tavLst>
                                    </p:anim>
                                    <p:anim calcmode="lin" valueType="num">
                                      <p:cBhvr>
                                        <p:cTn id="80" dur="82" tmFilter="0, 0; 0.125,0.2665; 0.25,0.4; 0.375,0.465; 0.5,0.5;  0.625,0.535; 0.75,0.6; 0.875,0.7335; 1,1">
                                          <p:stCondLst>
                                            <p:cond delay="828"/>
                                          </p:stCondLst>
                                        </p:cTn>
                                        <p:tgtEl>
                                          <p:spTgt spid="6">
                                            <p:txEl>
                                              <p:pRg st="3" end="3"/>
                                            </p:txEl>
                                          </p:spTgt>
                                        </p:tgtEl>
                                        <p:attrNameLst>
                                          <p:attrName>ppt_y</p:attrName>
                                        </p:attrNameLst>
                                      </p:cBhvr>
                                      <p:tavLst>
                                        <p:tav tm="0" fmla="#ppt_y-sin(pi*$)/81">
                                          <p:val>
                                            <p:fltVal val="0"/>
                                          </p:val>
                                        </p:tav>
                                        <p:tav tm="100000">
                                          <p:val>
                                            <p:fltVal val="1"/>
                                          </p:val>
                                        </p:tav>
                                      </p:tavLst>
                                    </p:anim>
                                    <p:animScale>
                                      <p:cBhvr>
                                        <p:cTn id="81" dur="13">
                                          <p:stCondLst>
                                            <p:cond delay="325"/>
                                          </p:stCondLst>
                                        </p:cTn>
                                        <p:tgtEl>
                                          <p:spTgt spid="6">
                                            <p:txEl>
                                              <p:pRg st="3" end="3"/>
                                            </p:txEl>
                                          </p:spTgt>
                                        </p:tgtEl>
                                      </p:cBhvr>
                                      <p:to x="100000" y="60000"/>
                                    </p:animScale>
                                    <p:animScale>
                                      <p:cBhvr>
                                        <p:cTn id="82" dur="83" decel="50000">
                                          <p:stCondLst>
                                            <p:cond delay="338"/>
                                          </p:stCondLst>
                                        </p:cTn>
                                        <p:tgtEl>
                                          <p:spTgt spid="6">
                                            <p:txEl>
                                              <p:pRg st="3" end="3"/>
                                            </p:txEl>
                                          </p:spTgt>
                                        </p:tgtEl>
                                      </p:cBhvr>
                                      <p:to x="100000" y="100000"/>
                                    </p:animScale>
                                    <p:animScale>
                                      <p:cBhvr>
                                        <p:cTn id="83" dur="13">
                                          <p:stCondLst>
                                            <p:cond delay="656"/>
                                          </p:stCondLst>
                                        </p:cTn>
                                        <p:tgtEl>
                                          <p:spTgt spid="6">
                                            <p:txEl>
                                              <p:pRg st="3" end="3"/>
                                            </p:txEl>
                                          </p:spTgt>
                                        </p:tgtEl>
                                      </p:cBhvr>
                                      <p:to x="100000" y="80000"/>
                                    </p:animScale>
                                    <p:animScale>
                                      <p:cBhvr>
                                        <p:cTn id="84" dur="83" decel="50000">
                                          <p:stCondLst>
                                            <p:cond delay="669"/>
                                          </p:stCondLst>
                                        </p:cTn>
                                        <p:tgtEl>
                                          <p:spTgt spid="6">
                                            <p:txEl>
                                              <p:pRg st="3" end="3"/>
                                            </p:txEl>
                                          </p:spTgt>
                                        </p:tgtEl>
                                      </p:cBhvr>
                                      <p:to x="100000" y="100000"/>
                                    </p:animScale>
                                    <p:animScale>
                                      <p:cBhvr>
                                        <p:cTn id="85" dur="13">
                                          <p:stCondLst>
                                            <p:cond delay="821"/>
                                          </p:stCondLst>
                                        </p:cTn>
                                        <p:tgtEl>
                                          <p:spTgt spid="6">
                                            <p:txEl>
                                              <p:pRg st="3" end="3"/>
                                            </p:txEl>
                                          </p:spTgt>
                                        </p:tgtEl>
                                      </p:cBhvr>
                                      <p:to x="100000" y="90000"/>
                                    </p:animScale>
                                    <p:animScale>
                                      <p:cBhvr>
                                        <p:cTn id="86" dur="83" decel="50000">
                                          <p:stCondLst>
                                            <p:cond delay="834"/>
                                          </p:stCondLst>
                                        </p:cTn>
                                        <p:tgtEl>
                                          <p:spTgt spid="6">
                                            <p:txEl>
                                              <p:pRg st="3" end="3"/>
                                            </p:txEl>
                                          </p:spTgt>
                                        </p:tgtEl>
                                      </p:cBhvr>
                                      <p:to x="100000" y="100000"/>
                                    </p:animScale>
                                    <p:animScale>
                                      <p:cBhvr>
                                        <p:cTn id="87" dur="13">
                                          <p:stCondLst>
                                            <p:cond delay="904"/>
                                          </p:stCondLst>
                                        </p:cTn>
                                        <p:tgtEl>
                                          <p:spTgt spid="6">
                                            <p:txEl>
                                              <p:pRg st="3" end="3"/>
                                            </p:txEl>
                                          </p:spTgt>
                                        </p:tgtEl>
                                      </p:cBhvr>
                                      <p:to x="100000" y="95000"/>
                                    </p:animScale>
                                    <p:animScale>
                                      <p:cBhvr>
                                        <p:cTn id="88" dur="83" decel="50000">
                                          <p:stCondLst>
                                            <p:cond delay="917"/>
                                          </p:stCondLst>
                                        </p:cTn>
                                        <p:tgtEl>
                                          <p:spTgt spid="6">
                                            <p:txEl>
                                              <p:pRg st="3" end="3"/>
                                            </p:txEl>
                                          </p:spTgt>
                                        </p:tgtEl>
                                      </p:cBhvr>
                                      <p:to x="100000" y="100000"/>
                                    </p:animScale>
                                  </p:childTnLst>
                                </p:cTn>
                              </p:par>
                            </p:childTnLst>
                          </p:cTn>
                        </p:par>
                        <p:par>
                          <p:cTn id="89" fill="hold">
                            <p:stCondLst>
                              <p:cond delay="5000"/>
                            </p:stCondLst>
                            <p:childTnLst>
                              <p:par>
                                <p:cTn id="90" presetID="26" presetClass="entr" presetSubtype="0" fill="hold" grpId="0" nodeType="afterEffect">
                                  <p:stCondLst>
                                    <p:cond delay="0"/>
                                  </p:stCondLst>
                                  <p:childTnLst>
                                    <p:set>
                                      <p:cBhvr>
                                        <p:cTn id="91" dur="1" fill="hold">
                                          <p:stCondLst>
                                            <p:cond delay="0"/>
                                          </p:stCondLst>
                                        </p:cTn>
                                        <p:tgtEl>
                                          <p:spTgt spid="6">
                                            <p:txEl>
                                              <p:pRg st="4" end="4"/>
                                            </p:txEl>
                                          </p:spTgt>
                                        </p:tgtEl>
                                        <p:attrNameLst>
                                          <p:attrName>style.visibility</p:attrName>
                                        </p:attrNameLst>
                                      </p:cBhvr>
                                      <p:to>
                                        <p:strVal val="visible"/>
                                      </p:to>
                                    </p:set>
                                    <p:animEffect transition="in" filter="wipe(down)">
                                      <p:cBhvr>
                                        <p:cTn id="92" dur="290">
                                          <p:stCondLst>
                                            <p:cond delay="0"/>
                                          </p:stCondLst>
                                        </p:cTn>
                                        <p:tgtEl>
                                          <p:spTgt spid="6">
                                            <p:txEl>
                                              <p:pRg st="4" end="4"/>
                                            </p:txEl>
                                          </p:spTgt>
                                        </p:tgtEl>
                                      </p:cBhvr>
                                    </p:animEffect>
                                    <p:anim calcmode="lin" valueType="num">
                                      <p:cBhvr>
                                        <p:cTn id="93" dur="911" tmFilter="0,0; 0.14,0.36; 0.43,0.73; 0.71,0.91; 1.0,1.0">
                                          <p:stCondLst>
                                            <p:cond delay="0"/>
                                          </p:stCondLst>
                                        </p:cTn>
                                        <p:tgtEl>
                                          <p:spTgt spid="6">
                                            <p:txEl>
                                              <p:pRg st="4" end="4"/>
                                            </p:txEl>
                                          </p:spTgt>
                                        </p:tgtEl>
                                        <p:attrNameLst>
                                          <p:attrName>ppt_x</p:attrName>
                                        </p:attrNameLst>
                                      </p:cBhvr>
                                      <p:tavLst>
                                        <p:tav tm="0">
                                          <p:val>
                                            <p:strVal val="#ppt_x-0.25"/>
                                          </p:val>
                                        </p:tav>
                                        <p:tav tm="100000">
                                          <p:val>
                                            <p:strVal val="#ppt_x"/>
                                          </p:val>
                                        </p:tav>
                                      </p:tavLst>
                                    </p:anim>
                                    <p:anim calcmode="lin" valueType="num">
                                      <p:cBhvr>
                                        <p:cTn id="94" dur="332" tmFilter="0.0,0.0; 0.25,0.07; 0.50,0.2; 0.75,0.467; 1.0,1.0">
                                          <p:stCondLst>
                                            <p:cond delay="0"/>
                                          </p:stCondLst>
                                        </p:cTn>
                                        <p:tgtEl>
                                          <p:spTgt spid="6">
                                            <p:txEl>
                                              <p:pRg st="4" end="4"/>
                                            </p:txEl>
                                          </p:spTgt>
                                        </p:tgtEl>
                                        <p:attrNameLst>
                                          <p:attrName>ppt_y</p:attrName>
                                        </p:attrNameLst>
                                      </p:cBhvr>
                                      <p:tavLst>
                                        <p:tav tm="0" fmla="#ppt_y-sin(pi*$)/3">
                                          <p:val>
                                            <p:fltVal val="0.5"/>
                                          </p:val>
                                        </p:tav>
                                        <p:tav tm="100000">
                                          <p:val>
                                            <p:fltVal val="1"/>
                                          </p:val>
                                        </p:tav>
                                      </p:tavLst>
                                    </p:anim>
                                    <p:anim calcmode="lin" valueType="num">
                                      <p:cBhvr>
                                        <p:cTn id="95" dur="332" tmFilter="0, 0; 0.125,0.2665; 0.25,0.4; 0.375,0.465; 0.5,0.5;  0.625,0.535; 0.75,0.6; 0.875,0.7335; 1,1">
                                          <p:stCondLst>
                                            <p:cond delay="332"/>
                                          </p:stCondLst>
                                        </p:cTn>
                                        <p:tgtEl>
                                          <p:spTgt spid="6">
                                            <p:txEl>
                                              <p:pRg st="4" end="4"/>
                                            </p:txEl>
                                          </p:spTgt>
                                        </p:tgtEl>
                                        <p:attrNameLst>
                                          <p:attrName>ppt_y</p:attrName>
                                        </p:attrNameLst>
                                      </p:cBhvr>
                                      <p:tavLst>
                                        <p:tav tm="0" fmla="#ppt_y-sin(pi*$)/9">
                                          <p:val>
                                            <p:fltVal val="0"/>
                                          </p:val>
                                        </p:tav>
                                        <p:tav tm="100000">
                                          <p:val>
                                            <p:fltVal val="1"/>
                                          </p:val>
                                        </p:tav>
                                      </p:tavLst>
                                    </p:anim>
                                    <p:anim calcmode="lin" valueType="num">
                                      <p:cBhvr>
                                        <p:cTn id="96" dur="166" tmFilter="0, 0; 0.125,0.2665; 0.25,0.4; 0.375,0.465; 0.5,0.5;  0.625,0.535; 0.75,0.6; 0.875,0.7335; 1,1">
                                          <p:stCondLst>
                                            <p:cond delay="662"/>
                                          </p:stCondLst>
                                        </p:cTn>
                                        <p:tgtEl>
                                          <p:spTgt spid="6">
                                            <p:txEl>
                                              <p:pRg st="4" end="4"/>
                                            </p:txEl>
                                          </p:spTgt>
                                        </p:tgtEl>
                                        <p:attrNameLst>
                                          <p:attrName>ppt_y</p:attrName>
                                        </p:attrNameLst>
                                      </p:cBhvr>
                                      <p:tavLst>
                                        <p:tav tm="0" fmla="#ppt_y-sin(pi*$)/27">
                                          <p:val>
                                            <p:fltVal val="0"/>
                                          </p:val>
                                        </p:tav>
                                        <p:tav tm="100000">
                                          <p:val>
                                            <p:fltVal val="1"/>
                                          </p:val>
                                        </p:tav>
                                      </p:tavLst>
                                    </p:anim>
                                    <p:anim calcmode="lin" valueType="num">
                                      <p:cBhvr>
                                        <p:cTn id="97" dur="82" tmFilter="0, 0; 0.125,0.2665; 0.25,0.4; 0.375,0.465; 0.5,0.5;  0.625,0.535; 0.75,0.6; 0.875,0.7335; 1,1">
                                          <p:stCondLst>
                                            <p:cond delay="828"/>
                                          </p:stCondLst>
                                        </p:cTn>
                                        <p:tgtEl>
                                          <p:spTgt spid="6">
                                            <p:txEl>
                                              <p:pRg st="4" end="4"/>
                                            </p:txEl>
                                          </p:spTgt>
                                        </p:tgtEl>
                                        <p:attrNameLst>
                                          <p:attrName>ppt_y</p:attrName>
                                        </p:attrNameLst>
                                      </p:cBhvr>
                                      <p:tavLst>
                                        <p:tav tm="0" fmla="#ppt_y-sin(pi*$)/81">
                                          <p:val>
                                            <p:fltVal val="0"/>
                                          </p:val>
                                        </p:tav>
                                        <p:tav tm="100000">
                                          <p:val>
                                            <p:fltVal val="1"/>
                                          </p:val>
                                        </p:tav>
                                      </p:tavLst>
                                    </p:anim>
                                    <p:animScale>
                                      <p:cBhvr>
                                        <p:cTn id="98" dur="13">
                                          <p:stCondLst>
                                            <p:cond delay="325"/>
                                          </p:stCondLst>
                                        </p:cTn>
                                        <p:tgtEl>
                                          <p:spTgt spid="6">
                                            <p:txEl>
                                              <p:pRg st="4" end="4"/>
                                            </p:txEl>
                                          </p:spTgt>
                                        </p:tgtEl>
                                      </p:cBhvr>
                                      <p:to x="100000" y="60000"/>
                                    </p:animScale>
                                    <p:animScale>
                                      <p:cBhvr>
                                        <p:cTn id="99" dur="83" decel="50000">
                                          <p:stCondLst>
                                            <p:cond delay="338"/>
                                          </p:stCondLst>
                                        </p:cTn>
                                        <p:tgtEl>
                                          <p:spTgt spid="6">
                                            <p:txEl>
                                              <p:pRg st="4" end="4"/>
                                            </p:txEl>
                                          </p:spTgt>
                                        </p:tgtEl>
                                      </p:cBhvr>
                                      <p:to x="100000" y="100000"/>
                                    </p:animScale>
                                    <p:animScale>
                                      <p:cBhvr>
                                        <p:cTn id="100" dur="13">
                                          <p:stCondLst>
                                            <p:cond delay="656"/>
                                          </p:stCondLst>
                                        </p:cTn>
                                        <p:tgtEl>
                                          <p:spTgt spid="6">
                                            <p:txEl>
                                              <p:pRg st="4" end="4"/>
                                            </p:txEl>
                                          </p:spTgt>
                                        </p:tgtEl>
                                      </p:cBhvr>
                                      <p:to x="100000" y="80000"/>
                                    </p:animScale>
                                    <p:animScale>
                                      <p:cBhvr>
                                        <p:cTn id="101" dur="83" decel="50000">
                                          <p:stCondLst>
                                            <p:cond delay="669"/>
                                          </p:stCondLst>
                                        </p:cTn>
                                        <p:tgtEl>
                                          <p:spTgt spid="6">
                                            <p:txEl>
                                              <p:pRg st="4" end="4"/>
                                            </p:txEl>
                                          </p:spTgt>
                                        </p:tgtEl>
                                      </p:cBhvr>
                                      <p:to x="100000" y="100000"/>
                                    </p:animScale>
                                    <p:animScale>
                                      <p:cBhvr>
                                        <p:cTn id="102" dur="13">
                                          <p:stCondLst>
                                            <p:cond delay="821"/>
                                          </p:stCondLst>
                                        </p:cTn>
                                        <p:tgtEl>
                                          <p:spTgt spid="6">
                                            <p:txEl>
                                              <p:pRg st="4" end="4"/>
                                            </p:txEl>
                                          </p:spTgt>
                                        </p:tgtEl>
                                      </p:cBhvr>
                                      <p:to x="100000" y="90000"/>
                                    </p:animScale>
                                    <p:animScale>
                                      <p:cBhvr>
                                        <p:cTn id="103" dur="83" decel="50000">
                                          <p:stCondLst>
                                            <p:cond delay="834"/>
                                          </p:stCondLst>
                                        </p:cTn>
                                        <p:tgtEl>
                                          <p:spTgt spid="6">
                                            <p:txEl>
                                              <p:pRg st="4" end="4"/>
                                            </p:txEl>
                                          </p:spTgt>
                                        </p:tgtEl>
                                      </p:cBhvr>
                                      <p:to x="100000" y="100000"/>
                                    </p:animScale>
                                    <p:animScale>
                                      <p:cBhvr>
                                        <p:cTn id="104" dur="13">
                                          <p:stCondLst>
                                            <p:cond delay="904"/>
                                          </p:stCondLst>
                                        </p:cTn>
                                        <p:tgtEl>
                                          <p:spTgt spid="6">
                                            <p:txEl>
                                              <p:pRg st="4" end="4"/>
                                            </p:txEl>
                                          </p:spTgt>
                                        </p:tgtEl>
                                      </p:cBhvr>
                                      <p:to x="100000" y="95000"/>
                                    </p:animScale>
                                    <p:animScale>
                                      <p:cBhvr>
                                        <p:cTn id="105" dur="83" decel="50000">
                                          <p:stCondLst>
                                            <p:cond delay="917"/>
                                          </p:stCondLst>
                                        </p:cTn>
                                        <p:tgtEl>
                                          <p:spTgt spid="6">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41988"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6" descr="19061.jpg"/>
          <p:cNvPicPr>
            <a:picLocks noChangeAspect="1"/>
          </p:cNvPicPr>
          <p:nvPr/>
        </p:nvPicPr>
        <p:blipFill>
          <a:blip r:embed="rId2" cstate="print"/>
          <a:srcRect/>
          <a:stretch>
            <a:fillRect/>
          </a:stretch>
        </p:blipFill>
        <p:spPr bwMode="auto">
          <a:xfrm>
            <a:off x="285750" y="2286000"/>
            <a:ext cx="4357688" cy="4357688"/>
          </a:xfrm>
          <a:prstGeom prst="rect">
            <a:avLst/>
          </a:prstGeom>
          <a:noFill/>
          <a:ln w="9525">
            <a:noFill/>
            <a:miter lim="800000"/>
            <a:headEnd/>
            <a:tailEnd/>
          </a:ln>
        </p:spPr>
      </p:pic>
      <p:sp>
        <p:nvSpPr>
          <p:cNvPr id="43011" name="Title 4"/>
          <p:cNvSpPr>
            <a:spLocks noGrp="1"/>
          </p:cNvSpPr>
          <p:nvPr>
            <p:ph type="title"/>
          </p:nvPr>
        </p:nvSpPr>
        <p:spPr/>
        <p:txBody>
          <a:bodyPr/>
          <a:lstStyle/>
          <a:p>
            <a:pPr algn="r"/>
            <a:r>
              <a:rPr lang="fa-IR" sz="2800" dirty="0" smtClean="0"/>
              <a:t>دیسک چند منظوره   </a:t>
            </a:r>
            <a:r>
              <a:rPr lang="en-US" sz="2800" b="1" dirty="0" smtClean="0">
                <a:latin typeface="Times New Roman" pitchFamily="18" charset="0"/>
                <a:cs typeface="Times New Roman" pitchFamily="18" charset="0"/>
              </a:rPr>
              <a:t>DVD</a:t>
            </a:r>
            <a:endParaRPr lang="en-US" sz="2800" dirty="0" smtClean="0">
              <a:cs typeface="Times New Roman" pitchFamily="18" charset="0"/>
            </a:endParaRPr>
          </a:p>
        </p:txBody>
      </p:sp>
      <p:sp>
        <p:nvSpPr>
          <p:cNvPr id="43012" name="Content Placeholder 5"/>
          <p:cNvSpPr>
            <a:spLocks noGrp="1"/>
          </p:cNvSpPr>
          <p:nvPr>
            <p:ph idx="1"/>
          </p:nvPr>
        </p:nvSpPr>
        <p:spPr>
          <a:xfrm>
            <a:off x="457200" y="1600200"/>
            <a:ext cx="8229600" cy="2971800"/>
          </a:xfrm>
        </p:spPr>
        <p:txBody>
          <a:bodyPr/>
          <a:lstStyle/>
          <a:p>
            <a:r>
              <a:rPr lang="fa-IR" sz="2800" dirty="0" smtClean="0"/>
              <a:t>به کمک فناوری جدید استفاده از چند لایه دیسک فشرده، </a:t>
            </a:r>
            <a:r>
              <a:rPr lang="en-US" sz="2400" dirty="0" smtClean="0">
                <a:latin typeface="Times New Roman" pitchFamily="18" charset="0"/>
                <a:cs typeface="Times New Roman" pitchFamily="18" charset="0"/>
              </a:rPr>
              <a:t>DVD</a:t>
            </a:r>
            <a:r>
              <a:rPr lang="fa-IR" sz="2800" dirty="0" smtClean="0"/>
              <a:t> ها که ظرفیت فوق العاده بالایی دارند به بازار عرضه شدند.</a:t>
            </a:r>
          </a:p>
          <a:p>
            <a:r>
              <a:rPr lang="fa-IR" sz="2800" dirty="0" smtClean="0"/>
              <a:t> </a:t>
            </a:r>
            <a:r>
              <a:rPr lang="en-US" sz="2400" dirty="0" smtClean="0">
                <a:latin typeface="Times New Roman" pitchFamily="18" charset="0"/>
                <a:cs typeface="Times New Roman" pitchFamily="18" charset="0"/>
              </a:rPr>
              <a:t>DVD</a:t>
            </a:r>
            <a:r>
              <a:rPr lang="fa-IR" sz="2400" dirty="0" smtClean="0"/>
              <a:t> </a:t>
            </a:r>
            <a:r>
              <a:rPr lang="fa-IR" sz="2800" dirty="0" smtClean="0"/>
              <a:t>ها در ظرفیت های 4/7 </a:t>
            </a:r>
            <a:r>
              <a:rPr lang="en-US" sz="2800" dirty="0" smtClean="0"/>
              <a:t> </a:t>
            </a:r>
            <a:r>
              <a:rPr lang="en-US" sz="2400" dirty="0" smtClean="0">
                <a:latin typeface="Times New Roman" pitchFamily="18" charset="0"/>
                <a:cs typeface="Times New Roman" pitchFamily="18" charset="0"/>
              </a:rPr>
              <a:t>GB</a:t>
            </a:r>
            <a:r>
              <a:rPr lang="fa-IR" sz="2800" dirty="0" smtClean="0"/>
              <a:t>، 8/5</a:t>
            </a:r>
            <a:r>
              <a:rPr lang="en-US" sz="2800" dirty="0" smtClean="0"/>
              <a:t> </a:t>
            </a:r>
            <a:r>
              <a:rPr lang="en-US" sz="2400" dirty="0" smtClean="0">
                <a:latin typeface="Times New Roman" pitchFamily="18" charset="0"/>
                <a:cs typeface="Times New Roman" pitchFamily="18" charset="0"/>
              </a:rPr>
              <a:t>GB</a:t>
            </a:r>
            <a:r>
              <a:rPr lang="fa-IR" sz="2800" dirty="0" smtClean="0"/>
              <a:t>و17</a:t>
            </a:r>
            <a:r>
              <a:rPr lang="en-US" sz="2400" dirty="0" smtClean="0">
                <a:latin typeface="Times New Roman" pitchFamily="18" charset="0"/>
                <a:cs typeface="Times New Roman" pitchFamily="18" charset="0"/>
              </a:rPr>
              <a:t>GB</a:t>
            </a:r>
            <a:r>
              <a:rPr lang="fa-IR" sz="2800" dirty="0" smtClean="0"/>
              <a:t> وجود دارند و برای ذخیره کردن صوت و تصویر و فیلم استفاده می شوند.</a:t>
            </a:r>
            <a:endParaRPr lang="en-US" sz="2800" dirty="0" smtClean="0"/>
          </a:p>
          <a:p>
            <a:endParaRPr lang="en-US" dirty="0" smtClean="0">
              <a:cs typeface="Arial" pitchFamily="34" charset="0"/>
            </a:endParaRPr>
          </a:p>
        </p:txBody>
      </p:sp>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43011"/>
                                        </p:tgtEl>
                                        <p:attrNameLst>
                                          <p:attrName>style.visibility</p:attrName>
                                        </p:attrNameLst>
                                      </p:cBhvr>
                                      <p:to>
                                        <p:strVal val="visible"/>
                                      </p:to>
                                    </p:set>
                                    <p:animEffect transition="in" filter="wipe(down)">
                                      <p:cBhvr>
                                        <p:cTn id="7" dur="290">
                                          <p:stCondLst>
                                            <p:cond delay="0"/>
                                          </p:stCondLst>
                                        </p:cTn>
                                        <p:tgtEl>
                                          <p:spTgt spid="43011"/>
                                        </p:tgtEl>
                                      </p:cBhvr>
                                    </p:animEffect>
                                    <p:anim calcmode="lin" valueType="num">
                                      <p:cBhvr>
                                        <p:cTn id="8" dur="911" tmFilter="0,0; 0.14,0.36; 0.43,0.73; 0.71,0.91; 1.0,1.0">
                                          <p:stCondLst>
                                            <p:cond delay="0"/>
                                          </p:stCondLst>
                                        </p:cTn>
                                        <p:tgtEl>
                                          <p:spTgt spid="43011"/>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43011"/>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43011"/>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43011"/>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43011"/>
                                        </p:tgtEl>
                                        <p:attrNameLst>
                                          <p:attrName>ppt_y</p:attrName>
                                        </p:attrNameLst>
                                      </p:cBhvr>
                                      <p:tavLst>
                                        <p:tav tm="0" fmla="#ppt_y-sin(pi*$)/81">
                                          <p:val>
                                            <p:fltVal val="0"/>
                                          </p:val>
                                        </p:tav>
                                        <p:tav tm="100000">
                                          <p:val>
                                            <p:fltVal val="1"/>
                                          </p:val>
                                        </p:tav>
                                      </p:tavLst>
                                    </p:anim>
                                    <p:animScale>
                                      <p:cBhvr>
                                        <p:cTn id="13" dur="13">
                                          <p:stCondLst>
                                            <p:cond delay="325"/>
                                          </p:stCondLst>
                                        </p:cTn>
                                        <p:tgtEl>
                                          <p:spTgt spid="43011"/>
                                        </p:tgtEl>
                                      </p:cBhvr>
                                      <p:to x="100000" y="60000"/>
                                    </p:animScale>
                                    <p:animScale>
                                      <p:cBhvr>
                                        <p:cTn id="14" dur="83" decel="50000">
                                          <p:stCondLst>
                                            <p:cond delay="338"/>
                                          </p:stCondLst>
                                        </p:cTn>
                                        <p:tgtEl>
                                          <p:spTgt spid="43011"/>
                                        </p:tgtEl>
                                      </p:cBhvr>
                                      <p:to x="100000" y="100000"/>
                                    </p:animScale>
                                    <p:animScale>
                                      <p:cBhvr>
                                        <p:cTn id="15" dur="13">
                                          <p:stCondLst>
                                            <p:cond delay="656"/>
                                          </p:stCondLst>
                                        </p:cTn>
                                        <p:tgtEl>
                                          <p:spTgt spid="43011"/>
                                        </p:tgtEl>
                                      </p:cBhvr>
                                      <p:to x="100000" y="80000"/>
                                    </p:animScale>
                                    <p:animScale>
                                      <p:cBhvr>
                                        <p:cTn id="16" dur="83" decel="50000">
                                          <p:stCondLst>
                                            <p:cond delay="669"/>
                                          </p:stCondLst>
                                        </p:cTn>
                                        <p:tgtEl>
                                          <p:spTgt spid="43011"/>
                                        </p:tgtEl>
                                      </p:cBhvr>
                                      <p:to x="100000" y="100000"/>
                                    </p:animScale>
                                    <p:animScale>
                                      <p:cBhvr>
                                        <p:cTn id="17" dur="13">
                                          <p:stCondLst>
                                            <p:cond delay="821"/>
                                          </p:stCondLst>
                                        </p:cTn>
                                        <p:tgtEl>
                                          <p:spTgt spid="43011"/>
                                        </p:tgtEl>
                                      </p:cBhvr>
                                      <p:to x="100000" y="90000"/>
                                    </p:animScale>
                                    <p:animScale>
                                      <p:cBhvr>
                                        <p:cTn id="18" dur="83" decel="50000">
                                          <p:stCondLst>
                                            <p:cond delay="834"/>
                                          </p:stCondLst>
                                        </p:cTn>
                                        <p:tgtEl>
                                          <p:spTgt spid="43011"/>
                                        </p:tgtEl>
                                      </p:cBhvr>
                                      <p:to x="100000" y="100000"/>
                                    </p:animScale>
                                    <p:animScale>
                                      <p:cBhvr>
                                        <p:cTn id="19" dur="13">
                                          <p:stCondLst>
                                            <p:cond delay="904"/>
                                          </p:stCondLst>
                                        </p:cTn>
                                        <p:tgtEl>
                                          <p:spTgt spid="43011"/>
                                        </p:tgtEl>
                                      </p:cBhvr>
                                      <p:to x="100000" y="95000"/>
                                    </p:animScale>
                                    <p:animScale>
                                      <p:cBhvr>
                                        <p:cTn id="20" dur="83" decel="50000">
                                          <p:stCondLst>
                                            <p:cond delay="917"/>
                                          </p:stCondLst>
                                        </p:cTn>
                                        <p:tgtEl>
                                          <p:spTgt spid="43011"/>
                                        </p:tgtEl>
                                      </p:cBhvr>
                                      <p:to x="100000" y="100000"/>
                                    </p:animScale>
                                  </p:childTnLst>
                                </p:cTn>
                              </p:par>
                            </p:childTnLst>
                          </p:cTn>
                        </p:par>
                        <p:par>
                          <p:cTn id="21" fill="hold">
                            <p:stCondLst>
                              <p:cond delay="1000"/>
                            </p:stCondLst>
                            <p:childTnLst>
                              <p:par>
                                <p:cTn id="22" presetID="26" presetClass="entr" presetSubtype="0" fill="hold" grpId="0" nodeType="afterEffect">
                                  <p:stCondLst>
                                    <p:cond delay="0"/>
                                  </p:stCondLst>
                                  <p:childTnLst>
                                    <p:set>
                                      <p:cBhvr>
                                        <p:cTn id="23" dur="1" fill="hold">
                                          <p:stCondLst>
                                            <p:cond delay="0"/>
                                          </p:stCondLst>
                                        </p:cTn>
                                        <p:tgtEl>
                                          <p:spTgt spid="43012">
                                            <p:txEl>
                                              <p:pRg st="0" end="0"/>
                                            </p:txEl>
                                          </p:spTgt>
                                        </p:tgtEl>
                                        <p:attrNameLst>
                                          <p:attrName>style.visibility</p:attrName>
                                        </p:attrNameLst>
                                      </p:cBhvr>
                                      <p:to>
                                        <p:strVal val="visible"/>
                                      </p:to>
                                    </p:set>
                                    <p:animEffect transition="in" filter="wipe(down)">
                                      <p:cBhvr>
                                        <p:cTn id="24" dur="290">
                                          <p:stCondLst>
                                            <p:cond delay="0"/>
                                          </p:stCondLst>
                                        </p:cTn>
                                        <p:tgtEl>
                                          <p:spTgt spid="43012">
                                            <p:txEl>
                                              <p:pRg st="0" end="0"/>
                                            </p:txEl>
                                          </p:spTgt>
                                        </p:tgtEl>
                                      </p:cBhvr>
                                    </p:animEffect>
                                    <p:anim calcmode="lin" valueType="num">
                                      <p:cBhvr>
                                        <p:cTn id="25" dur="911" tmFilter="0,0; 0.14,0.36; 0.43,0.73; 0.71,0.91; 1.0,1.0">
                                          <p:stCondLst>
                                            <p:cond delay="0"/>
                                          </p:stCondLst>
                                        </p:cTn>
                                        <p:tgtEl>
                                          <p:spTgt spid="43012">
                                            <p:txEl>
                                              <p:pRg st="0" end="0"/>
                                            </p:txEl>
                                          </p:spTgt>
                                        </p:tgtEl>
                                        <p:attrNameLst>
                                          <p:attrName>ppt_x</p:attrName>
                                        </p:attrNameLst>
                                      </p:cBhvr>
                                      <p:tavLst>
                                        <p:tav tm="0">
                                          <p:val>
                                            <p:strVal val="#ppt_x-0.25"/>
                                          </p:val>
                                        </p:tav>
                                        <p:tav tm="100000">
                                          <p:val>
                                            <p:strVal val="#ppt_x"/>
                                          </p:val>
                                        </p:tav>
                                      </p:tavLst>
                                    </p:anim>
                                    <p:anim calcmode="lin" valueType="num">
                                      <p:cBhvr>
                                        <p:cTn id="26" dur="332" tmFilter="0.0,0.0; 0.25,0.07; 0.50,0.2; 0.75,0.467; 1.0,1.0">
                                          <p:stCondLst>
                                            <p:cond delay="0"/>
                                          </p:stCondLst>
                                        </p:cTn>
                                        <p:tgtEl>
                                          <p:spTgt spid="43012">
                                            <p:txEl>
                                              <p:pRg st="0" end="0"/>
                                            </p:txEl>
                                          </p:spTgt>
                                        </p:tgtEl>
                                        <p:attrNameLst>
                                          <p:attrName>ppt_y</p:attrName>
                                        </p:attrNameLst>
                                      </p:cBhvr>
                                      <p:tavLst>
                                        <p:tav tm="0" fmla="#ppt_y-sin(pi*$)/3">
                                          <p:val>
                                            <p:fltVal val="0.5"/>
                                          </p:val>
                                        </p:tav>
                                        <p:tav tm="100000">
                                          <p:val>
                                            <p:fltVal val="1"/>
                                          </p:val>
                                        </p:tav>
                                      </p:tavLst>
                                    </p:anim>
                                    <p:anim calcmode="lin" valueType="num">
                                      <p:cBhvr>
                                        <p:cTn id="27" dur="332" tmFilter="0, 0; 0.125,0.2665; 0.25,0.4; 0.375,0.465; 0.5,0.5;  0.625,0.535; 0.75,0.6; 0.875,0.7335; 1,1">
                                          <p:stCondLst>
                                            <p:cond delay="332"/>
                                          </p:stCondLst>
                                        </p:cTn>
                                        <p:tgtEl>
                                          <p:spTgt spid="43012">
                                            <p:txEl>
                                              <p:pRg st="0" end="0"/>
                                            </p:txEl>
                                          </p:spTgt>
                                        </p:tgtEl>
                                        <p:attrNameLst>
                                          <p:attrName>ppt_y</p:attrName>
                                        </p:attrNameLst>
                                      </p:cBhvr>
                                      <p:tavLst>
                                        <p:tav tm="0" fmla="#ppt_y-sin(pi*$)/9">
                                          <p:val>
                                            <p:fltVal val="0"/>
                                          </p:val>
                                        </p:tav>
                                        <p:tav tm="100000">
                                          <p:val>
                                            <p:fltVal val="1"/>
                                          </p:val>
                                        </p:tav>
                                      </p:tavLst>
                                    </p:anim>
                                    <p:anim calcmode="lin" valueType="num">
                                      <p:cBhvr>
                                        <p:cTn id="28" dur="166" tmFilter="0, 0; 0.125,0.2665; 0.25,0.4; 0.375,0.465; 0.5,0.5;  0.625,0.535; 0.75,0.6; 0.875,0.7335; 1,1">
                                          <p:stCondLst>
                                            <p:cond delay="662"/>
                                          </p:stCondLst>
                                        </p:cTn>
                                        <p:tgtEl>
                                          <p:spTgt spid="43012">
                                            <p:txEl>
                                              <p:pRg st="0" end="0"/>
                                            </p:txEl>
                                          </p:spTgt>
                                        </p:tgtEl>
                                        <p:attrNameLst>
                                          <p:attrName>ppt_y</p:attrName>
                                        </p:attrNameLst>
                                      </p:cBhvr>
                                      <p:tavLst>
                                        <p:tav tm="0" fmla="#ppt_y-sin(pi*$)/27">
                                          <p:val>
                                            <p:fltVal val="0"/>
                                          </p:val>
                                        </p:tav>
                                        <p:tav tm="100000">
                                          <p:val>
                                            <p:fltVal val="1"/>
                                          </p:val>
                                        </p:tav>
                                      </p:tavLst>
                                    </p:anim>
                                    <p:anim calcmode="lin" valueType="num">
                                      <p:cBhvr>
                                        <p:cTn id="29" dur="82" tmFilter="0, 0; 0.125,0.2665; 0.25,0.4; 0.375,0.465; 0.5,0.5;  0.625,0.535; 0.75,0.6; 0.875,0.7335; 1,1">
                                          <p:stCondLst>
                                            <p:cond delay="828"/>
                                          </p:stCondLst>
                                        </p:cTn>
                                        <p:tgtEl>
                                          <p:spTgt spid="43012">
                                            <p:txEl>
                                              <p:pRg st="0" end="0"/>
                                            </p:txEl>
                                          </p:spTgt>
                                        </p:tgtEl>
                                        <p:attrNameLst>
                                          <p:attrName>ppt_y</p:attrName>
                                        </p:attrNameLst>
                                      </p:cBhvr>
                                      <p:tavLst>
                                        <p:tav tm="0" fmla="#ppt_y-sin(pi*$)/81">
                                          <p:val>
                                            <p:fltVal val="0"/>
                                          </p:val>
                                        </p:tav>
                                        <p:tav tm="100000">
                                          <p:val>
                                            <p:fltVal val="1"/>
                                          </p:val>
                                        </p:tav>
                                      </p:tavLst>
                                    </p:anim>
                                    <p:animScale>
                                      <p:cBhvr>
                                        <p:cTn id="30" dur="13">
                                          <p:stCondLst>
                                            <p:cond delay="325"/>
                                          </p:stCondLst>
                                        </p:cTn>
                                        <p:tgtEl>
                                          <p:spTgt spid="43012">
                                            <p:txEl>
                                              <p:pRg st="0" end="0"/>
                                            </p:txEl>
                                          </p:spTgt>
                                        </p:tgtEl>
                                      </p:cBhvr>
                                      <p:to x="100000" y="60000"/>
                                    </p:animScale>
                                    <p:animScale>
                                      <p:cBhvr>
                                        <p:cTn id="31" dur="83" decel="50000">
                                          <p:stCondLst>
                                            <p:cond delay="338"/>
                                          </p:stCondLst>
                                        </p:cTn>
                                        <p:tgtEl>
                                          <p:spTgt spid="43012">
                                            <p:txEl>
                                              <p:pRg st="0" end="0"/>
                                            </p:txEl>
                                          </p:spTgt>
                                        </p:tgtEl>
                                      </p:cBhvr>
                                      <p:to x="100000" y="100000"/>
                                    </p:animScale>
                                    <p:animScale>
                                      <p:cBhvr>
                                        <p:cTn id="32" dur="13">
                                          <p:stCondLst>
                                            <p:cond delay="656"/>
                                          </p:stCondLst>
                                        </p:cTn>
                                        <p:tgtEl>
                                          <p:spTgt spid="43012">
                                            <p:txEl>
                                              <p:pRg st="0" end="0"/>
                                            </p:txEl>
                                          </p:spTgt>
                                        </p:tgtEl>
                                      </p:cBhvr>
                                      <p:to x="100000" y="80000"/>
                                    </p:animScale>
                                    <p:animScale>
                                      <p:cBhvr>
                                        <p:cTn id="33" dur="83" decel="50000">
                                          <p:stCondLst>
                                            <p:cond delay="669"/>
                                          </p:stCondLst>
                                        </p:cTn>
                                        <p:tgtEl>
                                          <p:spTgt spid="43012">
                                            <p:txEl>
                                              <p:pRg st="0" end="0"/>
                                            </p:txEl>
                                          </p:spTgt>
                                        </p:tgtEl>
                                      </p:cBhvr>
                                      <p:to x="100000" y="100000"/>
                                    </p:animScale>
                                    <p:animScale>
                                      <p:cBhvr>
                                        <p:cTn id="34" dur="13">
                                          <p:stCondLst>
                                            <p:cond delay="821"/>
                                          </p:stCondLst>
                                        </p:cTn>
                                        <p:tgtEl>
                                          <p:spTgt spid="43012">
                                            <p:txEl>
                                              <p:pRg st="0" end="0"/>
                                            </p:txEl>
                                          </p:spTgt>
                                        </p:tgtEl>
                                      </p:cBhvr>
                                      <p:to x="100000" y="90000"/>
                                    </p:animScale>
                                    <p:animScale>
                                      <p:cBhvr>
                                        <p:cTn id="35" dur="83" decel="50000">
                                          <p:stCondLst>
                                            <p:cond delay="834"/>
                                          </p:stCondLst>
                                        </p:cTn>
                                        <p:tgtEl>
                                          <p:spTgt spid="43012">
                                            <p:txEl>
                                              <p:pRg st="0" end="0"/>
                                            </p:txEl>
                                          </p:spTgt>
                                        </p:tgtEl>
                                      </p:cBhvr>
                                      <p:to x="100000" y="100000"/>
                                    </p:animScale>
                                    <p:animScale>
                                      <p:cBhvr>
                                        <p:cTn id="36" dur="13">
                                          <p:stCondLst>
                                            <p:cond delay="904"/>
                                          </p:stCondLst>
                                        </p:cTn>
                                        <p:tgtEl>
                                          <p:spTgt spid="43012">
                                            <p:txEl>
                                              <p:pRg st="0" end="0"/>
                                            </p:txEl>
                                          </p:spTgt>
                                        </p:tgtEl>
                                      </p:cBhvr>
                                      <p:to x="100000" y="95000"/>
                                    </p:animScale>
                                    <p:animScale>
                                      <p:cBhvr>
                                        <p:cTn id="37" dur="83" decel="50000">
                                          <p:stCondLst>
                                            <p:cond delay="917"/>
                                          </p:stCondLst>
                                        </p:cTn>
                                        <p:tgtEl>
                                          <p:spTgt spid="43012">
                                            <p:txEl>
                                              <p:pRg st="0" end="0"/>
                                            </p:txEl>
                                          </p:spTgt>
                                        </p:tgtEl>
                                      </p:cBhvr>
                                      <p:to x="100000" y="100000"/>
                                    </p:animScale>
                                  </p:childTnLst>
                                </p:cTn>
                              </p:par>
                            </p:childTnLst>
                          </p:cTn>
                        </p:par>
                        <p:par>
                          <p:cTn id="38" fill="hold">
                            <p:stCondLst>
                              <p:cond delay="2000"/>
                            </p:stCondLst>
                            <p:childTnLst>
                              <p:par>
                                <p:cTn id="39" presetID="26" presetClass="entr" presetSubtype="0" fill="hold" grpId="0" nodeType="afterEffect">
                                  <p:stCondLst>
                                    <p:cond delay="0"/>
                                  </p:stCondLst>
                                  <p:childTnLst>
                                    <p:set>
                                      <p:cBhvr>
                                        <p:cTn id="40" dur="1" fill="hold">
                                          <p:stCondLst>
                                            <p:cond delay="0"/>
                                          </p:stCondLst>
                                        </p:cTn>
                                        <p:tgtEl>
                                          <p:spTgt spid="43012">
                                            <p:txEl>
                                              <p:pRg st="1" end="1"/>
                                            </p:txEl>
                                          </p:spTgt>
                                        </p:tgtEl>
                                        <p:attrNameLst>
                                          <p:attrName>style.visibility</p:attrName>
                                        </p:attrNameLst>
                                      </p:cBhvr>
                                      <p:to>
                                        <p:strVal val="visible"/>
                                      </p:to>
                                    </p:set>
                                    <p:animEffect transition="in" filter="wipe(down)">
                                      <p:cBhvr>
                                        <p:cTn id="41" dur="290">
                                          <p:stCondLst>
                                            <p:cond delay="0"/>
                                          </p:stCondLst>
                                        </p:cTn>
                                        <p:tgtEl>
                                          <p:spTgt spid="43012">
                                            <p:txEl>
                                              <p:pRg st="1" end="1"/>
                                            </p:txEl>
                                          </p:spTgt>
                                        </p:tgtEl>
                                      </p:cBhvr>
                                    </p:animEffect>
                                    <p:anim calcmode="lin" valueType="num">
                                      <p:cBhvr>
                                        <p:cTn id="42" dur="911" tmFilter="0,0; 0.14,0.36; 0.43,0.73; 0.71,0.91; 1.0,1.0">
                                          <p:stCondLst>
                                            <p:cond delay="0"/>
                                          </p:stCondLst>
                                        </p:cTn>
                                        <p:tgtEl>
                                          <p:spTgt spid="43012">
                                            <p:txEl>
                                              <p:pRg st="1" end="1"/>
                                            </p:txEl>
                                          </p:spTgt>
                                        </p:tgtEl>
                                        <p:attrNameLst>
                                          <p:attrName>ppt_x</p:attrName>
                                        </p:attrNameLst>
                                      </p:cBhvr>
                                      <p:tavLst>
                                        <p:tav tm="0">
                                          <p:val>
                                            <p:strVal val="#ppt_x-0.25"/>
                                          </p:val>
                                        </p:tav>
                                        <p:tav tm="100000">
                                          <p:val>
                                            <p:strVal val="#ppt_x"/>
                                          </p:val>
                                        </p:tav>
                                      </p:tavLst>
                                    </p:anim>
                                    <p:anim calcmode="lin" valueType="num">
                                      <p:cBhvr>
                                        <p:cTn id="43" dur="332" tmFilter="0.0,0.0; 0.25,0.07; 0.50,0.2; 0.75,0.467; 1.0,1.0">
                                          <p:stCondLst>
                                            <p:cond delay="0"/>
                                          </p:stCondLst>
                                        </p:cTn>
                                        <p:tgtEl>
                                          <p:spTgt spid="43012">
                                            <p:txEl>
                                              <p:pRg st="1" end="1"/>
                                            </p:txEl>
                                          </p:spTgt>
                                        </p:tgtEl>
                                        <p:attrNameLst>
                                          <p:attrName>ppt_y</p:attrName>
                                        </p:attrNameLst>
                                      </p:cBhvr>
                                      <p:tavLst>
                                        <p:tav tm="0" fmla="#ppt_y-sin(pi*$)/3">
                                          <p:val>
                                            <p:fltVal val="0.5"/>
                                          </p:val>
                                        </p:tav>
                                        <p:tav tm="100000">
                                          <p:val>
                                            <p:fltVal val="1"/>
                                          </p:val>
                                        </p:tav>
                                      </p:tavLst>
                                    </p:anim>
                                    <p:anim calcmode="lin" valueType="num">
                                      <p:cBhvr>
                                        <p:cTn id="44" dur="332" tmFilter="0, 0; 0.125,0.2665; 0.25,0.4; 0.375,0.465; 0.5,0.5;  0.625,0.535; 0.75,0.6; 0.875,0.7335; 1,1">
                                          <p:stCondLst>
                                            <p:cond delay="332"/>
                                          </p:stCondLst>
                                        </p:cTn>
                                        <p:tgtEl>
                                          <p:spTgt spid="43012">
                                            <p:txEl>
                                              <p:pRg st="1" end="1"/>
                                            </p:txEl>
                                          </p:spTgt>
                                        </p:tgtEl>
                                        <p:attrNameLst>
                                          <p:attrName>ppt_y</p:attrName>
                                        </p:attrNameLst>
                                      </p:cBhvr>
                                      <p:tavLst>
                                        <p:tav tm="0" fmla="#ppt_y-sin(pi*$)/9">
                                          <p:val>
                                            <p:fltVal val="0"/>
                                          </p:val>
                                        </p:tav>
                                        <p:tav tm="100000">
                                          <p:val>
                                            <p:fltVal val="1"/>
                                          </p:val>
                                        </p:tav>
                                      </p:tavLst>
                                    </p:anim>
                                    <p:anim calcmode="lin" valueType="num">
                                      <p:cBhvr>
                                        <p:cTn id="45" dur="166" tmFilter="0, 0; 0.125,0.2665; 0.25,0.4; 0.375,0.465; 0.5,0.5;  0.625,0.535; 0.75,0.6; 0.875,0.7335; 1,1">
                                          <p:stCondLst>
                                            <p:cond delay="662"/>
                                          </p:stCondLst>
                                        </p:cTn>
                                        <p:tgtEl>
                                          <p:spTgt spid="43012">
                                            <p:txEl>
                                              <p:pRg st="1" end="1"/>
                                            </p:txEl>
                                          </p:spTgt>
                                        </p:tgtEl>
                                        <p:attrNameLst>
                                          <p:attrName>ppt_y</p:attrName>
                                        </p:attrNameLst>
                                      </p:cBhvr>
                                      <p:tavLst>
                                        <p:tav tm="0" fmla="#ppt_y-sin(pi*$)/27">
                                          <p:val>
                                            <p:fltVal val="0"/>
                                          </p:val>
                                        </p:tav>
                                        <p:tav tm="100000">
                                          <p:val>
                                            <p:fltVal val="1"/>
                                          </p:val>
                                        </p:tav>
                                      </p:tavLst>
                                    </p:anim>
                                    <p:anim calcmode="lin" valueType="num">
                                      <p:cBhvr>
                                        <p:cTn id="46" dur="82" tmFilter="0, 0; 0.125,0.2665; 0.25,0.4; 0.375,0.465; 0.5,0.5;  0.625,0.535; 0.75,0.6; 0.875,0.7335; 1,1">
                                          <p:stCondLst>
                                            <p:cond delay="828"/>
                                          </p:stCondLst>
                                        </p:cTn>
                                        <p:tgtEl>
                                          <p:spTgt spid="43012">
                                            <p:txEl>
                                              <p:pRg st="1" end="1"/>
                                            </p:txEl>
                                          </p:spTgt>
                                        </p:tgtEl>
                                        <p:attrNameLst>
                                          <p:attrName>ppt_y</p:attrName>
                                        </p:attrNameLst>
                                      </p:cBhvr>
                                      <p:tavLst>
                                        <p:tav tm="0" fmla="#ppt_y-sin(pi*$)/81">
                                          <p:val>
                                            <p:fltVal val="0"/>
                                          </p:val>
                                        </p:tav>
                                        <p:tav tm="100000">
                                          <p:val>
                                            <p:fltVal val="1"/>
                                          </p:val>
                                        </p:tav>
                                      </p:tavLst>
                                    </p:anim>
                                    <p:animScale>
                                      <p:cBhvr>
                                        <p:cTn id="47" dur="13">
                                          <p:stCondLst>
                                            <p:cond delay="325"/>
                                          </p:stCondLst>
                                        </p:cTn>
                                        <p:tgtEl>
                                          <p:spTgt spid="43012">
                                            <p:txEl>
                                              <p:pRg st="1" end="1"/>
                                            </p:txEl>
                                          </p:spTgt>
                                        </p:tgtEl>
                                      </p:cBhvr>
                                      <p:to x="100000" y="60000"/>
                                    </p:animScale>
                                    <p:animScale>
                                      <p:cBhvr>
                                        <p:cTn id="48" dur="83" decel="50000">
                                          <p:stCondLst>
                                            <p:cond delay="338"/>
                                          </p:stCondLst>
                                        </p:cTn>
                                        <p:tgtEl>
                                          <p:spTgt spid="43012">
                                            <p:txEl>
                                              <p:pRg st="1" end="1"/>
                                            </p:txEl>
                                          </p:spTgt>
                                        </p:tgtEl>
                                      </p:cBhvr>
                                      <p:to x="100000" y="100000"/>
                                    </p:animScale>
                                    <p:animScale>
                                      <p:cBhvr>
                                        <p:cTn id="49" dur="13">
                                          <p:stCondLst>
                                            <p:cond delay="656"/>
                                          </p:stCondLst>
                                        </p:cTn>
                                        <p:tgtEl>
                                          <p:spTgt spid="43012">
                                            <p:txEl>
                                              <p:pRg st="1" end="1"/>
                                            </p:txEl>
                                          </p:spTgt>
                                        </p:tgtEl>
                                      </p:cBhvr>
                                      <p:to x="100000" y="80000"/>
                                    </p:animScale>
                                    <p:animScale>
                                      <p:cBhvr>
                                        <p:cTn id="50" dur="83" decel="50000">
                                          <p:stCondLst>
                                            <p:cond delay="669"/>
                                          </p:stCondLst>
                                        </p:cTn>
                                        <p:tgtEl>
                                          <p:spTgt spid="43012">
                                            <p:txEl>
                                              <p:pRg st="1" end="1"/>
                                            </p:txEl>
                                          </p:spTgt>
                                        </p:tgtEl>
                                      </p:cBhvr>
                                      <p:to x="100000" y="100000"/>
                                    </p:animScale>
                                    <p:animScale>
                                      <p:cBhvr>
                                        <p:cTn id="51" dur="13">
                                          <p:stCondLst>
                                            <p:cond delay="821"/>
                                          </p:stCondLst>
                                        </p:cTn>
                                        <p:tgtEl>
                                          <p:spTgt spid="43012">
                                            <p:txEl>
                                              <p:pRg st="1" end="1"/>
                                            </p:txEl>
                                          </p:spTgt>
                                        </p:tgtEl>
                                      </p:cBhvr>
                                      <p:to x="100000" y="90000"/>
                                    </p:animScale>
                                    <p:animScale>
                                      <p:cBhvr>
                                        <p:cTn id="52" dur="83" decel="50000">
                                          <p:stCondLst>
                                            <p:cond delay="834"/>
                                          </p:stCondLst>
                                        </p:cTn>
                                        <p:tgtEl>
                                          <p:spTgt spid="43012">
                                            <p:txEl>
                                              <p:pRg st="1" end="1"/>
                                            </p:txEl>
                                          </p:spTgt>
                                        </p:tgtEl>
                                      </p:cBhvr>
                                      <p:to x="100000" y="100000"/>
                                    </p:animScale>
                                    <p:animScale>
                                      <p:cBhvr>
                                        <p:cTn id="53" dur="13">
                                          <p:stCondLst>
                                            <p:cond delay="904"/>
                                          </p:stCondLst>
                                        </p:cTn>
                                        <p:tgtEl>
                                          <p:spTgt spid="43012">
                                            <p:txEl>
                                              <p:pRg st="1" end="1"/>
                                            </p:txEl>
                                          </p:spTgt>
                                        </p:tgtEl>
                                      </p:cBhvr>
                                      <p:to x="100000" y="95000"/>
                                    </p:animScale>
                                    <p:animScale>
                                      <p:cBhvr>
                                        <p:cTn id="54" dur="83" decel="50000">
                                          <p:stCondLst>
                                            <p:cond delay="917"/>
                                          </p:stCondLst>
                                        </p:cTn>
                                        <p:tgtEl>
                                          <p:spTgt spid="43012">
                                            <p:txEl>
                                              <p:pRg st="1" end="1"/>
                                            </p:txEl>
                                          </p:spTgt>
                                        </p:tgtEl>
                                      </p:cBhvr>
                                      <p:to x="100000" y="100000"/>
                                    </p:animScale>
                                  </p:childTnLst>
                                </p:cTn>
                              </p:par>
                            </p:childTnLst>
                          </p:cTn>
                        </p:par>
                        <p:par>
                          <p:cTn id="55" fill="hold">
                            <p:stCondLst>
                              <p:cond delay="3000"/>
                            </p:stCondLst>
                            <p:childTnLst>
                              <p:par>
                                <p:cTn id="56" presetID="19" presetClass="entr" presetSubtype="10" fill="hold" nodeType="afterEffect">
                                  <p:stCondLst>
                                    <p:cond delay="0"/>
                                  </p:stCondLst>
                                  <p:childTnLst>
                                    <p:set>
                                      <p:cBhvr>
                                        <p:cTn id="57" dur="1" fill="hold">
                                          <p:stCondLst>
                                            <p:cond delay="0"/>
                                          </p:stCondLst>
                                        </p:cTn>
                                        <p:tgtEl>
                                          <p:spTgt spid="43010"/>
                                        </p:tgtEl>
                                        <p:attrNameLst>
                                          <p:attrName>style.visibility</p:attrName>
                                        </p:attrNameLst>
                                      </p:cBhvr>
                                      <p:to>
                                        <p:strVal val="visible"/>
                                      </p:to>
                                    </p:set>
                                    <p:anim calcmode="lin" valueType="num">
                                      <p:cBhvr>
                                        <p:cTn id="58" dur="5000" fill="hold"/>
                                        <p:tgtEl>
                                          <p:spTgt spid="43010"/>
                                        </p:tgtEl>
                                        <p:attrNameLst>
                                          <p:attrName>ppt_w</p:attrName>
                                        </p:attrNameLst>
                                      </p:cBhvr>
                                      <p:tavLst>
                                        <p:tav tm="0" fmla="#ppt_w*sin(2.5*pi*$)">
                                          <p:val>
                                            <p:fltVal val="0"/>
                                          </p:val>
                                        </p:tav>
                                        <p:tav tm="100000">
                                          <p:val>
                                            <p:fltVal val="1"/>
                                          </p:val>
                                        </p:tav>
                                      </p:tavLst>
                                    </p:anim>
                                    <p:anim calcmode="lin" valueType="num">
                                      <p:cBhvr>
                                        <p:cTn id="59" dur="5000" fill="hold"/>
                                        <p:tgtEl>
                                          <p:spTgt spid="430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p:bldP spid="43012"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Content Placeholder 3" descr="keyboard-banafsh.jpg"/>
          <p:cNvPicPr>
            <a:picLocks noGrp="1" noChangeAspect="1"/>
          </p:cNvPicPr>
          <p:nvPr>
            <p:ph idx="1"/>
          </p:nvPr>
        </p:nvPicPr>
        <p:blipFill>
          <a:blip r:embed="rId2" cstate="print"/>
          <a:srcRect/>
          <a:stretch>
            <a:fillRect/>
          </a:stretch>
        </p:blipFill>
        <p:spPr>
          <a:xfrm>
            <a:off x="3000375" y="2286000"/>
            <a:ext cx="3071813" cy="2528888"/>
          </a:xfrm>
        </p:spPr>
      </p:pic>
      <p:pic>
        <p:nvPicPr>
          <p:cNvPr id="44035" name="Picture 4" descr="MultiMedia-Keyboard.jpg"/>
          <p:cNvPicPr>
            <a:picLocks noChangeAspect="1"/>
          </p:cNvPicPr>
          <p:nvPr/>
        </p:nvPicPr>
        <p:blipFill>
          <a:blip r:embed="rId3" cstate="print"/>
          <a:srcRect/>
          <a:stretch>
            <a:fillRect/>
          </a:stretch>
        </p:blipFill>
        <p:spPr bwMode="auto">
          <a:xfrm>
            <a:off x="214313" y="4064000"/>
            <a:ext cx="3929062" cy="2576513"/>
          </a:xfrm>
          <a:prstGeom prst="rect">
            <a:avLst/>
          </a:prstGeom>
          <a:noFill/>
          <a:ln w="9525">
            <a:noFill/>
            <a:miter lim="800000"/>
            <a:headEnd/>
            <a:tailEnd/>
          </a:ln>
        </p:spPr>
      </p:pic>
      <p:sp>
        <p:nvSpPr>
          <p:cNvPr id="44036" name="Title 2"/>
          <p:cNvSpPr>
            <a:spLocks noGrp="1"/>
          </p:cNvSpPr>
          <p:nvPr>
            <p:ph type="title"/>
          </p:nvPr>
        </p:nvSpPr>
        <p:spPr/>
        <p:txBody>
          <a:bodyPr/>
          <a:lstStyle/>
          <a:p>
            <a:pPr algn="r" eaLnBrk="1" hangingPunct="1"/>
            <a:r>
              <a:rPr lang="fa-IR" sz="3200" dirty="0" smtClean="0"/>
              <a:t>دستگاههاي ورودي</a:t>
            </a:r>
            <a:endParaRPr lang="en-US" sz="3200" dirty="0" smtClean="0">
              <a:cs typeface="Times New Roman" pitchFamily="18" charset="0"/>
            </a:endParaRPr>
          </a:p>
        </p:txBody>
      </p:sp>
      <p:sp>
        <p:nvSpPr>
          <p:cNvPr id="5" name="TextBox 4"/>
          <p:cNvSpPr txBox="1"/>
          <p:nvPr/>
        </p:nvSpPr>
        <p:spPr>
          <a:xfrm>
            <a:off x="1071563" y="1500188"/>
            <a:ext cx="7643812" cy="1816100"/>
          </a:xfrm>
          <a:prstGeom prst="rect">
            <a:avLst/>
          </a:prstGeom>
          <a:noFill/>
        </p:spPr>
        <p:txBody>
          <a:bodyPr>
            <a:spAutoFit/>
          </a:bodyPr>
          <a:lstStyle/>
          <a:p>
            <a:pPr algn="just">
              <a:lnSpc>
                <a:spcPct val="200000"/>
              </a:lnSpc>
              <a:defRPr/>
            </a:pPr>
            <a:r>
              <a:rPr lang="fa-IR" sz="2400" b="1" dirty="0">
                <a:cs typeface="B Nazanin" pitchFamily="2" charset="-78"/>
              </a:rPr>
              <a:t>به دستگاه هايي كه جهت ورود اطلاعات به كامپيوتر استفاده مي شود.</a:t>
            </a:r>
          </a:p>
          <a:p>
            <a:pPr algn="just">
              <a:lnSpc>
                <a:spcPct val="200000"/>
              </a:lnSpc>
              <a:buClr>
                <a:schemeClr val="tx2">
                  <a:lumMod val="75000"/>
                </a:schemeClr>
              </a:buClr>
              <a:buSzPct val="85000"/>
              <a:buFont typeface="Wingdings" pitchFamily="2" charset="2"/>
              <a:buChar char="v"/>
              <a:defRPr/>
            </a:pPr>
            <a:r>
              <a:rPr lang="fa-IR" sz="3200" b="1" dirty="0">
                <a:cs typeface="B Titr" pitchFamily="2" charset="-78"/>
              </a:rPr>
              <a:t> </a:t>
            </a:r>
            <a:r>
              <a:rPr lang="fa-IR" sz="2800" b="1" dirty="0">
                <a:cs typeface="B Titr" pitchFamily="2" charset="-78"/>
              </a:rPr>
              <a:t>صفحه کلید</a:t>
            </a:r>
            <a:endParaRPr lang="fa-IR" sz="3200" b="1" dirty="0">
              <a:cs typeface="B Titr" pitchFamily="2" charset="-78"/>
            </a:endParaRPr>
          </a:p>
        </p:txBody>
      </p:sp>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44036"/>
                                        </p:tgtEl>
                                        <p:attrNameLst>
                                          <p:attrName>style.visibility</p:attrName>
                                        </p:attrNameLst>
                                      </p:cBhvr>
                                      <p:to>
                                        <p:strVal val="visible"/>
                                      </p:to>
                                    </p:set>
                                    <p:animEffect transition="in" filter="wipe(down)">
                                      <p:cBhvr>
                                        <p:cTn id="7" dur="290">
                                          <p:stCondLst>
                                            <p:cond delay="0"/>
                                          </p:stCondLst>
                                        </p:cTn>
                                        <p:tgtEl>
                                          <p:spTgt spid="44036"/>
                                        </p:tgtEl>
                                      </p:cBhvr>
                                    </p:animEffect>
                                    <p:anim calcmode="lin" valueType="num">
                                      <p:cBhvr>
                                        <p:cTn id="8" dur="911" tmFilter="0,0; 0.14,0.36; 0.43,0.73; 0.71,0.91; 1.0,1.0">
                                          <p:stCondLst>
                                            <p:cond delay="0"/>
                                          </p:stCondLst>
                                        </p:cTn>
                                        <p:tgtEl>
                                          <p:spTgt spid="44036"/>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44036"/>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44036"/>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44036"/>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44036"/>
                                        </p:tgtEl>
                                        <p:attrNameLst>
                                          <p:attrName>ppt_y</p:attrName>
                                        </p:attrNameLst>
                                      </p:cBhvr>
                                      <p:tavLst>
                                        <p:tav tm="0" fmla="#ppt_y-sin(pi*$)/81">
                                          <p:val>
                                            <p:fltVal val="0"/>
                                          </p:val>
                                        </p:tav>
                                        <p:tav tm="100000">
                                          <p:val>
                                            <p:fltVal val="1"/>
                                          </p:val>
                                        </p:tav>
                                      </p:tavLst>
                                    </p:anim>
                                    <p:animScale>
                                      <p:cBhvr>
                                        <p:cTn id="13" dur="13">
                                          <p:stCondLst>
                                            <p:cond delay="325"/>
                                          </p:stCondLst>
                                        </p:cTn>
                                        <p:tgtEl>
                                          <p:spTgt spid="44036"/>
                                        </p:tgtEl>
                                      </p:cBhvr>
                                      <p:to x="100000" y="60000"/>
                                    </p:animScale>
                                    <p:animScale>
                                      <p:cBhvr>
                                        <p:cTn id="14" dur="83" decel="50000">
                                          <p:stCondLst>
                                            <p:cond delay="338"/>
                                          </p:stCondLst>
                                        </p:cTn>
                                        <p:tgtEl>
                                          <p:spTgt spid="44036"/>
                                        </p:tgtEl>
                                      </p:cBhvr>
                                      <p:to x="100000" y="100000"/>
                                    </p:animScale>
                                    <p:animScale>
                                      <p:cBhvr>
                                        <p:cTn id="15" dur="13">
                                          <p:stCondLst>
                                            <p:cond delay="656"/>
                                          </p:stCondLst>
                                        </p:cTn>
                                        <p:tgtEl>
                                          <p:spTgt spid="44036"/>
                                        </p:tgtEl>
                                      </p:cBhvr>
                                      <p:to x="100000" y="80000"/>
                                    </p:animScale>
                                    <p:animScale>
                                      <p:cBhvr>
                                        <p:cTn id="16" dur="83" decel="50000">
                                          <p:stCondLst>
                                            <p:cond delay="669"/>
                                          </p:stCondLst>
                                        </p:cTn>
                                        <p:tgtEl>
                                          <p:spTgt spid="44036"/>
                                        </p:tgtEl>
                                      </p:cBhvr>
                                      <p:to x="100000" y="100000"/>
                                    </p:animScale>
                                    <p:animScale>
                                      <p:cBhvr>
                                        <p:cTn id="17" dur="13">
                                          <p:stCondLst>
                                            <p:cond delay="821"/>
                                          </p:stCondLst>
                                        </p:cTn>
                                        <p:tgtEl>
                                          <p:spTgt spid="44036"/>
                                        </p:tgtEl>
                                      </p:cBhvr>
                                      <p:to x="100000" y="90000"/>
                                    </p:animScale>
                                    <p:animScale>
                                      <p:cBhvr>
                                        <p:cTn id="18" dur="83" decel="50000">
                                          <p:stCondLst>
                                            <p:cond delay="834"/>
                                          </p:stCondLst>
                                        </p:cTn>
                                        <p:tgtEl>
                                          <p:spTgt spid="44036"/>
                                        </p:tgtEl>
                                      </p:cBhvr>
                                      <p:to x="100000" y="100000"/>
                                    </p:animScale>
                                    <p:animScale>
                                      <p:cBhvr>
                                        <p:cTn id="19" dur="13">
                                          <p:stCondLst>
                                            <p:cond delay="904"/>
                                          </p:stCondLst>
                                        </p:cTn>
                                        <p:tgtEl>
                                          <p:spTgt spid="44036"/>
                                        </p:tgtEl>
                                      </p:cBhvr>
                                      <p:to x="100000" y="95000"/>
                                    </p:animScale>
                                    <p:animScale>
                                      <p:cBhvr>
                                        <p:cTn id="20" dur="83" decel="50000">
                                          <p:stCondLst>
                                            <p:cond delay="917"/>
                                          </p:stCondLst>
                                        </p:cTn>
                                        <p:tgtEl>
                                          <p:spTgt spid="44036"/>
                                        </p:tgtEl>
                                      </p:cBhvr>
                                      <p:to x="100000" y="100000"/>
                                    </p:animScale>
                                  </p:childTnLst>
                                </p:cTn>
                              </p:par>
                            </p:childTnLst>
                          </p:cTn>
                        </p:par>
                        <p:par>
                          <p:cTn id="21" fill="hold">
                            <p:stCondLst>
                              <p:cond delay="1000"/>
                            </p:stCondLst>
                            <p:childTnLst>
                              <p:par>
                                <p:cTn id="22" presetID="26" presetClass="entr" presetSubtype="0" fill="hold" nodeType="afterEffect">
                                  <p:stCondLst>
                                    <p:cond delay="0"/>
                                  </p:stCondLst>
                                  <p:childTnLst>
                                    <p:set>
                                      <p:cBhvr>
                                        <p:cTn id="23" dur="1" fill="hold">
                                          <p:stCondLst>
                                            <p:cond delay="0"/>
                                          </p:stCondLst>
                                        </p:cTn>
                                        <p:tgtEl>
                                          <p:spTgt spid="5">
                                            <p:txEl>
                                              <p:pRg st="0" end="0"/>
                                            </p:txEl>
                                          </p:spTgt>
                                        </p:tgtEl>
                                        <p:attrNameLst>
                                          <p:attrName>style.visibility</p:attrName>
                                        </p:attrNameLst>
                                      </p:cBhvr>
                                      <p:to>
                                        <p:strVal val="visible"/>
                                      </p:to>
                                    </p:set>
                                    <p:animEffect transition="in" filter="wipe(down)">
                                      <p:cBhvr>
                                        <p:cTn id="24" dur="290">
                                          <p:stCondLst>
                                            <p:cond delay="0"/>
                                          </p:stCondLst>
                                        </p:cTn>
                                        <p:tgtEl>
                                          <p:spTgt spid="5">
                                            <p:txEl>
                                              <p:pRg st="0" end="0"/>
                                            </p:txEl>
                                          </p:spTgt>
                                        </p:tgtEl>
                                      </p:cBhvr>
                                    </p:animEffect>
                                    <p:anim calcmode="lin" valueType="num">
                                      <p:cBhvr>
                                        <p:cTn id="25" dur="911"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26" dur="332"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27" dur="332" tmFilter="0, 0; 0.125,0.2665; 0.25,0.4; 0.375,0.465; 0.5,0.5;  0.625,0.535; 0.75,0.6; 0.875,0.7335; 1,1">
                                          <p:stCondLst>
                                            <p:cond delay="332"/>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28" dur="166" tmFilter="0, 0; 0.125,0.2665; 0.25,0.4; 0.375,0.465; 0.5,0.5;  0.625,0.535; 0.75,0.6; 0.875,0.7335; 1,1">
                                          <p:stCondLst>
                                            <p:cond delay="662"/>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29" dur="82" tmFilter="0, 0; 0.125,0.2665; 0.25,0.4; 0.375,0.465; 0.5,0.5;  0.625,0.535; 0.75,0.6; 0.875,0.7335; 1,1">
                                          <p:stCondLst>
                                            <p:cond delay="828"/>
                                          </p:stCondLst>
                                        </p:cTn>
                                        <p:tgtEl>
                                          <p:spTgt spid="5">
                                            <p:txEl>
                                              <p:pRg st="0" end="0"/>
                                            </p:txEl>
                                          </p:spTgt>
                                        </p:tgtEl>
                                        <p:attrNameLst>
                                          <p:attrName>ppt_y</p:attrName>
                                        </p:attrNameLst>
                                      </p:cBhvr>
                                      <p:tavLst>
                                        <p:tav tm="0" fmla="#ppt_y-sin(pi*$)/81">
                                          <p:val>
                                            <p:fltVal val="0"/>
                                          </p:val>
                                        </p:tav>
                                        <p:tav tm="100000">
                                          <p:val>
                                            <p:fltVal val="1"/>
                                          </p:val>
                                        </p:tav>
                                      </p:tavLst>
                                    </p:anim>
                                    <p:animScale>
                                      <p:cBhvr>
                                        <p:cTn id="30" dur="13">
                                          <p:stCondLst>
                                            <p:cond delay="325"/>
                                          </p:stCondLst>
                                        </p:cTn>
                                        <p:tgtEl>
                                          <p:spTgt spid="5">
                                            <p:txEl>
                                              <p:pRg st="0" end="0"/>
                                            </p:txEl>
                                          </p:spTgt>
                                        </p:tgtEl>
                                      </p:cBhvr>
                                      <p:to x="100000" y="60000"/>
                                    </p:animScale>
                                    <p:animScale>
                                      <p:cBhvr>
                                        <p:cTn id="31" dur="83" decel="50000">
                                          <p:stCondLst>
                                            <p:cond delay="338"/>
                                          </p:stCondLst>
                                        </p:cTn>
                                        <p:tgtEl>
                                          <p:spTgt spid="5">
                                            <p:txEl>
                                              <p:pRg st="0" end="0"/>
                                            </p:txEl>
                                          </p:spTgt>
                                        </p:tgtEl>
                                      </p:cBhvr>
                                      <p:to x="100000" y="100000"/>
                                    </p:animScale>
                                    <p:animScale>
                                      <p:cBhvr>
                                        <p:cTn id="32" dur="13">
                                          <p:stCondLst>
                                            <p:cond delay="656"/>
                                          </p:stCondLst>
                                        </p:cTn>
                                        <p:tgtEl>
                                          <p:spTgt spid="5">
                                            <p:txEl>
                                              <p:pRg st="0" end="0"/>
                                            </p:txEl>
                                          </p:spTgt>
                                        </p:tgtEl>
                                      </p:cBhvr>
                                      <p:to x="100000" y="80000"/>
                                    </p:animScale>
                                    <p:animScale>
                                      <p:cBhvr>
                                        <p:cTn id="33" dur="83" decel="50000">
                                          <p:stCondLst>
                                            <p:cond delay="669"/>
                                          </p:stCondLst>
                                        </p:cTn>
                                        <p:tgtEl>
                                          <p:spTgt spid="5">
                                            <p:txEl>
                                              <p:pRg st="0" end="0"/>
                                            </p:txEl>
                                          </p:spTgt>
                                        </p:tgtEl>
                                      </p:cBhvr>
                                      <p:to x="100000" y="100000"/>
                                    </p:animScale>
                                    <p:animScale>
                                      <p:cBhvr>
                                        <p:cTn id="34" dur="13">
                                          <p:stCondLst>
                                            <p:cond delay="821"/>
                                          </p:stCondLst>
                                        </p:cTn>
                                        <p:tgtEl>
                                          <p:spTgt spid="5">
                                            <p:txEl>
                                              <p:pRg st="0" end="0"/>
                                            </p:txEl>
                                          </p:spTgt>
                                        </p:tgtEl>
                                      </p:cBhvr>
                                      <p:to x="100000" y="90000"/>
                                    </p:animScale>
                                    <p:animScale>
                                      <p:cBhvr>
                                        <p:cTn id="35" dur="83" decel="50000">
                                          <p:stCondLst>
                                            <p:cond delay="834"/>
                                          </p:stCondLst>
                                        </p:cTn>
                                        <p:tgtEl>
                                          <p:spTgt spid="5">
                                            <p:txEl>
                                              <p:pRg st="0" end="0"/>
                                            </p:txEl>
                                          </p:spTgt>
                                        </p:tgtEl>
                                      </p:cBhvr>
                                      <p:to x="100000" y="100000"/>
                                    </p:animScale>
                                    <p:animScale>
                                      <p:cBhvr>
                                        <p:cTn id="36" dur="13">
                                          <p:stCondLst>
                                            <p:cond delay="904"/>
                                          </p:stCondLst>
                                        </p:cTn>
                                        <p:tgtEl>
                                          <p:spTgt spid="5">
                                            <p:txEl>
                                              <p:pRg st="0" end="0"/>
                                            </p:txEl>
                                          </p:spTgt>
                                        </p:tgtEl>
                                      </p:cBhvr>
                                      <p:to x="100000" y="95000"/>
                                    </p:animScale>
                                    <p:animScale>
                                      <p:cBhvr>
                                        <p:cTn id="37" dur="83" decel="50000">
                                          <p:stCondLst>
                                            <p:cond delay="917"/>
                                          </p:stCondLst>
                                        </p:cTn>
                                        <p:tgtEl>
                                          <p:spTgt spid="5">
                                            <p:txEl>
                                              <p:pRg st="0" end="0"/>
                                            </p:txEl>
                                          </p:spTgt>
                                        </p:tgtEl>
                                      </p:cBhvr>
                                      <p:to x="100000" y="100000"/>
                                    </p:animScale>
                                  </p:childTnLst>
                                </p:cTn>
                              </p:par>
                            </p:childTnLst>
                          </p:cTn>
                        </p:par>
                        <p:par>
                          <p:cTn id="38" fill="hold">
                            <p:stCondLst>
                              <p:cond delay="2000"/>
                            </p:stCondLst>
                            <p:childTnLst>
                              <p:par>
                                <p:cTn id="39" presetID="26" presetClass="entr" presetSubtype="0" fill="hold" nodeType="afterEffect">
                                  <p:stCondLst>
                                    <p:cond delay="0"/>
                                  </p:stCondLst>
                                  <p:childTnLst>
                                    <p:set>
                                      <p:cBhvr>
                                        <p:cTn id="40" dur="1" fill="hold">
                                          <p:stCondLst>
                                            <p:cond delay="0"/>
                                          </p:stCondLst>
                                        </p:cTn>
                                        <p:tgtEl>
                                          <p:spTgt spid="5">
                                            <p:txEl>
                                              <p:pRg st="1" end="1"/>
                                            </p:txEl>
                                          </p:spTgt>
                                        </p:tgtEl>
                                        <p:attrNameLst>
                                          <p:attrName>style.visibility</p:attrName>
                                        </p:attrNameLst>
                                      </p:cBhvr>
                                      <p:to>
                                        <p:strVal val="visible"/>
                                      </p:to>
                                    </p:set>
                                    <p:animEffect transition="in" filter="wipe(down)">
                                      <p:cBhvr>
                                        <p:cTn id="41" dur="290">
                                          <p:stCondLst>
                                            <p:cond delay="0"/>
                                          </p:stCondLst>
                                        </p:cTn>
                                        <p:tgtEl>
                                          <p:spTgt spid="5">
                                            <p:txEl>
                                              <p:pRg st="1" end="1"/>
                                            </p:txEl>
                                          </p:spTgt>
                                        </p:tgtEl>
                                      </p:cBhvr>
                                    </p:animEffect>
                                    <p:anim calcmode="lin" valueType="num">
                                      <p:cBhvr>
                                        <p:cTn id="42" dur="911" tmFilter="0,0; 0.14,0.36; 0.43,0.73; 0.71,0.91; 1.0,1.0">
                                          <p:stCondLst>
                                            <p:cond delay="0"/>
                                          </p:stCondLst>
                                        </p:cTn>
                                        <p:tgtEl>
                                          <p:spTgt spid="5">
                                            <p:txEl>
                                              <p:pRg st="1" end="1"/>
                                            </p:txEl>
                                          </p:spTgt>
                                        </p:tgtEl>
                                        <p:attrNameLst>
                                          <p:attrName>ppt_x</p:attrName>
                                        </p:attrNameLst>
                                      </p:cBhvr>
                                      <p:tavLst>
                                        <p:tav tm="0">
                                          <p:val>
                                            <p:strVal val="#ppt_x-0.25"/>
                                          </p:val>
                                        </p:tav>
                                        <p:tav tm="100000">
                                          <p:val>
                                            <p:strVal val="#ppt_x"/>
                                          </p:val>
                                        </p:tav>
                                      </p:tavLst>
                                    </p:anim>
                                    <p:anim calcmode="lin" valueType="num">
                                      <p:cBhvr>
                                        <p:cTn id="43" dur="332" tmFilter="0.0,0.0; 0.25,0.07; 0.50,0.2; 0.75,0.467; 1.0,1.0">
                                          <p:stCondLst>
                                            <p:cond delay="0"/>
                                          </p:stCondLst>
                                        </p:cTn>
                                        <p:tgtEl>
                                          <p:spTgt spid="5">
                                            <p:txEl>
                                              <p:pRg st="1" end="1"/>
                                            </p:txEl>
                                          </p:spTgt>
                                        </p:tgtEl>
                                        <p:attrNameLst>
                                          <p:attrName>ppt_y</p:attrName>
                                        </p:attrNameLst>
                                      </p:cBhvr>
                                      <p:tavLst>
                                        <p:tav tm="0" fmla="#ppt_y-sin(pi*$)/3">
                                          <p:val>
                                            <p:fltVal val="0.5"/>
                                          </p:val>
                                        </p:tav>
                                        <p:tav tm="100000">
                                          <p:val>
                                            <p:fltVal val="1"/>
                                          </p:val>
                                        </p:tav>
                                      </p:tavLst>
                                    </p:anim>
                                    <p:anim calcmode="lin" valueType="num">
                                      <p:cBhvr>
                                        <p:cTn id="44" dur="332" tmFilter="0, 0; 0.125,0.2665; 0.25,0.4; 0.375,0.465; 0.5,0.5;  0.625,0.535; 0.75,0.6; 0.875,0.7335; 1,1">
                                          <p:stCondLst>
                                            <p:cond delay="332"/>
                                          </p:stCondLst>
                                        </p:cTn>
                                        <p:tgtEl>
                                          <p:spTgt spid="5">
                                            <p:txEl>
                                              <p:pRg st="1" end="1"/>
                                            </p:txEl>
                                          </p:spTgt>
                                        </p:tgtEl>
                                        <p:attrNameLst>
                                          <p:attrName>ppt_y</p:attrName>
                                        </p:attrNameLst>
                                      </p:cBhvr>
                                      <p:tavLst>
                                        <p:tav tm="0" fmla="#ppt_y-sin(pi*$)/9">
                                          <p:val>
                                            <p:fltVal val="0"/>
                                          </p:val>
                                        </p:tav>
                                        <p:tav tm="100000">
                                          <p:val>
                                            <p:fltVal val="1"/>
                                          </p:val>
                                        </p:tav>
                                      </p:tavLst>
                                    </p:anim>
                                    <p:anim calcmode="lin" valueType="num">
                                      <p:cBhvr>
                                        <p:cTn id="45" dur="166" tmFilter="0, 0; 0.125,0.2665; 0.25,0.4; 0.375,0.465; 0.5,0.5;  0.625,0.535; 0.75,0.6; 0.875,0.7335; 1,1">
                                          <p:stCondLst>
                                            <p:cond delay="662"/>
                                          </p:stCondLst>
                                        </p:cTn>
                                        <p:tgtEl>
                                          <p:spTgt spid="5">
                                            <p:txEl>
                                              <p:pRg st="1" end="1"/>
                                            </p:txEl>
                                          </p:spTgt>
                                        </p:tgtEl>
                                        <p:attrNameLst>
                                          <p:attrName>ppt_y</p:attrName>
                                        </p:attrNameLst>
                                      </p:cBhvr>
                                      <p:tavLst>
                                        <p:tav tm="0" fmla="#ppt_y-sin(pi*$)/27">
                                          <p:val>
                                            <p:fltVal val="0"/>
                                          </p:val>
                                        </p:tav>
                                        <p:tav tm="100000">
                                          <p:val>
                                            <p:fltVal val="1"/>
                                          </p:val>
                                        </p:tav>
                                      </p:tavLst>
                                    </p:anim>
                                    <p:anim calcmode="lin" valueType="num">
                                      <p:cBhvr>
                                        <p:cTn id="46" dur="82" tmFilter="0, 0; 0.125,0.2665; 0.25,0.4; 0.375,0.465; 0.5,0.5;  0.625,0.535; 0.75,0.6; 0.875,0.7335; 1,1">
                                          <p:stCondLst>
                                            <p:cond delay="828"/>
                                          </p:stCondLst>
                                        </p:cTn>
                                        <p:tgtEl>
                                          <p:spTgt spid="5">
                                            <p:txEl>
                                              <p:pRg st="1" end="1"/>
                                            </p:txEl>
                                          </p:spTgt>
                                        </p:tgtEl>
                                        <p:attrNameLst>
                                          <p:attrName>ppt_y</p:attrName>
                                        </p:attrNameLst>
                                      </p:cBhvr>
                                      <p:tavLst>
                                        <p:tav tm="0" fmla="#ppt_y-sin(pi*$)/81">
                                          <p:val>
                                            <p:fltVal val="0"/>
                                          </p:val>
                                        </p:tav>
                                        <p:tav tm="100000">
                                          <p:val>
                                            <p:fltVal val="1"/>
                                          </p:val>
                                        </p:tav>
                                      </p:tavLst>
                                    </p:anim>
                                    <p:animScale>
                                      <p:cBhvr>
                                        <p:cTn id="47" dur="13">
                                          <p:stCondLst>
                                            <p:cond delay="325"/>
                                          </p:stCondLst>
                                        </p:cTn>
                                        <p:tgtEl>
                                          <p:spTgt spid="5">
                                            <p:txEl>
                                              <p:pRg st="1" end="1"/>
                                            </p:txEl>
                                          </p:spTgt>
                                        </p:tgtEl>
                                      </p:cBhvr>
                                      <p:to x="100000" y="60000"/>
                                    </p:animScale>
                                    <p:animScale>
                                      <p:cBhvr>
                                        <p:cTn id="48" dur="83" decel="50000">
                                          <p:stCondLst>
                                            <p:cond delay="338"/>
                                          </p:stCondLst>
                                        </p:cTn>
                                        <p:tgtEl>
                                          <p:spTgt spid="5">
                                            <p:txEl>
                                              <p:pRg st="1" end="1"/>
                                            </p:txEl>
                                          </p:spTgt>
                                        </p:tgtEl>
                                      </p:cBhvr>
                                      <p:to x="100000" y="100000"/>
                                    </p:animScale>
                                    <p:animScale>
                                      <p:cBhvr>
                                        <p:cTn id="49" dur="13">
                                          <p:stCondLst>
                                            <p:cond delay="656"/>
                                          </p:stCondLst>
                                        </p:cTn>
                                        <p:tgtEl>
                                          <p:spTgt spid="5">
                                            <p:txEl>
                                              <p:pRg st="1" end="1"/>
                                            </p:txEl>
                                          </p:spTgt>
                                        </p:tgtEl>
                                      </p:cBhvr>
                                      <p:to x="100000" y="80000"/>
                                    </p:animScale>
                                    <p:animScale>
                                      <p:cBhvr>
                                        <p:cTn id="50" dur="83" decel="50000">
                                          <p:stCondLst>
                                            <p:cond delay="669"/>
                                          </p:stCondLst>
                                        </p:cTn>
                                        <p:tgtEl>
                                          <p:spTgt spid="5">
                                            <p:txEl>
                                              <p:pRg st="1" end="1"/>
                                            </p:txEl>
                                          </p:spTgt>
                                        </p:tgtEl>
                                      </p:cBhvr>
                                      <p:to x="100000" y="100000"/>
                                    </p:animScale>
                                    <p:animScale>
                                      <p:cBhvr>
                                        <p:cTn id="51" dur="13">
                                          <p:stCondLst>
                                            <p:cond delay="821"/>
                                          </p:stCondLst>
                                        </p:cTn>
                                        <p:tgtEl>
                                          <p:spTgt spid="5">
                                            <p:txEl>
                                              <p:pRg st="1" end="1"/>
                                            </p:txEl>
                                          </p:spTgt>
                                        </p:tgtEl>
                                      </p:cBhvr>
                                      <p:to x="100000" y="90000"/>
                                    </p:animScale>
                                    <p:animScale>
                                      <p:cBhvr>
                                        <p:cTn id="52" dur="83" decel="50000">
                                          <p:stCondLst>
                                            <p:cond delay="834"/>
                                          </p:stCondLst>
                                        </p:cTn>
                                        <p:tgtEl>
                                          <p:spTgt spid="5">
                                            <p:txEl>
                                              <p:pRg st="1" end="1"/>
                                            </p:txEl>
                                          </p:spTgt>
                                        </p:tgtEl>
                                      </p:cBhvr>
                                      <p:to x="100000" y="100000"/>
                                    </p:animScale>
                                    <p:animScale>
                                      <p:cBhvr>
                                        <p:cTn id="53" dur="13">
                                          <p:stCondLst>
                                            <p:cond delay="904"/>
                                          </p:stCondLst>
                                        </p:cTn>
                                        <p:tgtEl>
                                          <p:spTgt spid="5">
                                            <p:txEl>
                                              <p:pRg st="1" end="1"/>
                                            </p:txEl>
                                          </p:spTgt>
                                        </p:tgtEl>
                                      </p:cBhvr>
                                      <p:to x="100000" y="95000"/>
                                    </p:animScale>
                                    <p:animScale>
                                      <p:cBhvr>
                                        <p:cTn id="54" dur="83" decel="50000">
                                          <p:stCondLst>
                                            <p:cond delay="917"/>
                                          </p:stCondLst>
                                        </p:cTn>
                                        <p:tgtEl>
                                          <p:spTgt spid="5">
                                            <p:txEl>
                                              <p:pRg st="1" end="1"/>
                                            </p:txEl>
                                          </p:spTgt>
                                        </p:tgtEl>
                                      </p:cBhvr>
                                      <p:to x="100000" y="100000"/>
                                    </p:animScale>
                                  </p:childTnLst>
                                </p:cTn>
                              </p:par>
                              <p:par>
                                <p:cTn id="55" presetID="37" presetClass="entr" presetSubtype="0" fill="hold" nodeType="withEffect">
                                  <p:stCondLst>
                                    <p:cond delay="0"/>
                                  </p:stCondLst>
                                  <p:childTnLst>
                                    <p:set>
                                      <p:cBhvr>
                                        <p:cTn id="56" dur="1" fill="hold">
                                          <p:stCondLst>
                                            <p:cond delay="0"/>
                                          </p:stCondLst>
                                        </p:cTn>
                                        <p:tgtEl>
                                          <p:spTgt spid="44035"/>
                                        </p:tgtEl>
                                        <p:attrNameLst>
                                          <p:attrName>style.visibility</p:attrName>
                                        </p:attrNameLst>
                                      </p:cBhvr>
                                      <p:to>
                                        <p:strVal val="visible"/>
                                      </p:to>
                                    </p:set>
                                    <p:animEffect transition="in" filter="fade">
                                      <p:cBhvr>
                                        <p:cTn id="57" dur="1000"/>
                                        <p:tgtEl>
                                          <p:spTgt spid="44035"/>
                                        </p:tgtEl>
                                      </p:cBhvr>
                                    </p:animEffect>
                                    <p:anim calcmode="lin" valueType="num">
                                      <p:cBhvr>
                                        <p:cTn id="58" dur="1000" fill="hold"/>
                                        <p:tgtEl>
                                          <p:spTgt spid="44035"/>
                                        </p:tgtEl>
                                        <p:attrNameLst>
                                          <p:attrName>ppt_x</p:attrName>
                                        </p:attrNameLst>
                                      </p:cBhvr>
                                      <p:tavLst>
                                        <p:tav tm="0">
                                          <p:val>
                                            <p:strVal val="#ppt_x"/>
                                          </p:val>
                                        </p:tav>
                                        <p:tav tm="100000">
                                          <p:val>
                                            <p:strVal val="#ppt_x"/>
                                          </p:val>
                                        </p:tav>
                                      </p:tavLst>
                                    </p:anim>
                                    <p:anim calcmode="lin" valueType="num">
                                      <p:cBhvr>
                                        <p:cTn id="59" dur="900" decel="100000" fill="hold"/>
                                        <p:tgtEl>
                                          <p:spTgt spid="44035"/>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44035"/>
                                        </p:tgtEl>
                                        <p:attrNameLst>
                                          <p:attrName>ppt_y</p:attrName>
                                        </p:attrNameLst>
                                      </p:cBhvr>
                                      <p:tavLst>
                                        <p:tav tm="0">
                                          <p:val>
                                            <p:strVal val="#ppt_y-.03"/>
                                          </p:val>
                                        </p:tav>
                                        <p:tav tm="100000">
                                          <p:val>
                                            <p:strVal val="#ppt_y"/>
                                          </p:val>
                                        </p:tav>
                                      </p:tavLst>
                                    </p:anim>
                                  </p:childTnLst>
                                </p:cTn>
                              </p:par>
                            </p:childTnLst>
                          </p:cTn>
                        </p:par>
                        <p:par>
                          <p:cTn id="61" fill="hold">
                            <p:stCondLst>
                              <p:cond delay="3000"/>
                            </p:stCondLst>
                            <p:childTnLst>
                              <p:par>
                                <p:cTn id="62" presetID="37" presetClass="entr" presetSubtype="0" fill="hold" nodeType="afterEffect">
                                  <p:stCondLst>
                                    <p:cond delay="0"/>
                                  </p:stCondLst>
                                  <p:childTnLst>
                                    <p:set>
                                      <p:cBhvr>
                                        <p:cTn id="63" dur="1" fill="hold">
                                          <p:stCondLst>
                                            <p:cond delay="0"/>
                                          </p:stCondLst>
                                        </p:cTn>
                                        <p:tgtEl>
                                          <p:spTgt spid="44034"/>
                                        </p:tgtEl>
                                        <p:attrNameLst>
                                          <p:attrName>style.visibility</p:attrName>
                                        </p:attrNameLst>
                                      </p:cBhvr>
                                      <p:to>
                                        <p:strVal val="visible"/>
                                      </p:to>
                                    </p:set>
                                    <p:animEffect transition="in" filter="fade">
                                      <p:cBhvr>
                                        <p:cTn id="64" dur="1000"/>
                                        <p:tgtEl>
                                          <p:spTgt spid="44034"/>
                                        </p:tgtEl>
                                      </p:cBhvr>
                                    </p:animEffect>
                                    <p:anim calcmode="lin" valueType="num">
                                      <p:cBhvr>
                                        <p:cTn id="65" dur="1000" fill="hold"/>
                                        <p:tgtEl>
                                          <p:spTgt spid="44034"/>
                                        </p:tgtEl>
                                        <p:attrNameLst>
                                          <p:attrName>ppt_x</p:attrName>
                                        </p:attrNameLst>
                                      </p:cBhvr>
                                      <p:tavLst>
                                        <p:tav tm="0">
                                          <p:val>
                                            <p:strVal val="#ppt_x"/>
                                          </p:val>
                                        </p:tav>
                                        <p:tav tm="100000">
                                          <p:val>
                                            <p:strVal val="#ppt_x"/>
                                          </p:val>
                                        </p:tav>
                                      </p:tavLst>
                                    </p:anim>
                                    <p:anim calcmode="lin" valueType="num">
                                      <p:cBhvr>
                                        <p:cTn id="66" dur="900" decel="100000" fill="hold"/>
                                        <p:tgtEl>
                                          <p:spTgt spid="44034"/>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4403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6"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algn="r" eaLnBrk="1" hangingPunct="1"/>
            <a:r>
              <a:rPr lang="fa-IR" sz="3200" dirty="0" smtClean="0"/>
              <a:t>کلیدهای صفحه كليد</a:t>
            </a:r>
            <a:endParaRPr lang="en-US" sz="3200" dirty="0" smtClean="0"/>
          </a:p>
        </p:txBody>
      </p:sp>
      <p:sp>
        <p:nvSpPr>
          <p:cNvPr id="23555" name="Rectangle 3"/>
          <p:cNvSpPr>
            <a:spLocks noGrp="1" noChangeArrowheads="1"/>
          </p:cNvSpPr>
          <p:nvPr>
            <p:ph idx="1"/>
          </p:nvPr>
        </p:nvSpPr>
        <p:spPr>
          <a:xfrm>
            <a:off x="457200" y="1600200"/>
            <a:ext cx="8401050" cy="4972050"/>
          </a:xfrm>
        </p:spPr>
        <p:txBody>
          <a:bodyPr/>
          <a:lstStyle/>
          <a:p>
            <a:pPr eaLnBrk="1" hangingPunct="1">
              <a:defRPr/>
            </a:pPr>
            <a:r>
              <a:rPr lang="fa-IR" sz="2400" dirty="0" smtClean="0"/>
              <a:t>به طور كلي كليدهاي صفحه كليد به شش جهت تقسيم شده اند :</a:t>
            </a:r>
          </a:p>
          <a:p>
            <a:pPr marL="640080" eaLnBrk="1" hangingPunct="1">
              <a:buClr>
                <a:schemeClr val="tx2">
                  <a:lumMod val="75000"/>
                </a:schemeClr>
              </a:buClr>
              <a:buSzPct val="110000"/>
              <a:buFont typeface="Arial" pitchFamily="34" charset="0"/>
              <a:buChar char="•"/>
              <a:defRPr/>
            </a:pPr>
            <a:r>
              <a:rPr lang="fa-IR" sz="2400" dirty="0" smtClean="0"/>
              <a:t>كليدهاي علائم تايپ</a:t>
            </a:r>
          </a:p>
          <a:p>
            <a:pPr marL="640080" eaLnBrk="1" hangingPunct="1">
              <a:buClr>
                <a:schemeClr val="tx2">
                  <a:lumMod val="75000"/>
                </a:schemeClr>
              </a:buClr>
              <a:buSzPct val="110000"/>
              <a:buFont typeface="Arial" pitchFamily="34" charset="0"/>
              <a:buChar char="•"/>
              <a:defRPr/>
            </a:pPr>
            <a:r>
              <a:rPr lang="fa-IR" sz="2400" dirty="0" smtClean="0"/>
              <a:t>كليدهاي ارقام</a:t>
            </a:r>
          </a:p>
          <a:p>
            <a:pPr marL="640080" eaLnBrk="1" hangingPunct="1">
              <a:buClr>
                <a:schemeClr val="tx2">
                  <a:lumMod val="75000"/>
                </a:schemeClr>
              </a:buClr>
              <a:buSzPct val="110000"/>
              <a:buFont typeface="Arial" pitchFamily="34" charset="0"/>
              <a:buChar char="•"/>
              <a:defRPr/>
            </a:pPr>
            <a:r>
              <a:rPr lang="fa-IR" sz="2400" dirty="0" smtClean="0"/>
              <a:t>كليدهاي عملياتي </a:t>
            </a:r>
            <a:r>
              <a:rPr lang="en-US" sz="2400" dirty="0" smtClean="0">
                <a:latin typeface="Times New Roman" pitchFamily="18" charset="0"/>
                <a:cs typeface="Times New Roman" pitchFamily="18" charset="0"/>
              </a:rPr>
              <a:t>F1-F12</a:t>
            </a:r>
            <a:endParaRPr lang="fa-IR" sz="2400" dirty="0" smtClean="0">
              <a:latin typeface="Times New Roman" pitchFamily="18" charset="0"/>
              <a:cs typeface="Times New Roman" pitchFamily="18" charset="0"/>
            </a:endParaRPr>
          </a:p>
          <a:p>
            <a:pPr marL="640080" eaLnBrk="1" hangingPunct="1">
              <a:buClr>
                <a:schemeClr val="tx2">
                  <a:lumMod val="75000"/>
                </a:schemeClr>
              </a:buClr>
              <a:buSzPct val="110000"/>
              <a:buFont typeface="Arial" pitchFamily="34" charset="0"/>
              <a:buChar char="•"/>
              <a:defRPr/>
            </a:pPr>
            <a:r>
              <a:rPr lang="fa-IR" sz="2400" dirty="0" smtClean="0"/>
              <a:t>كليدهاي كنترلي </a:t>
            </a:r>
            <a:r>
              <a:rPr lang="en-US" sz="2400" dirty="0" smtClean="0"/>
              <a:t>     </a:t>
            </a:r>
            <a:r>
              <a:rPr lang="en-US" sz="2400" dirty="0" smtClean="0">
                <a:latin typeface="Times New Roman" pitchFamily="18" charset="0"/>
                <a:cs typeface="Times New Roman" pitchFamily="18" charset="0"/>
              </a:rPr>
              <a:t>Alt – Shift – Ctrl</a:t>
            </a:r>
          </a:p>
          <a:p>
            <a:pPr marL="640080" eaLnBrk="1" hangingPunct="1">
              <a:buClr>
                <a:schemeClr val="tx2">
                  <a:lumMod val="75000"/>
                </a:schemeClr>
              </a:buClr>
              <a:buSzPct val="110000"/>
              <a:buFont typeface="Arial" pitchFamily="34" charset="0"/>
              <a:buChar char="•"/>
              <a:defRPr/>
            </a:pPr>
            <a:r>
              <a:rPr lang="fa-IR" sz="2400" dirty="0" smtClean="0"/>
              <a:t>كليدهاي دو حالته </a:t>
            </a:r>
            <a:r>
              <a:rPr lang="en-US" sz="2400" dirty="0" smtClean="0">
                <a:latin typeface="Times New Roman" pitchFamily="18" charset="0"/>
                <a:cs typeface="Times New Roman" pitchFamily="18" charset="0"/>
              </a:rPr>
              <a:t>Caps Lock - NUM Lock</a:t>
            </a:r>
          </a:p>
          <a:p>
            <a:pPr marL="640080" eaLnBrk="1" hangingPunct="1">
              <a:buClr>
                <a:schemeClr val="tx2">
                  <a:lumMod val="75000"/>
                </a:schemeClr>
              </a:buClr>
              <a:buSzPct val="110000"/>
              <a:buFont typeface="Arial" pitchFamily="34" charset="0"/>
              <a:buChar char="•"/>
              <a:defRPr/>
            </a:pPr>
            <a:r>
              <a:rPr lang="fa-IR" sz="2400" dirty="0" smtClean="0"/>
              <a:t>كليدهاي مكان نما</a:t>
            </a:r>
            <a:endParaRPr lang="en-US" sz="2400" dirty="0" smtClean="0"/>
          </a:p>
          <a:p>
            <a:pPr eaLnBrk="1" hangingPunct="1">
              <a:lnSpc>
                <a:spcPct val="90000"/>
              </a:lnSpc>
              <a:buFont typeface="Wingdings" pitchFamily="2" charset="2"/>
              <a:buNone/>
              <a:defRPr/>
            </a:pPr>
            <a:endParaRPr lang="fa-IR" sz="2800" dirty="0" smtClean="0"/>
          </a:p>
        </p:txBody>
      </p:sp>
      <p:pic>
        <p:nvPicPr>
          <p:cNvPr id="45060" name="Picture 3" descr="solarkeyboard.jpg"/>
          <p:cNvPicPr>
            <a:picLocks noChangeAspect="1"/>
          </p:cNvPicPr>
          <p:nvPr/>
        </p:nvPicPr>
        <p:blipFill>
          <a:blip r:embed="rId2" cstate="print"/>
          <a:srcRect l="6456" t="15094" r="6383" b="26414"/>
          <a:stretch>
            <a:fillRect/>
          </a:stretch>
        </p:blipFill>
        <p:spPr bwMode="auto">
          <a:xfrm>
            <a:off x="165100" y="2643188"/>
            <a:ext cx="4192588" cy="1785937"/>
          </a:xfrm>
          <a:prstGeom prst="rect">
            <a:avLst/>
          </a:prstGeom>
          <a:noFill/>
          <a:ln w="9525">
            <a:noFill/>
            <a:miter lim="800000"/>
            <a:headEnd/>
            <a:tailEnd/>
          </a:ln>
        </p:spPr>
      </p:pic>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fade">
                                      <p:cBhvr>
                                        <p:cTn id="7" dur="800" decel="100000"/>
                                        <p:tgtEl>
                                          <p:spTgt spid="23554"/>
                                        </p:tgtEl>
                                      </p:cBhvr>
                                    </p:animEffect>
                                    <p:anim calcmode="lin" valueType="num">
                                      <p:cBhvr>
                                        <p:cTn id="8" dur="800" decel="100000" fill="hold"/>
                                        <p:tgtEl>
                                          <p:spTgt spid="23554"/>
                                        </p:tgtEl>
                                        <p:attrNameLst>
                                          <p:attrName>style.rotation</p:attrName>
                                        </p:attrNameLst>
                                      </p:cBhvr>
                                      <p:tavLst>
                                        <p:tav tm="0">
                                          <p:val>
                                            <p:fltVal val="-90"/>
                                          </p:val>
                                        </p:tav>
                                        <p:tav tm="100000">
                                          <p:val>
                                            <p:fltVal val="0"/>
                                          </p:val>
                                        </p:tav>
                                      </p:tavLst>
                                    </p:anim>
                                    <p:anim calcmode="lin" valueType="num">
                                      <p:cBhvr>
                                        <p:cTn id="9" dur="800" decel="100000" fill="hold"/>
                                        <p:tgtEl>
                                          <p:spTgt spid="23554"/>
                                        </p:tgtEl>
                                        <p:attrNameLst>
                                          <p:attrName>ppt_x</p:attrName>
                                        </p:attrNameLst>
                                      </p:cBhvr>
                                      <p:tavLst>
                                        <p:tav tm="0">
                                          <p:val>
                                            <p:strVal val="#ppt_x+0.4"/>
                                          </p:val>
                                        </p:tav>
                                        <p:tav tm="100000">
                                          <p:val>
                                            <p:strVal val="#ppt_x-0.05"/>
                                          </p:val>
                                        </p:tav>
                                      </p:tavLst>
                                    </p:anim>
                                    <p:anim calcmode="lin" valueType="num">
                                      <p:cBhvr>
                                        <p:cTn id="10" dur="800" decel="100000" fill="hold"/>
                                        <p:tgtEl>
                                          <p:spTgt spid="2355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355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3554"/>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23555">
                                            <p:txEl>
                                              <p:pRg st="0" end="0"/>
                                            </p:txEl>
                                          </p:spTgt>
                                        </p:tgtEl>
                                        <p:attrNameLst>
                                          <p:attrName>style.visibility</p:attrName>
                                        </p:attrNameLst>
                                      </p:cBhvr>
                                      <p:to>
                                        <p:strVal val="visible"/>
                                      </p:to>
                                    </p:set>
                                    <p:animEffect transition="in" filter="fade">
                                      <p:cBhvr>
                                        <p:cTn id="16" dur="500"/>
                                        <p:tgtEl>
                                          <p:spTgt spid="23555">
                                            <p:txEl>
                                              <p:pRg st="0" end="0"/>
                                            </p:txEl>
                                          </p:spTgt>
                                        </p:tgtEl>
                                      </p:cBhvr>
                                    </p:animEffect>
                                    <p:anim calcmode="lin" valueType="num">
                                      <p:cBhvr>
                                        <p:cTn id="17" dur="500" fill="hold"/>
                                        <p:tgtEl>
                                          <p:spTgt spid="23555">
                                            <p:txEl>
                                              <p:pRg st="0" end="0"/>
                                            </p:txEl>
                                          </p:spTgt>
                                        </p:tgtEl>
                                        <p:attrNameLst>
                                          <p:attrName>ppt_x</p:attrName>
                                        </p:attrNameLst>
                                      </p:cBhvr>
                                      <p:tavLst>
                                        <p:tav tm="0">
                                          <p:val>
                                            <p:strVal val="#ppt_x"/>
                                          </p:val>
                                        </p:tav>
                                        <p:tav tm="100000">
                                          <p:val>
                                            <p:strVal val="#ppt_x"/>
                                          </p:val>
                                        </p:tav>
                                      </p:tavLst>
                                    </p:anim>
                                    <p:anim calcmode="lin" valueType="num">
                                      <p:cBhvr>
                                        <p:cTn id="18" dur="500" fill="hold"/>
                                        <p:tgtEl>
                                          <p:spTgt spid="23555">
                                            <p:txEl>
                                              <p:pRg st="0" end="0"/>
                                            </p:txEl>
                                          </p:spTgt>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47" presetClass="entr" presetSubtype="0" fill="hold" nodeType="afterEffect">
                                  <p:stCondLst>
                                    <p:cond delay="0"/>
                                  </p:stCondLst>
                                  <p:childTnLst>
                                    <p:set>
                                      <p:cBhvr>
                                        <p:cTn id="21" dur="1" fill="hold">
                                          <p:stCondLst>
                                            <p:cond delay="0"/>
                                          </p:stCondLst>
                                        </p:cTn>
                                        <p:tgtEl>
                                          <p:spTgt spid="23555">
                                            <p:txEl>
                                              <p:pRg st="1" end="1"/>
                                            </p:txEl>
                                          </p:spTgt>
                                        </p:tgtEl>
                                        <p:attrNameLst>
                                          <p:attrName>style.visibility</p:attrName>
                                        </p:attrNameLst>
                                      </p:cBhvr>
                                      <p:to>
                                        <p:strVal val="visible"/>
                                      </p:to>
                                    </p:set>
                                    <p:animEffect transition="in" filter="fade">
                                      <p:cBhvr>
                                        <p:cTn id="22" dur="500"/>
                                        <p:tgtEl>
                                          <p:spTgt spid="23555">
                                            <p:txEl>
                                              <p:pRg st="1" end="1"/>
                                            </p:txEl>
                                          </p:spTgt>
                                        </p:tgtEl>
                                      </p:cBhvr>
                                    </p:animEffect>
                                    <p:anim calcmode="lin" valueType="num">
                                      <p:cBhvr>
                                        <p:cTn id="23" dur="500" fill="hold"/>
                                        <p:tgtEl>
                                          <p:spTgt spid="23555">
                                            <p:txEl>
                                              <p:pRg st="1" end="1"/>
                                            </p:txEl>
                                          </p:spTgt>
                                        </p:tgtEl>
                                        <p:attrNameLst>
                                          <p:attrName>ppt_x</p:attrName>
                                        </p:attrNameLst>
                                      </p:cBhvr>
                                      <p:tavLst>
                                        <p:tav tm="0">
                                          <p:val>
                                            <p:strVal val="#ppt_x"/>
                                          </p:val>
                                        </p:tav>
                                        <p:tav tm="100000">
                                          <p:val>
                                            <p:strVal val="#ppt_x"/>
                                          </p:val>
                                        </p:tav>
                                      </p:tavLst>
                                    </p:anim>
                                    <p:anim calcmode="lin" valueType="num">
                                      <p:cBhvr>
                                        <p:cTn id="24" dur="500" fill="hold"/>
                                        <p:tgtEl>
                                          <p:spTgt spid="23555">
                                            <p:txEl>
                                              <p:pRg st="1" end="1"/>
                                            </p:txEl>
                                          </p:spTgt>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47" presetClass="entr" presetSubtype="0" fill="hold" nodeType="afterEffect">
                                  <p:stCondLst>
                                    <p:cond delay="0"/>
                                  </p:stCondLst>
                                  <p:childTnLst>
                                    <p:set>
                                      <p:cBhvr>
                                        <p:cTn id="27" dur="1" fill="hold">
                                          <p:stCondLst>
                                            <p:cond delay="0"/>
                                          </p:stCondLst>
                                        </p:cTn>
                                        <p:tgtEl>
                                          <p:spTgt spid="23555">
                                            <p:txEl>
                                              <p:pRg st="2" end="2"/>
                                            </p:txEl>
                                          </p:spTgt>
                                        </p:tgtEl>
                                        <p:attrNameLst>
                                          <p:attrName>style.visibility</p:attrName>
                                        </p:attrNameLst>
                                      </p:cBhvr>
                                      <p:to>
                                        <p:strVal val="visible"/>
                                      </p:to>
                                    </p:set>
                                    <p:animEffect transition="in" filter="fade">
                                      <p:cBhvr>
                                        <p:cTn id="28" dur="500"/>
                                        <p:tgtEl>
                                          <p:spTgt spid="23555">
                                            <p:txEl>
                                              <p:pRg st="2" end="2"/>
                                            </p:txEl>
                                          </p:spTgt>
                                        </p:tgtEl>
                                      </p:cBhvr>
                                    </p:animEffect>
                                    <p:anim calcmode="lin" valueType="num">
                                      <p:cBhvr>
                                        <p:cTn id="29" dur="500" fill="hold"/>
                                        <p:tgtEl>
                                          <p:spTgt spid="23555">
                                            <p:txEl>
                                              <p:pRg st="2" end="2"/>
                                            </p:txEl>
                                          </p:spTgt>
                                        </p:tgtEl>
                                        <p:attrNameLst>
                                          <p:attrName>ppt_x</p:attrName>
                                        </p:attrNameLst>
                                      </p:cBhvr>
                                      <p:tavLst>
                                        <p:tav tm="0">
                                          <p:val>
                                            <p:strVal val="#ppt_x"/>
                                          </p:val>
                                        </p:tav>
                                        <p:tav tm="100000">
                                          <p:val>
                                            <p:strVal val="#ppt_x"/>
                                          </p:val>
                                        </p:tav>
                                      </p:tavLst>
                                    </p:anim>
                                    <p:anim calcmode="lin" valueType="num">
                                      <p:cBhvr>
                                        <p:cTn id="30" dur="500" fill="hold"/>
                                        <p:tgtEl>
                                          <p:spTgt spid="23555">
                                            <p:txEl>
                                              <p:pRg st="2" end="2"/>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7" presetClass="entr" presetSubtype="0" fill="hold" nodeType="afterEffect">
                                  <p:stCondLst>
                                    <p:cond delay="0"/>
                                  </p:stCondLst>
                                  <p:childTnLst>
                                    <p:set>
                                      <p:cBhvr>
                                        <p:cTn id="33" dur="1" fill="hold">
                                          <p:stCondLst>
                                            <p:cond delay="0"/>
                                          </p:stCondLst>
                                        </p:cTn>
                                        <p:tgtEl>
                                          <p:spTgt spid="23555">
                                            <p:txEl>
                                              <p:pRg st="3" end="3"/>
                                            </p:txEl>
                                          </p:spTgt>
                                        </p:tgtEl>
                                        <p:attrNameLst>
                                          <p:attrName>style.visibility</p:attrName>
                                        </p:attrNameLst>
                                      </p:cBhvr>
                                      <p:to>
                                        <p:strVal val="visible"/>
                                      </p:to>
                                    </p:set>
                                    <p:animEffect transition="in" filter="fade">
                                      <p:cBhvr>
                                        <p:cTn id="34" dur="500"/>
                                        <p:tgtEl>
                                          <p:spTgt spid="23555">
                                            <p:txEl>
                                              <p:pRg st="3" end="3"/>
                                            </p:txEl>
                                          </p:spTgt>
                                        </p:tgtEl>
                                      </p:cBhvr>
                                    </p:animEffect>
                                    <p:anim calcmode="lin" valueType="num">
                                      <p:cBhvr>
                                        <p:cTn id="35" dur="500" fill="hold"/>
                                        <p:tgtEl>
                                          <p:spTgt spid="23555">
                                            <p:txEl>
                                              <p:pRg st="3" end="3"/>
                                            </p:txEl>
                                          </p:spTgt>
                                        </p:tgtEl>
                                        <p:attrNameLst>
                                          <p:attrName>ppt_x</p:attrName>
                                        </p:attrNameLst>
                                      </p:cBhvr>
                                      <p:tavLst>
                                        <p:tav tm="0">
                                          <p:val>
                                            <p:strVal val="#ppt_x"/>
                                          </p:val>
                                        </p:tav>
                                        <p:tav tm="100000">
                                          <p:val>
                                            <p:strVal val="#ppt_x"/>
                                          </p:val>
                                        </p:tav>
                                      </p:tavLst>
                                    </p:anim>
                                    <p:anim calcmode="lin" valueType="num">
                                      <p:cBhvr>
                                        <p:cTn id="36" dur="500" fill="hold"/>
                                        <p:tgtEl>
                                          <p:spTgt spid="23555">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7" presetClass="entr" presetSubtype="0" fill="hold" nodeType="afterEffect">
                                  <p:stCondLst>
                                    <p:cond delay="0"/>
                                  </p:stCondLst>
                                  <p:childTnLst>
                                    <p:set>
                                      <p:cBhvr>
                                        <p:cTn id="39" dur="1" fill="hold">
                                          <p:stCondLst>
                                            <p:cond delay="0"/>
                                          </p:stCondLst>
                                        </p:cTn>
                                        <p:tgtEl>
                                          <p:spTgt spid="23555">
                                            <p:txEl>
                                              <p:pRg st="4" end="4"/>
                                            </p:txEl>
                                          </p:spTgt>
                                        </p:tgtEl>
                                        <p:attrNameLst>
                                          <p:attrName>style.visibility</p:attrName>
                                        </p:attrNameLst>
                                      </p:cBhvr>
                                      <p:to>
                                        <p:strVal val="visible"/>
                                      </p:to>
                                    </p:set>
                                    <p:animEffect transition="in" filter="fade">
                                      <p:cBhvr>
                                        <p:cTn id="40" dur="500"/>
                                        <p:tgtEl>
                                          <p:spTgt spid="23555">
                                            <p:txEl>
                                              <p:pRg st="4" end="4"/>
                                            </p:txEl>
                                          </p:spTgt>
                                        </p:tgtEl>
                                      </p:cBhvr>
                                    </p:animEffect>
                                    <p:anim calcmode="lin" valueType="num">
                                      <p:cBhvr>
                                        <p:cTn id="41" dur="500" fill="hold"/>
                                        <p:tgtEl>
                                          <p:spTgt spid="23555">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23555">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47" presetClass="entr" presetSubtype="0" fill="hold" nodeType="afterEffect">
                                  <p:stCondLst>
                                    <p:cond delay="0"/>
                                  </p:stCondLst>
                                  <p:childTnLst>
                                    <p:set>
                                      <p:cBhvr>
                                        <p:cTn id="45" dur="1" fill="hold">
                                          <p:stCondLst>
                                            <p:cond delay="0"/>
                                          </p:stCondLst>
                                        </p:cTn>
                                        <p:tgtEl>
                                          <p:spTgt spid="23555">
                                            <p:txEl>
                                              <p:pRg st="5" end="5"/>
                                            </p:txEl>
                                          </p:spTgt>
                                        </p:tgtEl>
                                        <p:attrNameLst>
                                          <p:attrName>style.visibility</p:attrName>
                                        </p:attrNameLst>
                                      </p:cBhvr>
                                      <p:to>
                                        <p:strVal val="visible"/>
                                      </p:to>
                                    </p:set>
                                    <p:animEffect transition="in" filter="fade">
                                      <p:cBhvr>
                                        <p:cTn id="46" dur="500"/>
                                        <p:tgtEl>
                                          <p:spTgt spid="23555">
                                            <p:txEl>
                                              <p:pRg st="5" end="5"/>
                                            </p:txEl>
                                          </p:spTgt>
                                        </p:tgtEl>
                                      </p:cBhvr>
                                    </p:animEffect>
                                    <p:anim calcmode="lin" valueType="num">
                                      <p:cBhvr>
                                        <p:cTn id="47" dur="500" fill="hold"/>
                                        <p:tgtEl>
                                          <p:spTgt spid="23555">
                                            <p:txEl>
                                              <p:pRg st="5" end="5"/>
                                            </p:txEl>
                                          </p:spTgt>
                                        </p:tgtEl>
                                        <p:attrNameLst>
                                          <p:attrName>ppt_x</p:attrName>
                                        </p:attrNameLst>
                                      </p:cBhvr>
                                      <p:tavLst>
                                        <p:tav tm="0">
                                          <p:val>
                                            <p:strVal val="#ppt_x"/>
                                          </p:val>
                                        </p:tav>
                                        <p:tav tm="100000">
                                          <p:val>
                                            <p:strVal val="#ppt_x"/>
                                          </p:val>
                                        </p:tav>
                                      </p:tavLst>
                                    </p:anim>
                                    <p:anim calcmode="lin" valueType="num">
                                      <p:cBhvr>
                                        <p:cTn id="48" dur="500" fill="hold"/>
                                        <p:tgtEl>
                                          <p:spTgt spid="23555">
                                            <p:txEl>
                                              <p:pRg st="5" end="5"/>
                                            </p:txEl>
                                          </p:spTgt>
                                        </p:tgtEl>
                                        <p:attrNameLst>
                                          <p:attrName>ppt_y</p:attrName>
                                        </p:attrNameLst>
                                      </p:cBhvr>
                                      <p:tavLst>
                                        <p:tav tm="0">
                                          <p:val>
                                            <p:strVal val="#ppt_y-.1"/>
                                          </p:val>
                                        </p:tav>
                                        <p:tav tm="100000">
                                          <p:val>
                                            <p:strVal val="#ppt_y"/>
                                          </p:val>
                                        </p:tav>
                                      </p:tavLst>
                                    </p:anim>
                                  </p:childTnLst>
                                </p:cTn>
                              </p:par>
                            </p:childTnLst>
                          </p:cTn>
                        </p:par>
                        <p:par>
                          <p:cTn id="49" fill="hold">
                            <p:stCondLst>
                              <p:cond delay="4000"/>
                            </p:stCondLst>
                            <p:childTnLst>
                              <p:par>
                                <p:cTn id="50" presetID="47" presetClass="entr" presetSubtype="0" fill="hold" nodeType="afterEffect">
                                  <p:stCondLst>
                                    <p:cond delay="0"/>
                                  </p:stCondLst>
                                  <p:childTnLst>
                                    <p:set>
                                      <p:cBhvr>
                                        <p:cTn id="51" dur="1" fill="hold">
                                          <p:stCondLst>
                                            <p:cond delay="0"/>
                                          </p:stCondLst>
                                        </p:cTn>
                                        <p:tgtEl>
                                          <p:spTgt spid="23555">
                                            <p:txEl>
                                              <p:pRg st="6" end="6"/>
                                            </p:txEl>
                                          </p:spTgt>
                                        </p:tgtEl>
                                        <p:attrNameLst>
                                          <p:attrName>style.visibility</p:attrName>
                                        </p:attrNameLst>
                                      </p:cBhvr>
                                      <p:to>
                                        <p:strVal val="visible"/>
                                      </p:to>
                                    </p:set>
                                    <p:animEffect transition="in" filter="fade">
                                      <p:cBhvr>
                                        <p:cTn id="52" dur="500"/>
                                        <p:tgtEl>
                                          <p:spTgt spid="23555">
                                            <p:txEl>
                                              <p:pRg st="6" end="6"/>
                                            </p:txEl>
                                          </p:spTgt>
                                        </p:tgtEl>
                                      </p:cBhvr>
                                    </p:animEffect>
                                    <p:anim calcmode="lin" valueType="num">
                                      <p:cBhvr>
                                        <p:cTn id="53" dur="500" fill="hold"/>
                                        <p:tgtEl>
                                          <p:spTgt spid="23555">
                                            <p:txEl>
                                              <p:pRg st="6" end="6"/>
                                            </p:txEl>
                                          </p:spTgt>
                                        </p:tgtEl>
                                        <p:attrNameLst>
                                          <p:attrName>ppt_x</p:attrName>
                                        </p:attrNameLst>
                                      </p:cBhvr>
                                      <p:tavLst>
                                        <p:tav tm="0">
                                          <p:val>
                                            <p:strVal val="#ppt_x"/>
                                          </p:val>
                                        </p:tav>
                                        <p:tav tm="100000">
                                          <p:val>
                                            <p:strVal val="#ppt_x"/>
                                          </p:val>
                                        </p:tav>
                                      </p:tavLst>
                                    </p:anim>
                                    <p:anim calcmode="lin" valueType="num">
                                      <p:cBhvr>
                                        <p:cTn id="54" dur="500" fill="hold"/>
                                        <p:tgtEl>
                                          <p:spTgt spid="23555">
                                            <p:txEl>
                                              <p:pRg st="6" end="6"/>
                                            </p:txEl>
                                          </p:spTgt>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7" presetClass="entr" presetSubtype="0" fill="hold" nodeType="afterEffect">
                                  <p:stCondLst>
                                    <p:cond delay="0"/>
                                  </p:stCondLst>
                                  <p:childTnLst>
                                    <p:set>
                                      <p:cBhvr>
                                        <p:cTn id="57" dur="1" fill="hold">
                                          <p:stCondLst>
                                            <p:cond delay="0"/>
                                          </p:stCondLst>
                                        </p:cTn>
                                        <p:tgtEl>
                                          <p:spTgt spid="45060"/>
                                        </p:tgtEl>
                                        <p:attrNameLst>
                                          <p:attrName>style.visibility</p:attrName>
                                        </p:attrNameLst>
                                      </p:cBhvr>
                                      <p:to>
                                        <p:strVal val="visible"/>
                                      </p:to>
                                    </p:set>
                                    <p:animEffect transition="in" filter="fade">
                                      <p:cBhvr>
                                        <p:cTn id="58" dur="1000"/>
                                        <p:tgtEl>
                                          <p:spTgt spid="45060"/>
                                        </p:tgtEl>
                                      </p:cBhvr>
                                    </p:animEffect>
                                    <p:anim calcmode="lin" valueType="num">
                                      <p:cBhvr>
                                        <p:cTn id="59" dur="1000" fill="hold"/>
                                        <p:tgtEl>
                                          <p:spTgt spid="45060"/>
                                        </p:tgtEl>
                                        <p:attrNameLst>
                                          <p:attrName>ppt_x</p:attrName>
                                        </p:attrNameLst>
                                      </p:cBhvr>
                                      <p:tavLst>
                                        <p:tav tm="0">
                                          <p:val>
                                            <p:strVal val="#ppt_x"/>
                                          </p:val>
                                        </p:tav>
                                        <p:tav tm="100000">
                                          <p:val>
                                            <p:strVal val="#ppt_x"/>
                                          </p:val>
                                        </p:tav>
                                      </p:tavLst>
                                    </p:anim>
                                    <p:anim calcmode="lin" valueType="num">
                                      <p:cBhvr>
                                        <p:cTn id="60" dur="900" decel="100000" fill="hold"/>
                                        <p:tgtEl>
                                          <p:spTgt spid="45060"/>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4506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idx="1"/>
          </p:nvPr>
        </p:nvSpPr>
        <p:spPr>
          <a:xfrm>
            <a:off x="457200" y="928688"/>
            <a:ext cx="8229600" cy="5572125"/>
          </a:xfrm>
        </p:spPr>
        <p:txBody>
          <a:bodyPr/>
          <a:lstStyle/>
          <a:p>
            <a:pPr algn="r" eaLnBrk="1" hangingPunct="1">
              <a:lnSpc>
                <a:spcPct val="90000"/>
              </a:lnSpc>
              <a:spcAft>
                <a:spcPts val="3000"/>
              </a:spcAft>
              <a:buFont typeface="Wingdings" pitchFamily="2" charset="2"/>
              <a:buNone/>
            </a:pPr>
            <a:r>
              <a:rPr lang="fa-IR" sz="2800" dirty="0" smtClean="0">
                <a:cs typeface="B Titr" pitchFamily="2" charset="-78"/>
              </a:rPr>
              <a:t>بقيه </a:t>
            </a:r>
            <a:r>
              <a:rPr lang="fa-IR" sz="2800" b="1" dirty="0" smtClean="0">
                <a:cs typeface="B Titr" pitchFamily="2" charset="-78"/>
              </a:rPr>
              <a:t>كليدها </a:t>
            </a:r>
          </a:p>
          <a:p>
            <a:pPr algn="r" eaLnBrk="1" hangingPunct="1"/>
            <a:r>
              <a:rPr lang="en-US" sz="2600" b="1" dirty="0" smtClean="0">
                <a:latin typeface="Times New Roman" pitchFamily="18" charset="0"/>
                <a:cs typeface="Times New Roman" pitchFamily="18" charset="0"/>
              </a:rPr>
              <a:t>Enter</a:t>
            </a:r>
            <a:r>
              <a:rPr lang="en-US" sz="2600" b="1" dirty="0" smtClean="0">
                <a:cs typeface="Compset" pitchFamily="2" charset="-78"/>
              </a:rPr>
              <a:t> </a:t>
            </a:r>
            <a:r>
              <a:rPr lang="fa-IR" sz="2600" b="1" dirty="0" smtClean="0">
                <a:cs typeface="Compset" pitchFamily="2" charset="-78"/>
              </a:rPr>
              <a:t> : برای اجرای برنامه ها</a:t>
            </a:r>
          </a:p>
          <a:p>
            <a:pPr algn="r" eaLnBrk="1" hangingPunct="1"/>
            <a:r>
              <a:rPr lang="en-US" sz="2600" b="1" dirty="0" smtClean="0">
                <a:cs typeface="Compset" pitchFamily="2" charset="-78"/>
              </a:rPr>
              <a:t> </a:t>
            </a:r>
            <a:r>
              <a:rPr lang="en-US" sz="2600" b="1" dirty="0" smtClean="0">
                <a:latin typeface="Times New Roman" pitchFamily="18" charset="0"/>
                <a:cs typeface="Times New Roman" pitchFamily="18" charset="0"/>
              </a:rPr>
              <a:t>Escape</a:t>
            </a:r>
            <a:r>
              <a:rPr lang="fa-IR" sz="2600" b="1" dirty="0" smtClean="0">
                <a:cs typeface="Compset" pitchFamily="2" charset="-78"/>
              </a:rPr>
              <a:t>: براي انصراف</a:t>
            </a:r>
          </a:p>
          <a:p>
            <a:pPr algn="r" eaLnBrk="1" hangingPunct="1"/>
            <a:r>
              <a:rPr lang="en-US" sz="2600" b="1" dirty="0" smtClean="0">
                <a:latin typeface="Times New Roman" pitchFamily="18" charset="0"/>
                <a:cs typeface="Times New Roman" pitchFamily="18" charset="0"/>
              </a:rPr>
              <a:t>Space</a:t>
            </a:r>
            <a:r>
              <a:rPr lang="fa-IR" sz="2600" b="1" dirty="0" smtClean="0">
                <a:cs typeface="Compset" pitchFamily="2" charset="-78"/>
              </a:rPr>
              <a:t>  : فاصله</a:t>
            </a:r>
          </a:p>
          <a:p>
            <a:pPr algn="r" eaLnBrk="1" hangingPunct="1"/>
            <a:r>
              <a:rPr lang="en-US" sz="2600" b="1" dirty="0" smtClean="0">
                <a:latin typeface="Times New Roman" pitchFamily="18" charset="0"/>
                <a:cs typeface="Times New Roman" pitchFamily="18" charset="0"/>
              </a:rPr>
              <a:t>Delete</a:t>
            </a:r>
            <a:r>
              <a:rPr lang="fa-IR" sz="2600" b="1" dirty="0" smtClean="0">
                <a:latin typeface="Times New Roman" pitchFamily="18" charset="0"/>
                <a:cs typeface="Times New Roman" pitchFamily="18" charset="0"/>
              </a:rPr>
              <a:t> </a:t>
            </a:r>
            <a:r>
              <a:rPr lang="fa-IR" sz="2600" b="1" dirty="0" smtClean="0">
                <a:cs typeface="Compset" pitchFamily="2" charset="-78"/>
              </a:rPr>
              <a:t>: براي حذف</a:t>
            </a:r>
          </a:p>
          <a:p>
            <a:pPr algn="r" eaLnBrk="1" hangingPunct="1"/>
            <a:r>
              <a:rPr lang="en-US" sz="2600" b="1" dirty="0" smtClean="0">
                <a:latin typeface="Times New Roman" pitchFamily="18" charset="0"/>
                <a:cs typeface="Times New Roman" pitchFamily="18" charset="0"/>
              </a:rPr>
              <a:t>Backspace</a:t>
            </a:r>
            <a:r>
              <a:rPr lang="fa-IR" sz="2600" b="1" dirty="0" smtClean="0">
                <a:latin typeface="Times New Roman" pitchFamily="18" charset="0"/>
                <a:cs typeface="Times New Roman" pitchFamily="18" charset="0"/>
              </a:rPr>
              <a:t> </a:t>
            </a:r>
            <a:r>
              <a:rPr lang="fa-IR" sz="2600" b="1" dirty="0" smtClean="0">
                <a:cs typeface="Compset" pitchFamily="2" charset="-78"/>
              </a:rPr>
              <a:t>: براي حذف كلمه ماقبل</a:t>
            </a:r>
          </a:p>
          <a:p>
            <a:pPr algn="r" eaLnBrk="1" hangingPunct="1"/>
            <a:r>
              <a:rPr lang="en-US" sz="2600" b="1" dirty="0" smtClean="0">
                <a:latin typeface="Times New Roman" pitchFamily="18" charset="0"/>
                <a:cs typeface="Times New Roman" pitchFamily="18" charset="0"/>
              </a:rPr>
              <a:t>Print Screen</a:t>
            </a:r>
            <a:r>
              <a:rPr lang="fa-IR" sz="2600" b="1" dirty="0" smtClean="0">
                <a:cs typeface="Compset" pitchFamily="2" charset="-78"/>
              </a:rPr>
              <a:t> : براي عكس گرفتن از صفحه</a:t>
            </a:r>
          </a:p>
          <a:p>
            <a:pPr algn="r" eaLnBrk="1" hangingPunct="1"/>
            <a:r>
              <a:rPr lang="en-US" sz="2600" b="1" dirty="0" smtClean="0">
                <a:latin typeface="Times New Roman" pitchFamily="18" charset="0"/>
                <a:cs typeface="Times New Roman" pitchFamily="18" charset="0"/>
              </a:rPr>
              <a:t>Page</a:t>
            </a:r>
            <a:r>
              <a:rPr lang="en-US" sz="2600" b="1" dirty="0" smtClean="0">
                <a:cs typeface="Compset" pitchFamily="2" charset="-78"/>
              </a:rPr>
              <a:t> </a:t>
            </a:r>
            <a:r>
              <a:rPr lang="en-US" sz="2600" b="1" dirty="0" smtClean="0">
                <a:latin typeface="Times New Roman" pitchFamily="18" charset="0"/>
                <a:cs typeface="Times New Roman" pitchFamily="18" charset="0"/>
              </a:rPr>
              <a:t>up</a:t>
            </a:r>
            <a:r>
              <a:rPr lang="en-US" sz="2600" b="1" dirty="0" smtClean="0">
                <a:cs typeface="Compset" pitchFamily="2" charset="-78"/>
              </a:rPr>
              <a:t> </a:t>
            </a:r>
            <a:r>
              <a:rPr lang="fa-IR" sz="2600" b="1" dirty="0" smtClean="0">
                <a:cs typeface="Compset" pitchFamily="2" charset="-78"/>
              </a:rPr>
              <a:t> و </a:t>
            </a:r>
            <a:r>
              <a:rPr lang="en-US" sz="2600" b="1" dirty="0" smtClean="0">
                <a:latin typeface="Times New Roman" pitchFamily="18" charset="0"/>
                <a:cs typeface="Times New Roman" pitchFamily="18" charset="0"/>
              </a:rPr>
              <a:t>Page</a:t>
            </a:r>
            <a:r>
              <a:rPr lang="en-US" sz="2600" b="1" dirty="0" smtClean="0">
                <a:cs typeface="Compset" pitchFamily="2" charset="-78"/>
              </a:rPr>
              <a:t> </a:t>
            </a:r>
            <a:r>
              <a:rPr lang="en-US" sz="2600" b="1" dirty="0" smtClean="0">
                <a:latin typeface="Times New Roman" pitchFamily="18" charset="0"/>
                <a:cs typeface="Times New Roman" pitchFamily="18" charset="0"/>
              </a:rPr>
              <a:t>Down</a:t>
            </a:r>
            <a:r>
              <a:rPr lang="fa-IR" sz="2600" b="1" dirty="0" smtClean="0">
                <a:latin typeface="Times New Roman" pitchFamily="18" charset="0"/>
                <a:cs typeface="Times New Roman" pitchFamily="18" charset="0"/>
              </a:rPr>
              <a:t> </a:t>
            </a:r>
            <a:r>
              <a:rPr lang="fa-IR" sz="2600" b="1" dirty="0" smtClean="0">
                <a:cs typeface="Compset" pitchFamily="2" charset="-78"/>
              </a:rPr>
              <a:t>: براي حركت بين صفحات</a:t>
            </a:r>
          </a:p>
        </p:txBody>
      </p:sp>
      <p:pic>
        <p:nvPicPr>
          <p:cNvPr id="4" name="Picture 3" descr="alt-shift-ctrl.jpg"/>
          <p:cNvPicPr>
            <a:picLocks noChangeAspect="1"/>
          </p:cNvPicPr>
          <p:nvPr/>
        </p:nvPicPr>
        <p:blipFill>
          <a:blip r:embed="rId2" cstate="print"/>
          <a:stretch>
            <a:fillRect/>
          </a:stretch>
        </p:blipFill>
        <p:spPr>
          <a:xfrm>
            <a:off x="1000100" y="1785926"/>
            <a:ext cx="3714776" cy="279021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fade">
                                      <p:cBhvr>
                                        <p:cTn id="7" dur="400" decel="100000"/>
                                        <p:tgtEl>
                                          <p:spTgt spid="24579">
                                            <p:txEl>
                                              <p:pRg st="0" end="0"/>
                                            </p:txEl>
                                          </p:spTgt>
                                        </p:tgtEl>
                                      </p:cBhvr>
                                    </p:animEffect>
                                    <p:anim calcmode="lin" valueType="num">
                                      <p:cBhvr>
                                        <p:cTn id="8" dur="400" decel="100000" fill="hold"/>
                                        <p:tgtEl>
                                          <p:spTgt spid="24579">
                                            <p:txEl>
                                              <p:pRg st="0" end="0"/>
                                            </p:txEl>
                                          </p:spTgt>
                                        </p:tgtEl>
                                        <p:attrNameLst>
                                          <p:attrName>style.rotation</p:attrName>
                                        </p:attrNameLst>
                                      </p:cBhvr>
                                      <p:tavLst>
                                        <p:tav tm="0">
                                          <p:val>
                                            <p:fltVal val="-90"/>
                                          </p:val>
                                        </p:tav>
                                        <p:tav tm="100000">
                                          <p:val>
                                            <p:fltVal val="0"/>
                                          </p:val>
                                        </p:tav>
                                      </p:tavLst>
                                    </p:anim>
                                    <p:anim calcmode="lin" valueType="num">
                                      <p:cBhvr>
                                        <p:cTn id="9" dur="400" decel="100000" fill="hold"/>
                                        <p:tgtEl>
                                          <p:spTgt spid="24579">
                                            <p:txEl>
                                              <p:pRg st="0" end="0"/>
                                            </p:txEl>
                                          </p:spTgt>
                                        </p:tgtEl>
                                        <p:attrNameLst>
                                          <p:attrName>ppt_x</p:attrName>
                                        </p:attrNameLst>
                                      </p:cBhvr>
                                      <p:tavLst>
                                        <p:tav tm="0">
                                          <p:val>
                                            <p:strVal val="#ppt_x+0.4"/>
                                          </p:val>
                                        </p:tav>
                                        <p:tav tm="100000">
                                          <p:val>
                                            <p:strVal val="#ppt_x-0.05"/>
                                          </p:val>
                                        </p:tav>
                                      </p:tavLst>
                                    </p:anim>
                                    <p:anim calcmode="lin" valueType="num">
                                      <p:cBhvr>
                                        <p:cTn id="10" dur="400" decel="100000" fill="hold"/>
                                        <p:tgtEl>
                                          <p:spTgt spid="24579">
                                            <p:txEl>
                                              <p:pRg st="0" end="0"/>
                                            </p:txEl>
                                          </p:spTgt>
                                        </p:tgtEl>
                                        <p:attrNameLst>
                                          <p:attrName>ppt_y</p:attrName>
                                        </p:attrNameLst>
                                      </p:cBhvr>
                                      <p:tavLst>
                                        <p:tav tm="0">
                                          <p:val>
                                            <p:strVal val="#ppt_y-0.4"/>
                                          </p:val>
                                        </p:tav>
                                        <p:tav tm="100000">
                                          <p:val>
                                            <p:strVal val="#ppt_y+0.1"/>
                                          </p:val>
                                        </p:tav>
                                      </p:tavLst>
                                    </p:anim>
                                    <p:anim calcmode="lin" valueType="num">
                                      <p:cBhvr>
                                        <p:cTn id="11" dur="100" accel="100000" fill="hold">
                                          <p:stCondLst>
                                            <p:cond delay="400"/>
                                          </p:stCondLst>
                                        </p:cTn>
                                        <p:tgtEl>
                                          <p:spTgt spid="24579">
                                            <p:txEl>
                                              <p:pRg st="0" end="0"/>
                                            </p:txEl>
                                          </p:spTgt>
                                        </p:tgtEl>
                                        <p:attrNameLst>
                                          <p:attrName>ppt_x</p:attrName>
                                        </p:attrNameLst>
                                      </p:cBhvr>
                                      <p:tavLst>
                                        <p:tav tm="0">
                                          <p:val>
                                            <p:strVal val="#ppt_x-0.05"/>
                                          </p:val>
                                        </p:tav>
                                        <p:tav tm="100000">
                                          <p:val>
                                            <p:strVal val="#ppt_x"/>
                                          </p:val>
                                        </p:tav>
                                      </p:tavLst>
                                    </p:anim>
                                    <p:anim calcmode="lin" valueType="num">
                                      <p:cBhvr>
                                        <p:cTn id="12" dur="100" accel="100000" fill="hold">
                                          <p:stCondLst>
                                            <p:cond delay="400"/>
                                          </p:stCondLst>
                                        </p:cTn>
                                        <p:tgtEl>
                                          <p:spTgt spid="24579">
                                            <p:txEl>
                                              <p:pRg st="0" end="0"/>
                                            </p:txEl>
                                          </p:spTgt>
                                        </p:tgtEl>
                                        <p:attrNameLst>
                                          <p:attrName>ppt_y</p:attrName>
                                        </p:attrNameLst>
                                      </p:cBhvr>
                                      <p:tavLst>
                                        <p:tav tm="0">
                                          <p:val>
                                            <p:strVal val="#ppt_y+0.1"/>
                                          </p:val>
                                        </p:tav>
                                        <p:tav tm="100000">
                                          <p:val>
                                            <p:strVal val="#ppt_y"/>
                                          </p:val>
                                        </p:tav>
                                      </p:tavLst>
                                    </p:anim>
                                  </p:childTnLst>
                                </p:cTn>
                              </p:par>
                            </p:childTnLst>
                          </p:cTn>
                        </p:par>
                        <p:par>
                          <p:cTn id="13" fill="hold">
                            <p:stCondLst>
                              <p:cond delay="500"/>
                            </p:stCondLst>
                            <p:childTnLst>
                              <p:par>
                                <p:cTn id="14" presetID="47" presetClass="entr" presetSubtype="0" fill="hold" nodeType="afterEffect">
                                  <p:stCondLst>
                                    <p:cond delay="0"/>
                                  </p:stCondLst>
                                  <p:childTnLst>
                                    <p:set>
                                      <p:cBhvr>
                                        <p:cTn id="15" dur="1" fill="hold">
                                          <p:stCondLst>
                                            <p:cond delay="0"/>
                                          </p:stCondLst>
                                        </p:cTn>
                                        <p:tgtEl>
                                          <p:spTgt spid="24579">
                                            <p:txEl>
                                              <p:pRg st="1" end="1"/>
                                            </p:txEl>
                                          </p:spTgt>
                                        </p:tgtEl>
                                        <p:attrNameLst>
                                          <p:attrName>style.visibility</p:attrName>
                                        </p:attrNameLst>
                                      </p:cBhvr>
                                      <p:to>
                                        <p:strVal val="visible"/>
                                      </p:to>
                                    </p:set>
                                    <p:animEffect transition="in" filter="fade">
                                      <p:cBhvr>
                                        <p:cTn id="16" dur="500"/>
                                        <p:tgtEl>
                                          <p:spTgt spid="24579">
                                            <p:txEl>
                                              <p:pRg st="1" end="1"/>
                                            </p:txEl>
                                          </p:spTgt>
                                        </p:tgtEl>
                                      </p:cBhvr>
                                    </p:animEffect>
                                    <p:anim calcmode="lin" valueType="num">
                                      <p:cBhvr>
                                        <p:cTn id="17" dur="500" fill="hold"/>
                                        <p:tgtEl>
                                          <p:spTgt spid="24579">
                                            <p:txEl>
                                              <p:pRg st="1" end="1"/>
                                            </p:txEl>
                                          </p:spTgt>
                                        </p:tgtEl>
                                        <p:attrNameLst>
                                          <p:attrName>ppt_x</p:attrName>
                                        </p:attrNameLst>
                                      </p:cBhvr>
                                      <p:tavLst>
                                        <p:tav tm="0">
                                          <p:val>
                                            <p:strVal val="#ppt_x"/>
                                          </p:val>
                                        </p:tav>
                                        <p:tav tm="100000">
                                          <p:val>
                                            <p:strVal val="#ppt_x"/>
                                          </p:val>
                                        </p:tav>
                                      </p:tavLst>
                                    </p:anim>
                                    <p:anim calcmode="lin" valueType="num">
                                      <p:cBhvr>
                                        <p:cTn id="18" dur="500" fill="hold"/>
                                        <p:tgtEl>
                                          <p:spTgt spid="24579">
                                            <p:txEl>
                                              <p:pRg st="1" end="1"/>
                                            </p:txEl>
                                          </p:spTgt>
                                        </p:tgtEl>
                                        <p:attrNameLst>
                                          <p:attrName>ppt_y</p:attrName>
                                        </p:attrNameLst>
                                      </p:cBhvr>
                                      <p:tavLst>
                                        <p:tav tm="0">
                                          <p:val>
                                            <p:strVal val="#ppt_y-.1"/>
                                          </p:val>
                                        </p:tav>
                                        <p:tav tm="100000">
                                          <p:val>
                                            <p:strVal val="#ppt_y"/>
                                          </p:val>
                                        </p:tav>
                                      </p:tavLst>
                                    </p:anim>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24579">
                                            <p:txEl>
                                              <p:pRg st="2" end="2"/>
                                            </p:txEl>
                                          </p:spTgt>
                                        </p:tgtEl>
                                        <p:attrNameLst>
                                          <p:attrName>style.visibility</p:attrName>
                                        </p:attrNameLst>
                                      </p:cBhvr>
                                      <p:to>
                                        <p:strVal val="visible"/>
                                      </p:to>
                                    </p:set>
                                    <p:animEffect transition="in" filter="fade">
                                      <p:cBhvr>
                                        <p:cTn id="22" dur="500"/>
                                        <p:tgtEl>
                                          <p:spTgt spid="24579">
                                            <p:txEl>
                                              <p:pRg st="2" end="2"/>
                                            </p:txEl>
                                          </p:spTgt>
                                        </p:tgtEl>
                                      </p:cBhvr>
                                    </p:animEffect>
                                    <p:anim calcmode="lin" valueType="num">
                                      <p:cBhvr>
                                        <p:cTn id="23" dur="500" fill="hold"/>
                                        <p:tgtEl>
                                          <p:spTgt spid="24579">
                                            <p:txEl>
                                              <p:pRg st="2" end="2"/>
                                            </p:txEl>
                                          </p:spTgt>
                                        </p:tgtEl>
                                        <p:attrNameLst>
                                          <p:attrName>ppt_x</p:attrName>
                                        </p:attrNameLst>
                                      </p:cBhvr>
                                      <p:tavLst>
                                        <p:tav tm="0">
                                          <p:val>
                                            <p:strVal val="#ppt_x"/>
                                          </p:val>
                                        </p:tav>
                                        <p:tav tm="100000">
                                          <p:val>
                                            <p:strVal val="#ppt_x"/>
                                          </p:val>
                                        </p:tav>
                                      </p:tavLst>
                                    </p:anim>
                                    <p:anim calcmode="lin" valueType="num">
                                      <p:cBhvr>
                                        <p:cTn id="24" dur="500" fill="hold"/>
                                        <p:tgtEl>
                                          <p:spTgt spid="24579">
                                            <p:txEl>
                                              <p:pRg st="2" end="2"/>
                                            </p:txEl>
                                          </p:spTgt>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24579">
                                            <p:txEl>
                                              <p:pRg st="3" end="3"/>
                                            </p:txEl>
                                          </p:spTgt>
                                        </p:tgtEl>
                                        <p:attrNameLst>
                                          <p:attrName>style.visibility</p:attrName>
                                        </p:attrNameLst>
                                      </p:cBhvr>
                                      <p:to>
                                        <p:strVal val="visible"/>
                                      </p:to>
                                    </p:set>
                                    <p:animEffect transition="in" filter="fade">
                                      <p:cBhvr>
                                        <p:cTn id="28" dur="500"/>
                                        <p:tgtEl>
                                          <p:spTgt spid="24579">
                                            <p:txEl>
                                              <p:pRg st="3" end="3"/>
                                            </p:txEl>
                                          </p:spTgt>
                                        </p:tgtEl>
                                      </p:cBhvr>
                                    </p:animEffect>
                                    <p:anim calcmode="lin" valueType="num">
                                      <p:cBhvr>
                                        <p:cTn id="29" dur="500" fill="hold"/>
                                        <p:tgtEl>
                                          <p:spTgt spid="24579">
                                            <p:txEl>
                                              <p:pRg st="3" end="3"/>
                                            </p:txEl>
                                          </p:spTgt>
                                        </p:tgtEl>
                                        <p:attrNameLst>
                                          <p:attrName>ppt_x</p:attrName>
                                        </p:attrNameLst>
                                      </p:cBhvr>
                                      <p:tavLst>
                                        <p:tav tm="0">
                                          <p:val>
                                            <p:strVal val="#ppt_x"/>
                                          </p:val>
                                        </p:tav>
                                        <p:tav tm="100000">
                                          <p:val>
                                            <p:strVal val="#ppt_x"/>
                                          </p:val>
                                        </p:tav>
                                      </p:tavLst>
                                    </p:anim>
                                    <p:anim calcmode="lin" valueType="num">
                                      <p:cBhvr>
                                        <p:cTn id="30" dur="500" fill="hold"/>
                                        <p:tgtEl>
                                          <p:spTgt spid="24579">
                                            <p:txEl>
                                              <p:pRg st="3" end="3"/>
                                            </p:txEl>
                                          </p:spTgt>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34" presetClass="entr" presetSubtype="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from="(-#ppt_w/2)" to="(#ppt_x)" calcmode="lin" valueType="num">
                                      <p:cBhvr>
                                        <p:cTn id="34" dur="600" fill="hold">
                                          <p:stCondLst>
                                            <p:cond delay="0"/>
                                          </p:stCondLst>
                                        </p:cTn>
                                        <p:tgtEl>
                                          <p:spTgt spid="4"/>
                                        </p:tgtEl>
                                        <p:attrNameLst>
                                          <p:attrName>ppt_x</p:attrName>
                                        </p:attrNameLst>
                                      </p:cBhvr>
                                    </p:anim>
                                    <p:anim from="0" to="-1.0" calcmode="lin" valueType="num">
                                      <p:cBhvr>
                                        <p:cTn id="35" dur="200" decel="50000" autoRev="1" fill="hold">
                                          <p:stCondLst>
                                            <p:cond delay="600"/>
                                          </p:stCondLst>
                                        </p:cTn>
                                        <p:tgtEl>
                                          <p:spTgt spid="4"/>
                                        </p:tgtEl>
                                        <p:attrNameLst>
                                          <p:attrName>xshear</p:attrName>
                                        </p:attrNameLst>
                                      </p:cBhvr>
                                    </p:anim>
                                    <p:animScale>
                                      <p:cBhvr>
                                        <p:cTn id="36" dur="200" decel="100000" autoRev="1" fill="hold">
                                          <p:stCondLst>
                                            <p:cond delay="600"/>
                                          </p:stCondLst>
                                        </p:cTn>
                                        <p:tgtEl>
                                          <p:spTgt spid="4"/>
                                        </p:tgtEl>
                                      </p:cBhvr>
                                      <p:from x="100000" y="100000"/>
                                      <p:to x="80000" y="100000"/>
                                    </p:animScale>
                                    <p:anim by="(#ppt_h/3+#ppt_w*0.1)" calcmode="lin" valueType="num">
                                      <p:cBhvr additive="sum">
                                        <p:cTn id="37" dur="200" decel="100000" autoRev="1" fill="hold">
                                          <p:stCondLst>
                                            <p:cond delay="600"/>
                                          </p:stCondLst>
                                        </p:cTn>
                                        <p:tgtEl>
                                          <p:spTgt spid="4"/>
                                        </p:tgtEl>
                                        <p:attrNameLst>
                                          <p:attrName>ppt_x</p:attrName>
                                        </p:attrNameLst>
                                      </p:cBhvr>
                                    </p:anim>
                                  </p:childTnLst>
                                </p:cTn>
                              </p:par>
                            </p:childTnLst>
                          </p:cTn>
                        </p:par>
                        <p:par>
                          <p:cTn id="38" fill="hold">
                            <p:stCondLst>
                              <p:cond delay="3000"/>
                            </p:stCondLst>
                            <p:childTnLst>
                              <p:par>
                                <p:cTn id="39" presetID="47" presetClass="entr" presetSubtype="0" fill="hold" nodeType="afterEffect">
                                  <p:stCondLst>
                                    <p:cond delay="0"/>
                                  </p:stCondLst>
                                  <p:childTnLst>
                                    <p:set>
                                      <p:cBhvr>
                                        <p:cTn id="40" dur="1" fill="hold">
                                          <p:stCondLst>
                                            <p:cond delay="0"/>
                                          </p:stCondLst>
                                        </p:cTn>
                                        <p:tgtEl>
                                          <p:spTgt spid="24579">
                                            <p:txEl>
                                              <p:pRg st="4" end="4"/>
                                            </p:txEl>
                                          </p:spTgt>
                                        </p:tgtEl>
                                        <p:attrNameLst>
                                          <p:attrName>style.visibility</p:attrName>
                                        </p:attrNameLst>
                                      </p:cBhvr>
                                      <p:to>
                                        <p:strVal val="visible"/>
                                      </p:to>
                                    </p:set>
                                    <p:animEffect transition="in" filter="fade">
                                      <p:cBhvr>
                                        <p:cTn id="41" dur="500"/>
                                        <p:tgtEl>
                                          <p:spTgt spid="24579">
                                            <p:txEl>
                                              <p:pRg st="4" end="4"/>
                                            </p:txEl>
                                          </p:spTgt>
                                        </p:tgtEl>
                                      </p:cBhvr>
                                    </p:animEffect>
                                    <p:anim calcmode="lin" valueType="num">
                                      <p:cBhvr>
                                        <p:cTn id="42" dur="500" fill="hold"/>
                                        <p:tgtEl>
                                          <p:spTgt spid="24579">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24579">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47" presetClass="entr" presetSubtype="0" fill="hold" nodeType="afterEffect">
                                  <p:stCondLst>
                                    <p:cond delay="0"/>
                                  </p:stCondLst>
                                  <p:childTnLst>
                                    <p:set>
                                      <p:cBhvr>
                                        <p:cTn id="46" dur="1" fill="hold">
                                          <p:stCondLst>
                                            <p:cond delay="0"/>
                                          </p:stCondLst>
                                        </p:cTn>
                                        <p:tgtEl>
                                          <p:spTgt spid="24579">
                                            <p:txEl>
                                              <p:pRg st="5" end="5"/>
                                            </p:txEl>
                                          </p:spTgt>
                                        </p:tgtEl>
                                        <p:attrNameLst>
                                          <p:attrName>style.visibility</p:attrName>
                                        </p:attrNameLst>
                                      </p:cBhvr>
                                      <p:to>
                                        <p:strVal val="visible"/>
                                      </p:to>
                                    </p:set>
                                    <p:animEffect transition="in" filter="fade">
                                      <p:cBhvr>
                                        <p:cTn id="47" dur="500"/>
                                        <p:tgtEl>
                                          <p:spTgt spid="24579">
                                            <p:txEl>
                                              <p:pRg st="5" end="5"/>
                                            </p:txEl>
                                          </p:spTgt>
                                        </p:tgtEl>
                                      </p:cBhvr>
                                    </p:animEffect>
                                    <p:anim calcmode="lin" valueType="num">
                                      <p:cBhvr>
                                        <p:cTn id="48" dur="500" fill="hold"/>
                                        <p:tgtEl>
                                          <p:spTgt spid="24579">
                                            <p:txEl>
                                              <p:pRg st="5" end="5"/>
                                            </p:txEl>
                                          </p:spTgt>
                                        </p:tgtEl>
                                        <p:attrNameLst>
                                          <p:attrName>ppt_x</p:attrName>
                                        </p:attrNameLst>
                                      </p:cBhvr>
                                      <p:tavLst>
                                        <p:tav tm="0">
                                          <p:val>
                                            <p:strVal val="#ppt_x"/>
                                          </p:val>
                                        </p:tav>
                                        <p:tav tm="100000">
                                          <p:val>
                                            <p:strVal val="#ppt_x"/>
                                          </p:val>
                                        </p:tav>
                                      </p:tavLst>
                                    </p:anim>
                                    <p:anim calcmode="lin" valueType="num">
                                      <p:cBhvr>
                                        <p:cTn id="49" dur="500" fill="hold"/>
                                        <p:tgtEl>
                                          <p:spTgt spid="24579">
                                            <p:txEl>
                                              <p:pRg st="5" end="5"/>
                                            </p:txEl>
                                          </p:spTgt>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47" presetClass="entr" presetSubtype="0" fill="hold" nodeType="afterEffect">
                                  <p:stCondLst>
                                    <p:cond delay="0"/>
                                  </p:stCondLst>
                                  <p:childTnLst>
                                    <p:set>
                                      <p:cBhvr>
                                        <p:cTn id="52" dur="1" fill="hold">
                                          <p:stCondLst>
                                            <p:cond delay="0"/>
                                          </p:stCondLst>
                                        </p:cTn>
                                        <p:tgtEl>
                                          <p:spTgt spid="24579">
                                            <p:txEl>
                                              <p:pRg st="6" end="6"/>
                                            </p:txEl>
                                          </p:spTgt>
                                        </p:tgtEl>
                                        <p:attrNameLst>
                                          <p:attrName>style.visibility</p:attrName>
                                        </p:attrNameLst>
                                      </p:cBhvr>
                                      <p:to>
                                        <p:strVal val="visible"/>
                                      </p:to>
                                    </p:set>
                                    <p:animEffect transition="in" filter="fade">
                                      <p:cBhvr>
                                        <p:cTn id="53" dur="500"/>
                                        <p:tgtEl>
                                          <p:spTgt spid="24579">
                                            <p:txEl>
                                              <p:pRg st="6" end="6"/>
                                            </p:txEl>
                                          </p:spTgt>
                                        </p:tgtEl>
                                      </p:cBhvr>
                                    </p:animEffect>
                                    <p:anim calcmode="lin" valueType="num">
                                      <p:cBhvr>
                                        <p:cTn id="54" dur="500" fill="hold"/>
                                        <p:tgtEl>
                                          <p:spTgt spid="24579">
                                            <p:txEl>
                                              <p:pRg st="6" end="6"/>
                                            </p:txEl>
                                          </p:spTgt>
                                        </p:tgtEl>
                                        <p:attrNameLst>
                                          <p:attrName>ppt_x</p:attrName>
                                        </p:attrNameLst>
                                      </p:cBhvr>
                                      <p:tavLst>
                                        <p:tav tm="0">
                                          <p:val>
                                            <p:strVal val="#ppt_x"/>
                                          </p:val>
                                        </p:tav>
                                        <p:tav tm="100000">
                                          <p:val>
                                            <p:strVal val="#ppt_x"/>
                                          </p:val>
                                        </p:tav>
                                      </p:tavLst>
                                    </p:anim>
                                    <p:anim calcmode="lin" valueType="num">
                                      <p:cBhvr>
                                        <p:cTn id="55" dur="500" fill="hold"/>
                                        <p:tgtEl>
                                          <p:spTgt spid="24579">
                                            <p:txEl>
                                              <p:pRg st="6" end="6"/>
                                            </p:txEl>
                                          </p:spTgt>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47" presetClass="entr" presetSubtype="0" fill="hold" nodeType="afterEffect">
                                  <p:stCondLst>
                                    <p:cond delay="0"/>
                                  </p:stCondLst>
                                  <p:childTnLst>
                                    <p:set>
                                      <p:cBhvr>
                                        <p:cTn id="58" dur="1" fill="hold">
                                          <p:stCondLst>
                                            <p:cond delay="0"/>
                                          </p:stCondLst>
                                        </p:cTn>
                                        <p:tgtEl>
                                          <p:spTgt spid="24579">
                                            <p:txEl>
                                              <p:pRg st="7" end="7"/>
                                            </p:txEl>
                                          </p:spTgt>
                                        </p:tgtEl>
                                        <p:attrNameLst>
                                          <p:attrName>style.visibility</p:attrName>
                                        </p:attrNameLst>
                                      </p:cBhvr>
                                      <p:to>
                                        <p:strVal val="visible"/>
                                      </p:to>
                                    </p:set>
                                    <p:animEffect transition="in" filter="fade">
                                      <p:cBhvr>
                                        <p:cTn id="59" dur="500"/>
                                        <p:tgtEl>
                                          <p:spTgt spid="24579">
                                            <p:txEl>
                                              <p:pRg st="7" end="7"/>
                                            </p:txEl>
                                          </p:spTgt>
                                        </p:tgtEl>
                                      </p:cBhvr>
                                    </p:animEffect>
                                    <p:anim calcmode="lin" valueType="num">
                                      <p:cBhvr>
                                        <p:cTn id="60" dur="500" fill="hold"/>
                                        <p:tgtEl>
                                          <p:spTgt spid="24579">
                                            <p:txEl>
                                              <p:pRg st="7" end="7"/>
                                            </p:txEl>
                                          </p:spTgt>
                                        </p:tgtEl>
                                        <p:attrNameLst>
                                          <p:attrName>ppt_x</p:attrName>
                                        </p:attrNameLst>
                                      </p:cBhvr>
                                      <p:tavLst>
                                        <p:tav tm="0">
                                          <p:val>
                                            <p:strVal val="#ppt_x"/>
                                          </p:val>
                                        </p:tav>
                                        <p:tav tm="100000">
                                          <p:val>
                                            <p:strVal val="#ppt_x"/>
                                          </p:val>
                                        </p:tav>
                                      </p:tavLst>
                                    </p:anim>
                                    <p:anim calcmode="lin" valueType="num">
                                      <p:cBhvr>
                                        <p:cTn id="61" dur="500" fill="hold"/>
                                        <p:tgtEl>
                                          <p:spTgt spid="24579">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conclude.jpg"/>
          <p:cNvPicPr>
            <a:picLocks noChangeAspect="1"/>
          </p:cNvPicPr>
          <p:nvPr/>
        </p:nvPicPr>
        <p:blipFill>
          <a:blip r:embed="rId2" cstate="print"/>
          <a:srcRect/>
          <a:stretch>
            <a:fillRect/>
          </a:stretch>
        </p:blipFill>
        <p:spPr bwMode="auto">
          <a:xfrm>
            <a:off x="285750" y="4143375"/>
            <a:ext cx="2428875" cy="2428875"/>
          </a:xfrm>
          <a:prstGeom prst="rect">
            <a:avLst/>
          </a:prstGeom>
          <a:noFill/>
          <a:ln w="9525">
            <a:noFill/>
            <a:miter lim="800000"/>
            <a:headEnd/>
            <a:tailEnd/>
          </a:ln>
        </p:spPr>
      </p:pic>
      <p:sp>
        <p:nvSpPr>
          <p:cNvPr id="47107" name="Content Placeholder 4"/>
          <p:cNvSpPr>
            <a:spLocks noGrp="1"/>
          </p:cNvSpPr>
          <p:nvPr>
            <p:ph idx="1"/>
          </p:nvPr>
        </p:nvSpPr>
        <p:spPr/>
        <p:txBody>
          <a:bodyPr/>
          <a:lstStyle/>
          <a:p>
            <a:pPr eaLnBrk="1" hangingPunct="1"/>
            <a:r>
              <a:rPr lang="fa-IR" sz="2800" dirty="0" smtClean="0"/>
              <a:t>ماوس حرکت یک اشاره گر را روی صفحه نمایش کنترل می کند. </a:t>
            </a:r>
          </a:p>
          <a:p>
            <a:pPr eaLnBrk="1" hangingPunct="1"/>
            <a:r>
              <a:rPr lang="fa-IR" sz="2800" dirty="0" smtClean="0"/>
              <a:t>ماوس معمولا دارای دو کلید و یک قرقره می باشد.</a:t>
            </a:r>
            <a:endParaRPr lang="en-US" sz="2800" dirty="0" smtClean="0"/>
          </a:p>
          <a:p>
            <a:pPr eaLnBrk="1" hangingPunct="1"/>
            <a:endParaRPr lang="en-US" dirty="0" smtClean="0">
              <a:cs typeface="Arial" pitchFamily="34" charset="0"/>
            </a:endParaRPr>
          </a:p>
        </p:txBody>
      </p:sp>
      <p:sp>
        <p:nvSpPr>
          <p:cNvPr id="47108" name="Title 3"/>
          <p:cNvSpPr>
            <a:spLocks noGrp="1"/>
          </p:cNvSpPr>
          <p:nvPr>
            <p:ph type="title"/>
          </p:nvPr>
        </p:nvSpPr>
        <p:spPr/>
        <p:txBody>
          <a:bodyPr/>
          <a:lstStyle/>
          <a:p>
            <a:pPr eaLnBrk="1" hangingPunct="1"/>
            <a:r>
              <a:rPr lang="fa-IR" sz="3200" dirty="0" smtClean="0"/>
              <a:t>ماوس  </a:t>
            </a:r>
            <a:r>
              <a:rPr lang="en-US" sz="3200" b="1" dirty="0" smtClean="0">
                <a:latin typeface="Times New Roman" pitchFamily="18" charset="0"/>
                <a:cs typeface="Times New Roman" pitchFamily="18" charset="0"/>
              </a:rPr>
              <a:t>Mouse</a:t>
            </a:r>
          </a:p>
        </p:txBody>
      </p:sp>
      <p:pic>
        <p:nvPicPr>
          <p:cNvPr id="47109" name="Picture 4" descr="Wired-Optical-Mouse-LD-114.jpg"/>
          <p:cNvPicPr>
            <a:picLocks noChangeAspect="1"/>
          </p:cNvPicPr>
          <p:nvPr/>
        </p:nvPicPr>
        <p:blipFill>
          <a:blip r:embed="rId3" cstate="print"/>
          <a:srcRect l="10210" t="12500" r="9305" b="12500"/>
          <a:stretch>
            <a:fillRect/>
          </a:stretch>
        </p:blipFill>
        <p:spPr bwMode="auto">
          <a:xfrm rot="545257">
            <a:off x="3143250" y="4429125"/>
            <a:ext cx="2571750" cy="2081213"/>
          </a:xfrm>
          <a:prstGeom prst="rect">
            <a:avLst/>
          </a:prstGeom>
          <a:noFill/>
          <a:ln w="9525">
            <a:noFill/>
            <a:miter lim="800000"/>
            <a:headEnd/>
            <a:tailEnd/>
          </a:ln>
        </p:spPr>
      </p:pic>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47108"/>
                                        </p:tgtEl>
                                        <p:attrNameLst>
                                          <p:attrName>style.visibility</p:attrName>
                                        </p:attrNameLst>
                                      </p:cBhvr>
                                      <p:to>
                                        <p:strVal val="visible"/>
                                      </p:to>
                                    </p:set>
                                    <p:animEffect transition="in" filter="fade">
                                      <p:cBhvr>
                                        <p:cTn id="7" dur="800" decel="100000"/>
                                        <p:tgtEl>
                                          <p:spTgt spid="47108"/>
                                        </p:tgtEl>
                                      </p:cBhvr>
                                    </p:animEffect>
                                    <p:anim calcmode="lin" valueType="num">
                                      <p:cBhvr>
                                        <p:cTn id="8" dur="800" decel="100000" fill="hold"/>
                                        <p:tgtEl>
                                          <p:spTgt spid="47108"/>
                                        </p:tgtEl>
                                        <p:attrNameLst>
                                          <p:attrName>style.rotation</p:attrName>
                                        </p:attrNameLst>
                                      </p:cBhvr>
                                      <p:tavLst>
                                        <p:tav tm="0">
                                          <p:val>
                                            <p:fltVal val="-90"/>
                                          </p:val>
                                        </p:tav>
                                        <p:tav tm="100000">
                                          <p:val>
                                            <p:fltVal val="0"/>
                                          </p:val>
                                        </p:tav>
                                      </p:tavLst>
                                    </p:anim>
                                    <p:anim calcmode="lin" valueType="num">
                                      <p:cBhvr>
                                        <p:cTn id="9" dur="800" decel="100000" fill="hold"/>
                                        <p:tgtEl>
                                          <p:spTgt spid="47108"/>
                                        </p:tgtEl>
                                        <p:attrNameLst>
                                          <p:attrName>ppt_x</p:attrName>
                                        </p:attrNameLst>
                                      </p:cBhvr>
                                      <p:tavLst>
                                        <p:tav tm="0">
                                          <p:val>
                                            <p:strVal val="#ppt_x+0.4"/>
                                          </p:val>
                                        </p:tav>
                                        <p:tav tm="100000">
                                          <p:val>
                                            <p:strVal val="#ppt_x-0.05"/>
                                          </p:val>
                                        </p:tav>
                                      </p:tavLst>
                                    </p:anim>
                                    <p:anim calcmode="lin" valueType="num">
                                      <p:cBhvr>
                                        <p:cTn id="10" dur="800" decel="100000" fill="hold"/>
                                        <p:tgtEl>
                                          <p:spTgt spid="4710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710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7108"/>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7" presetClass="entr" presetSubtype="0" fill="hold" grpId="0" nodeType="afterEffect">
                                  <p:stCondLst>
                                    <p:cond delay="0"/>
                                  </p:stCondLst>
                                  <p:childTnLst>
                                    <p:set>
                                      <p:cBhvr>
                                        <p:cTn id="15" dur="1" fill="hold">
                                          <p:stCondLst>
                                            <p:cond delay="0"/>
                                          </p:stCondLst>
                                        </p:cTn>
                                        <p:tgtEl>
                                          <p:spTgt spid="47107">
                                            <p:txEl>
                                              <p:pRg st="0" end="0"/>
                                            </p:txEl>
                                          </p:spTgt>
                                        </p:tgtEl>
                                        <p:attrNameLst>
                                          <p:attrName>style.visibility</p:attrName>
                                        </p:attrNameLst>
                                      </p:cBhvr>
                                      <p:to>
                                        <p:strVal val="visible"/>
                                      </p:to>
                                    </p:set>
                                    <p:animEffect transition="in" filter="fade">
                                      <p:cBhvr>
                                        <p:cTn id="16" dur="1000"/>
                                        <p:tgtEl>
                                          <p:spTgt spid="47107">
                                            <p:txEl>
                                              <p:pRg st="0" end="0"/>
                                            </p:txEl>
                                          </p:spTgt>
                                        </p:tgtEl>
                                      </p:cBhvr>
                                    </p:animEffect>
                                    <p:anim calcmode="lin" valueType="num">
                                      <p:cBhvr>
                                        <p:cTn id="17" dur="1000" fill="hold"/>
                                        <p:tgtEl>
                                          <p:spTgt spid="47107">
                                            <p:txEl>
                                              <p:pRg st="0" end="0"/>
                                            </p:txEl>
                                          </p:spTgt>
                                        </p:tgtEl>
                                        <p:attrNameLst>
                                          <p:attrName>ppt_x</p:attrName>
                                        </p:attrNameLst>
                                      </p:cBhvr>
                                      <p:tavLst>
                                        <p:tav tm="0">
                                          <p:val>
                                            <p:strVal val="#ppt_x"/>
                                          </p:val>
                                        </p:tav>
                                        <p:tav tm="100000">
                                          <p:val>
                                            <p:strVal val="#ppt_x"/>
                                          </p:val>
                                        </p:tav>
                                      </p:tavLst>
                                    </p:anim>
                                    <p:anim calcmode="lin" valueType="num">
                                      <p:cBhvr>
                                        <p:cTn id="18" dur="1000" fill="hold"/>
                                        <p:tgtEl>
                                          <p:spTgt spid="47107">
                                            <p:txEl>
                                              <p:pRg st="0" end="0"/>
                                            </p:txEl>
                                          </p:spTgt>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47" presetClass="entr" presetSubtype="0" fill="hold" grpId="0" nodeType="afterEffect">
                                  <p:stCondLst>
                                    <p:cond delay="0"/>
                                  </p:stCondLst>
                                  <p:childTnLst>
                                    <p:set>
                                      <p:cBhvr>
                                        <p:cTn id="21" dur="1" fill="hold">
                                          <p:stCondLst>
                                            <p:cond delay="0"/>
                                          </p:stCondLst>
                                        </p:cTn>
                                        <p:tgtEl>
                                          <p:spTgt spid="47107">
                                            <p:txEl>
                                              <p:pRg st="1" end="1"/>
                                            </p:txEl>
                                          </p:spTgt>
                                        </p:tgtEl>
                                        <p:attrNameLst>
                                          <p:attrName>style.visibility</p:attrName>
                                        </p:attrNameLst>
                                      </p:cBhvr>
                                      <p:to>
                                        <p:strVal val="visible"/>
                                      </p:to>
                                    </p:set>
                                    <p:animEffect transition="in" filter="fade">
                                      <p:cBhvr>
                                        <p:cTn id="22" dur="1000"/>
                                        <p:tgtEl>
                                          <p:spTgt spid="47107">
                                            <p:txEl>
                                              <p:pRg st="1" end="1"/>
                                            </p:txEl>
                                          </p:spTgt>
                                        </p:tgtEl>
                                      </p:cBhvr>
                                    </p:animEffect>
                                    <p:anim calcmode="lin" valueType="num">
                                      <p:cBhvr>
                                        <p:cTn id="23" dur="1000" fill="hold"/>
                                        <p:tgtEl>
                                          <p:spTgt spid="47107">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47107">
                                            <p:txEl>
                                              <p:pRg st="1" end="1"/>
                                            </p:txEl>
                                          </p:spTgt>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34" presetClass="entr" presetSubtype="0" fill="hold" nodeType="afterEffect">
                                  <p:stCondLst>
                                    <p:cond delay="0"/>
                                  </p:stCondLst>
                                  <p:childTnLst>
                                    <p:set>
                                      <p:cBhvr>
                                        <p:cTn id="27" dur="1" fill="hold">
                                          <p:stCondLst>
                                            <p:cond delay="0"/>
                                          </p:stCondLst>
                                        </p:cTn>
                                        <p:tgtEl>
                                          <p:spTgt spid="47106"/>
                                        </p:tgtEl>
                                        <p:attrNameLst>
                                          <p:attrName>style.visibility</p:attrName>
                                        </p:attrNameLst>
                                      </p:cBhvr>
                                      <p:to>
                                        <p:strVal val="visible"/>
                                      </p:to>
                                    </p:set>
                                    <p:anim from="(-#ppt_w/2)" to="(#ppt_x)" calcmode="lin" valueType="num">
                                      <p:cBhvr>
                                        <p:cTn id="28" dur="600" fill="hold">
                                          <p:stCondLst>
                                            <p:cond delay="0"/>
                                          </p:stCondLst>
                                        </p:cTn>
                                        <p:tgtEl>
                                          <p:spTgt spid="47106"/>
                                        </p:tgtEl>
                                        <p:attrNameLst>
                                          <p:attrName>ppt_x</p:attrName>
                                        </p:attrNameLst>
                                      </p:cBhvr>
                                    </p:anim>
                                    <p:anim from="0" to="-1.0" calcmode="lin" valueType="num">
                                      <p:cBhvr>
                                        <p:cTn id="29" dur="200" decel="50000" autoRev="1" fill="hold">
                                          <p:stCondLst>
                                            <p:cond delay="600"/>
                                          </p:stCondLst>
                                        </p:cTn>
                                        <p:tgtEl>
                                          <p:spTgt spid="47106"/>
                                        </p:tgtEl>
                                        <p:attrNameLst>
                                          <p:attrName>xshear</p:attrName>
                                        </p:attrNameLst>
                                      </p:cBhvr>
                                    </p:anim>
                                    <p:animScale>
                                      <p:cBhvr>
                                        <p:cTn id="30" dur="200" decel="100000" autoRev="1" fill="hold">
                                          <p:stCondLst>
                                            <p:cond delay="600"/>
                                          </p:stCondLst>
                                        </p:cTn>
                                        <p:tgtEl>
                                          <p:spTgt spid="47106"/>
                                        </p:tgtEl>
                                      </p:cBhvr>
                                      <p:from x="100000" y="100000"/>
                                      <p:to x="80000" y="100000"/>
                                    </p:animScale>
                                    <p:anim by="(#ppt_h/3+#ppt_w*0.1)" calcmode="lin" valueType="num">
                                      <p:cBhvr additive="sum">
                                        <p:cTn id="31" dur="200" decel="100000" autoRev="1" fill="hold">
                                          <p:stCondLst>
                                            <p:cond delay="600"/>
                                          </p:stCondLst>
                                        </p:cTn>
                                        <p:tgtEl>
                                          <p:spTgt spid="47106"/>
                                        </p:tgtEl>
                                        <p:attrNameLst>
                                          <p:attrName>ppt_x</p:attrName>
                                        </p:attrNameLst>
                                      </p:cBhvr>
                                    </p:anim>
                                  </p:childTnLst>
                                </p:cTn>
                              </p:par>
                              <p:par>
                                <p:cTn id="32" presetID="34" presetClass="entr" presetSubtype="0" fill="hold" nodeType="withEffect">
                                  <p:stCondLst>
                                    <p:cond delay="0"/>
                                  </p:stCondLst>
                                  <p:childTnLst>
                                    <p:set>
                                      <p:cBhvr>
                                        <p:cTn id="33" dur="1" fill="hold">
                                          <p:stCondLst>
                                            <p:cond delay="0"/>
                                          </p:stCondLst>
                                        </p:cTn>
                                        <p:tgtEl>
                                          <p:spTgt spid="47109"/>
                                        </p:tgtEl>
                                        <p:attrNameLst>
                                          <p:attrName>style.visibility</p:attrName>
                                        </p:attrNameLst>
                                      </p:cBhvr>
                                      <p:to>
                                        <p:strVal val="visible"/>
                                      </p:to>
                                    </p:set>
                                    <p:anim from="(-#ppt_w/2)" to="(#ppt_x)" calcmode="lin" valueType="num">
                                      <p:cBhvr>
                                        <p:cTn id="34" dur="600" fill="hold">
                                          <p:stCondLst>
                                            <p:cond delay="0"/>
                                          </p:stCondLst>
                                        </p:cTn>
                                        <p:tgtEl>
                                          <p:spTgt spid="47109"/>
                                        </p:tgtEl>
                                        <p:attrNameLst>
                                          <p:attrName>ppt_x</p:attrName>
                                        </p:attrNameLst>
                                      </p:cBhvr>
                                    </p:anim>
                                    <p:anim from="0" to="-1.0" calcmode="lin" valueType="num">
                                      <p:cBhvr>
                                        <p:cTn id="35" dur="200" decel="50000" autoRev="1" fill="hold">
                                          <p:stCondLst>
                                            <p:cond delay="600"/>
                                          </p:stCondLst>
                                        </p:cTn>
                                        <p:tgtEl>
                                          <p:spTgt spid="47109"/>
                                        </p:tgtEl>
                                        <p:attrNameLst>
                                          <p:attrName>xshear</p:attrName>
                                        </p:attrNameLst>
                                      </p:cBhvr>
                                    </p:anim>
                                    <p:animScale>
                                      <p:cBhvr>
                                        <p:cTn id="36" dur="200" decel="100000" autoRev="1" fill="hold">
                                          <p:stCondLst>
                                            <p:cond delay="600"/>
                                          </p:stCondLst>
                                        </p:cTn>
                                        <p:tgtEl>
                                          <p:spTgt spid="47109"/>
                                        </p:tgtEl>
                                      </p:cBhvr>
                                      <p:from x="100000" y="100000"/>
                                      <p:to x="80000" y="100000"/>
                                    </p:animScale>
                                    <p:anim by="(#ppt_h/3+#ppt_w*0.1)" calcmode="lin" valueType="num">
                                      <p:cBhvr additive="sum">
                                        <p:cTn id="37" dur="200" decel="100000" autoRev="1" fill="hold">
                                          <p:stCondLst>
                                            <p:cond delay="600"/>
                                          </p:stCondLst>
                                        </p:cTn>
                                        <p:tgtEl>
                                          <p:spTgt spid="47109"/>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build="p"/>
      <p:bldP spid="47108"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9" descr="Scaner"/>
          <p:cNvPicPr>
            <a:picLocks noGrp="1" noChangeAspect="1" noChangeArrowheads="1"/>
          </p:cNvPicPr>
          <p:nvPr>
            <p:ph sz="half" idx="4294967295"/>
          </p:nvPr>
        </p:nvPicPr>
        <p:blipFill>
          <a:blip r:embed="rId2" cstate="print"/>
          <a:srcRect/>
          <a:stretch>
            <a:fillRect/>
          </a:stretch>
        </p:blipFill>
        <p:spPr>
          <a:xfrm>
            <a:off x="5281613" y="3143250"/>
            <a:ext cx="2790825" cy="1422400"/>
          </a:xfrm>
          <a:noFill/>
        </p:spPr>
      </p:pic>
      <p:sp>
        <p:nvSpPr>
          <p:cNvPr id="48131" name="Rectangle 6"/>
          <p:cNvSpPr>
            <a:spLocks noGrp="1" noChangeArrowheads="1"/>
          </p:cNvSpPr>
          <p:nvPr>
            <p:ph type="title" idx="4294967295"/>
          </p:nvPr>
        </p:nvSpPr>
        <p:spPr>
          <a:xfrm>
            <a:off x="571500" y="285750"/>
            <a:ext cx="8229600" cy="1143000"/>
          </a:xfrm>
        </p:spPr>
        <p:txBody>
          <a:bodyPr/>
          <a:lstStyle/>
          <a:p>
            <a:pPr algn="r" eaLnBrk="1" hangingPunct="1"/>
            <a:r>
              <a:rPr lang="fa-IR" sz="3200" dirty="0" smtClean="0"/>
              <a:t>پویشگر</a:t>
            </a:r>
            <a:r>
              <a:rPr lang="en-US" sz="3200" dirty="0" smtClean="0"/>
              <a:t>  </a:t>
            </a:r>
            <a:r>
              <a:rPr lang="fa-IR" sz="3200" dirty="0" smtClean="0"/>
              <a:t> </a:t>
            </a:r>
            <a:r>
              <a:rPr lang="en-US" sz="3200" b="1" dirty="0" smtClean="0">
                <a:latin typeface="Times New Roman" pitchFamily="18" charset="0"/>
                <a:cs typeface="Times New Roman" pitchFamily="18" charset="0"/>
              </a:rPr>
              <a:t>Scanner</a:t>
            </a:r>
          </a:p>
        </p:txBody>
      </p:sp>
      <p:pic>
        <p:nvPicPr>
          <p:cNvPr id="48132" name="Picture 4" descr="epson-perfection-v500-photo_resize.jpg"/>
          <p:cNvPicPr>
            <a:picLocks noChangeAspect="1"/>
          </p:cNvPicPr>
          <p:nvPr/>
        </p:nvPicPr>
        <p:blipFill>
          <a:blip r:embed="rId3" cstate="print"/>
          <a:srcRect/>
          <a:stretch>
            <a:fillRect/>
          </a:stretch>
        </p:blipFill>
        <p:spPr bwMode="auto">
          <a:xfrm>
            <a:off x="71438" y="2786063"/>
            <a:ext cx="3286125" cy="2957512"/>
          </a:xfrm>
          <a:prstGeom prst="rect">
            <a:avLst/>
          </a:prstGeom>
          <a:noFill/>
          <a:ln w="9525">
            <a:noFill/>
            <a:miter lim="800000"/>
            <a:headEnd/>
            <a:tailEnd/>
          </a:ln>
        </p:spPr>
      </p:pic>
      <p:sp>
        <p:nvSpPr>
          <p:cNvPr id="7" name="TextBox 6"/>
          <p:cNvSpPr txBox="1"/>
          <p:nvPr/>
        </p:nvSpPr>
        <p:spPr>
          <a:xfrm>
            <a:off x="285750" y="1500188"/>
            <a:ext cx="8358188" cy="1477962"/>
          </a:xfrm>
          <a:prstGeom prst="rect">
            <a:avLst/>
          </a:prstGeom>
          <a:noFill/>
        </p:spPr>
        <p:txBody>
          <a:bodyPr>
            <a:spAutoFit/>
          </a:bodyPr>
          <a:lstStyle/>
          <a:p>
            <a:pPr algn="just">
              <a:lnSpc>
                <a:spcPct val="200000"/>
              </a:lnSpc>
              <a:buClr>
                <a:schemeClr val="tx2">
                  <a:lumMod val="75000"/>
                </a:schemeClr>
              </a:buClr>
              <a:buSzPct val="85000"/>
              <a:buFont typeface="Wingdings" pitchFamily="2" charset="2"/>
              <a:buChar char="v"/>
              <a:defRPr/>
            </a:pPr>
            <a:r>
              <a:rPr lang="fa-IR" sz="2400" dirty="0">
                <a:cs typeface="B Nazanin" pitchFamily="2" charset="-78"/>
              </a:rPr>
              <a:t>  پویشگر می تواند اسناد، تصاویر و اشکال گرافیکی را به حافظه کامپیوتر وارد کند. </a:t>
            </a:r>
          </a:p>
          <a:p>
            <a:pPr algn="just">
              <a:lnSpc>
                <a:spcPct val="200000"/>
              </a:lnSpc>
              <a:buClr>
                <a:schemeClr val="tx2">
                  <a:lumMod val="75000"/>
                </a:schemeClr>
              </a:buClr>
              <a:buSzPct val="85000"/>
              <a:buFont typeface="Wingdings" pitchFamily="2" charset="2"/>
              <a:buChar char="v"/>
              <a:defRPr/>
            </a:pPr>
            <a:r>
              <a:rPr lang="fa-IR" sz="2400" dirty="0">
                <a:cs typeface="B Nazanin" pitchFamily="2" charset="-78"/>
              </a:rPr>
              <a:t>  انواع پویشگر، پویشگر دستی و رومیزی می باشد.</a:t>
            </a:r>
            <a:endParaRPr lang="en-US" sz="2400" dirty="0">
              <a:cs typeface="B Nazanin" pitchFamily="2" charset="-78"/>
            </a:endParaRPr>
          </a:p>
        </p:txBody>
      </p:sp>
      <p:pic>
        <p:nvPicPr>
          <p:cNvPr id="48134" name="Picture 7" descr="Barcode-scanner.jpg"/>
          <p:cNvPicPr>
            <a:picLocks noChangeAspect="1"/>
          </p:cNvPicPr>
          <p:nvPr/>
        </p:nvPicPr>
        <p:blipFill>
          <a:blip r:embed="rId4" cstate="print"/>
          <a:srcRect/>
          <a:stretch>
            <a:fillRect/>
          </a:stretch>
        </p:blipFill>
        <p:spPr bwMode="auto">
          <a:xfrm>
            <a:off x="3517900" y="4500563"/>
            <a:ext cx="1768475" cy="1979612"/>
          </a:xfrm>
          <a:prstGeom prst="rect">
            <a:avLst/>
          </a:prstGeom>
          <a:noFill/>
          <a:ln w="9525">
            <a:noFill/>
            <a:miter lim="800000"/>
            <a:headEnd/>
            <a:tailEnd/>
          </a:ln>
        </p:spPr>
      </p:pic>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48131"/>
                                        </p:tgtEl>
                                        <p:attrNameLst>
                                          <p:attrName>style.visibility</p:attrName>
                                        </p:attrNameLst>
                                      </p:cBhvr>
                                      <p:to>
                                        <p:strVal val="visible"/>
                                      </p:to>
                                    </p:set>
                                    <p:animEffect transition="in" filter="fade">
                                      <p:cBhvr>
                                        <p:cTn id="7" dur="800" decel="100000"/>
                                        <p:tgtEl>
                                          <p:spTgt spid="48131"/>
                                        </p:tgtEl>
                                      </p:cBhvr>
                                    </p:animEffect>
                                    <p:anim calcmode="lin" valueType="num">
                                      <p:cBhvr>
                                        <p:cTn id="8" dur="800" decel="100000" fill="hold"/>
                                        <p:tgtEl>
                                          <p:spTgt spid="48131"/>
                                        </p:tgtEl>
                                        <p:attrNameLst>
                                          <p:attrName>style.rotation</p:attrName>
                                        </p:attrNameLst>
                                      </p:cBhvr>
                                      <p:tavLst>
                                        <p:tav tm="0">
                                          <p:val>
                                            <p:fltVal val="-90"/>
                                          </p:val>
                                        </p:tav>
                                        <p:tav tm="100000">
                                          <p:val>
                                            <p:fltVal val="0"/>
                                          </p:val>
                                        </p:tav>
                                      </p:tavLst>
                                    </p:anim>
                                    <p:anim calcmode="lin" valueType="num">
                                      <p:cBhvr>
                                        <p:cTn id="9" dur="800" decel="100000" fill="hold"/>
                                        <p:tgtEl>
                                          <p:spTgt spid="48131"/>
                                        </p:tgtEl>
                                        <p:attrNameLst>
                                          <p:attrName>ppt_x</p:attrName>
                                        </p:attrNameLst>
                                      </p:cBhvr>
                                      <p:tavLst>
                                        <p:tav tm="0">
                                          <p:val>
                                            <p:strVal val="#ppt_x+0.4"/>
                                          </p:val>
                                        </p:tav>
                                        <p:tav tm="100000">
                                          <p:val>
                                            <p:strVal val="#ppt_x-0.05"/>
                                          </p:val>
                                        </p:tav>
                                      </p:tavLst>
                                    </p:anim>
                                    <p:anim calcmode="lin" valueType="num">
                                      <p:cBhvr>
                                        <p:cTn id="10" dur="800" decel="100000" fill="hold"/>
                                        <p:tgtEl>
                                          <p:spTgt spid="48131"/>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8131"/>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8131"/>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7" presetClass="entr" presetSubtype="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37" presetClass="entr" presetSubtype="0" fill="hold" nodeType="afterEffect">
                                  <p:stCondLst>
                                    <p:cond delay="0"/>
                                  </p:stCondLst>
                                  <p:childTnLst>
                                    <p:set>
                                      <p:cBhvr>
                                        <p:cTn id="21" dur="1" fill="hold">
                                          <p:stCondLst>
                                            <p:cond delay="0"/>
                                          </p:stCondLst>
                                        </p:cTn>
                                        <p:tgtEl>
                                          <p:spTgt spid="48130"/>
                                        </p:tgtEl>
                                        <p:attrNameLst>
                                          <p:attrName>style.visibility</p:attrName>
                                        </p:attrNameLst>
                                      </p:cBhvr>
                                      <p:to>
                                        <p:strVal val="visible"/>
                                      </p:to>
                                    </p:set>
                                    <p:animEffect transition="in" filter="fade">
                                      <p:cBhvr>
                                        <p:cTn id="22" dur="1000"/>
                                        <p:tgtEl>
                                          <p:spTgt spid="48130"/>
                                        </p:tgtEl>
                                      </p:cBhvr>
                                    </p:animEffect>
                                    <p:anim calcmode="lin" valueType="num">
                                      <p:cBhvr>
                                        <p:cTn id="23" dur="1000" fill="hold"/>
                                        <p:tgtEl>
                                          <p:spTgt spid="48130"/>
                                        </p:tgtEl>
                                        <p:attrNameLst>
                                          <p:attrName>ppt_x</p:attrName>
                                        </p:attrNameLst>
                                      </p:cBhvr>
                                      <p:tavLst>
                                        <p:tav tm="0">
                                          <p:val>
                                            <p:strVal val="#ppt_x"/>
                                          </p:val>
                                        </p:tav>
                                        <p:tav tm="100000">
                                          <p:val>
                                            <p:strVal val="#ppt_x"/>
                                          </p:val>
                                        </p:tav>
                                      </p:tavLst>
                                    </p:anim>
                                    <p:anim calcmode="lin" valueType="num">
                                      <p:cBhvr>
                                        <p:cTn id="24" dur="900" decel="100000" fill="hold"/>
                                        <p:tgtEl>
                                          <p:spTgt spid="481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48130"/>
                                        </p:tgtEl>
                                        <p:attrNameLst>
                                          <p:attrName>ppt_y</p:attrName>
                                        </p:attrNameLst>
                                      </p:cBhvr>
                                      <p:tavLst>
                                        <p:tav tm="0">
                                          <p:val>
                                            <p:strVal val="#ppt_y-.03"/>
                                          </p:val>
                                        </p:tav>
                                        <p:tav tm="100000">
                                          <p:val>
                                            <p:strVal val="#ppt_y"/>
                                          </p:val>
                                        </p:tav>
                                      </p:tavLst>
                                    </p:anim>
                                  </p:childTnLst>
                                </p:cTn>
                              </p:par>
                              <p:par>
                                <p:cTn id="26" presetID="37" presetClass="entr" presetSubtype="0" fill="hold" nodeType="withEffect">
                                  <p:stCondLst>
                                    <p:cond delay="0"/>
                                  </p:stCondLst>
                                  <p:childTnLst>
                                    <p:set>
                                      <p:cBhvr>
                                        <p:cTn id="27" dur="1" fill="hold">
                                          <p:stCondLst>
                                            <p:cond delay="0"/>
                                          </p:stCondLst>
                                        </p:cTn>
                                        <p:tgtEl>
                                          <p:spTgt spid="48134"/>
                                        </p:tgtEl>
                                        <p:attrNameLst>
                                          <p:attrName>style.visibility</p:attrName>
                                        </p:attrNameLst>
                                      </p:cBhvr>
                                      <p:to>
                                        <p:strVal val="visible"/>
                                      </p:to>
                                    </p:set>
                                    <p:animEffect transition="in" filter="fade">
                                      <p:cBhvr>
                                        <p:cTn id="28" dur="1000"/>
                                        <p:tgtEl>
                                          <p:spTgt spid="48134"/>
                                        </p:tgtEl>
                                      </p:cBhvr>
                                    </p:animEffect>
                                    <p:anim calcmode="lin" valueType="num">
                                      <p:cBhvr>
                                        <p:cTn id="29" dur="1000" fill="hold"/>
                                        <p:tgtEl>
                                          <p:spTgt spid="48134"/>
                                        </p:tgtEl>
                                        <p:attrNameLst>
                                          <p:attrName>ppt_x</p:attrName>
                                        </p:attrNameLst>
                                      </p:cBhvr>
                                      <p:tavLst>
                                        <p:tav tm="0">
                                          <p:val>
                                            <p:strVal val="#ppt_x"/>
                                          </p:val>
                                        </p:tav>
                                        <p:tav tm="100000">
                                          <p:val>
                                            <p:strVal val="#ppt_x"/>
                                          </p:val>
                                        </p:tav>
                                      </p:tavLst>
                                    </p:anim>
                                    <p:anim calcmode="lin" valueType="num">
                                      <p:cBhvr>
                                        <p:cTn id="30" dur="900" decel="100000" fill="hold"/>
                                        <p:tgtEl>
                                          <p:spTgt spid="48134"/>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8134"/>
                                        </p:tgtEl>
                                        <p:attrNameLst>
                                          <p:attrName>ppt_y</p:attrName>
                                        </p:attrNameLst>
                                      </p:cBhvr>
                                      <p:tavLst>
                                        <p:tav tm="0">
                                          <p:val>
                                            <p:strVal val="#ppt_y-.03"/>
                                          </p:val>
                                        </p:tav>
                                        <p:tav tm="100000">
                                          <p:val>
                                            <p:strVal val="#ppt_y"/>
                                          </p:val>
                                        </p:tav>
                                      </p:tavLst>
                                    </p:anim>
                                  </p:childTnLst>
                                </p:cTn>
                              </p:par>
                              <p:par>
                                <p:cTn id="32" presetID="37" presetClass="entr" presetSubtype="0" fill="hold" nodeType="withEffect">
                                  <p:stCondLst>
                                    <p:cond delay="0"/>
                                  </p:stCondLst>
                                  <p:childTnLst>
                                    <p:set>
                                      <p:cBhvr>
                                        <p:cTn id="33" dur="1" fill="hold">
                                          <p:stCondLst>
                                            <p:cond delay="0"/>
                                          </p:stCondLst>
                                        </p:cTn>
                                        <p:tgtEl>
                                          <p:spTgt spid="48132"/>
                                        </p:tgtEl>
                                        <p:attrNameLst>
                                          <p:attrName>style.visibility</p:attrName>
                                        </p:attrNameLst>
                                      </p:cBhvr>
                                      <p:to>
                                        <p:strVal val="visible"/>
                                      </p:to>
                                    </p:set>
                                    <p:animEffect transition="in" filter="fade">
                                      <p:cBhvr>
                                        <p:cTn id="34" dur="1000"/>
                                        <p:tgtEl>
                                          <p:spTgt spid="48132"/>
                                        </p:tgtEl>
                                      </p:cBhvr>
                                    </p:animEffect>
                                    <p:anim calcmode="lin" valueType="num">
                                      <p:cBhvr>
                                        <p:cTn id="35" dur="1000" fill="hold"/>
                                        <p:tgtEl>
                                          <p:spTgt spid="48132"/>
                                        </p:tgtEl>
                                        <p:attrNameLst>
                                          <p:attrName>ppt_x</p:attrName>
                                        </p:attrNameLst>
                                      </p:cBhvr>
                                      <p:tavLst>
                                        <p:tav tm="0">
                                          <p:val>
                                            <p:strVal val="#ppt_x"/>
                                          </p:val>
                                        </p:tav>
                                        <p:tav tm="100000">
                                          <p:val>
                                            <p:strVal val="#ppt_x"/>
                                          </p:val>
                                        </p:tav>
                                      </p:tavLst>
                                    </p:anim>
                                    <p:anim calcmode="lin" valueType="num">
                                      <p:cBhvr>
                                        <p:cTn id="36" dur="900" decel="100000" fill="hold"/>
                                        <p:tgtEl>
                                          <p:spTgt spid="48132"/>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813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p:bldP spid="7"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1" descr="wireless_usb_trackball_mouse_5.jpg"/>
          <p:cNvPicPr>
            <a:picLocks noChangeAspect="1"/>
          </p:cNvPicPr>
          <p:nvPr/>
        </p:nvPicPr>
        <p:blipFill>
          <a:blip r:embed="rId2" cstate="print"/>
          <a:srcRect l="5952"/>
          <a:stretch>
            <a:fillRect/>
          </a:stretch>
        </p:blipFill>
        <p:spPr bwMode="auto">
          <a:xfrm>
            <a:off x="214313" y="3289300"/>
            <a:ext cx="4071937" cy="3354388"/>
          </a:xfrm>
          <a:prstGeom prst="rect">
            <a:avLst/>
          </a:prstGeom>
          <a:noFill/>
          <a:ln w="9525">
            <a:noFill/>
            <a:miter lim="800000"/>
            <a:headEnd/>
            <a:tailEnd/>
          </a:ln>
        </p:spPr>
      </p:pic>
      <p:sp>
        <p:nvSpPr>
          <p:cNvPr id="49155" name="Title 5"/>
          <p:cNvSpPr>
            <a:spLocks noGrp="1"/>
          </p:cNvSpPr>
          <p:nvPr>
            <p:ph type="title"/>
          </p:nvPr>
        </p:nvSpPr>
        <p:spPr>
          <a:xfrm>
            <a:off x="457200" y="428612"/>
            <a:ext cx="8229600" cy="1143000"/>
          </a:xfrm>
        </p:spPr>
        <p:txBody>
          <a:bodyPr/>
          <a:lstStyle/>
          <a:p>
            <a:pPr algn="r" eaLnBrk="1" hangingPunct="1"/>
            <a:r>
              <a:rPr lang="fa-IR" sz="3200" dirty="0" smtClean="0"/>
              <a:t>گوی مسیریاب</a:t>
            </a:r>
            <a:r>
              <a:rPr lang="en-US" sz="3200" dirty="0" smtClean="0"/>
              <a:t>  </a:t>
            </a:r>
            <a:r>
              <a:rPr lang="fa-IR" sz="3200" dirty="0" smtClean="0"/>
              <a:t> </a:t>
            </a:r>
            <a:r>
              <a:rPr lang="en-US" sz="3200" b="1" dirty="0" smtClean="0">
                <a:latin typeface="Times New Roman" pitchFamily="18" charset="0"/>
                <a:cs typeface="Times New Roman" pitchFamily="18" charset="0"/>
              </a:rPr>
              <a:t>Track Ball</a:t>
            </a:r>
          </a:p>
        </p:txBody>
      </p:sp>
      <p:sp>
        <p:nvSpPr>
          <p:cNvPr id="4" name="TextBox 3"/>
          <p:cNvSpPr txBox="1"/>
          <p:nvPr/>
        </p:nvSpPr>
        <p:spPr>
          <a:xfrm>
            <a:off x="857250" y="1643063"/>
            <a:ext cx="7715250" cy="2055812"/>
          </a:xfrm>
          <a:prstGeom prst="rect">
            <a:avLst/>
          </a:prstGeom>
          <a:noFill/>
        </p:spPr>
        <p:txBody>
          <a:bodyPr>
            <a:spAutoFit/>
          </a:bodyPr>
          <a:lstStyle/>
          <a:p>
            <a:pPr algn="just">
              <a:lnSpc>
                <a:spcPct val="200000"/>
              </a:lnSpc>
              <a:buClr>
                <a:schemeClr val="tx2">
                  <a:lumMod val="75000"/>
                </a:schemeClr>
              </a:buClr>
              <a:buSzPct val="85000"/>
              <a:buFont typeface="Wingdings" pitchFamily="2" charset="2"/>
              <a:buChar char="v"/>
              <a:defRPr/>
            </a:pPr>
            <a:r>
              <a:rPr lang="fa-IR" sz="2400" dirty="0">
                <a:cs typeface="B Nazanin" pitchFamily="2" charset="-78"/>
              </a:rPr>
              <a:t>  عملکرد گوی مسیریاب مشابه ماوس توپ دار است با این تفاوت که یک توپ در قسمت فوقانی آن قرار دارد که توسط دست قابل حرکت می باشد.</a:t>
            </a:r>
            <a:endParaRPr lang="en-US" sz="2400" dirty="0">
              <a:cs typeface="B Nazanin" pitchFamily="2" charset="-78"/>
            </a:endParaRPr>
          </a:p>
          <a:p>
            <a:pPr algn="just">
              <a:lnSpc>
                <a:spcPct val="150000"/>
              </a:lnSpc>
              <a:buClr>
                <a:schemeClr val="tx2">
                  <a:lumMod val="75000"/>
                </a:schemeClr>
              </a:buClr>
              <a:buSzPct val="85000"/>
              <a:buFont typeface="Wingdings" pitchFamily="2" charset="2"/>
              <a:buChar char="v"/>
              <a:defRPr/>
            </a:pPr>
            <a:endParaRPr lang="en-US" sz="2400" dirty="0">
              <a:cs typeface="B Nazanin" pitchFamily="2" charset="-78"/>
            </a:endParaRPr>
          </a:p>
        </p:txBody>
      </p:sp>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49155"/>
                                        </p:tgtEl>
                                        <p:attrNameLst>
                                          <p:attrName>style.visibility</p:attrName>
                                        </p:attrNameLst>
                                      </p:cBhvr>
                                      <p:to>
                                        <p:strVal val="visible"/>
                                      </p:to>
                                    </p:set>
                                    <p:animEffect transition="in" filter="fade">
                                      <p:cBhvr>
                                        <p:cTn id="7" dur="800" decel="100000"/>
                                        <p:tgtEl>
                                          <p:spTgt spid="49155"/>
                                        </p:tgtEl>
                                      </p:cBhvr>
                                    </p:animEffect>
                                    <p:anim calcmode="lin" valueType="num">
                                      <p:cBhvr>
                                        <p:cTn id="8" dur="800" decel="100000" fill="hold"/>
                                        <p:tgtEl>
                                          <p:spTgt spid="49155"/>
                                        </p:tgtEl>
                                        <p:attrNameLst>
                                          <p:attrName>style.rotation</p:attrName>
                                        </p:attrNameLst>
                                      </p:cBhvr>
                                      <p:tavLst>
                                        <p:tav tm="0">
                                          <p:val>
                                            <p:fltVal val="-90"/>
                                          </p:val>
                                        </p:tav>
                                        <p:tav tm="100000">
                                          <p:val>
                                            <p:fltVal val="0"/>
                                          </p:val>
                                        </p:tav>
                                      </p:tavLst>
                                    </p:anim>
                                    <p:anim calcmode="lin" valueType="num">
                                      <p:cBhvr>
                                        <p:cTn id="9" dur="800" decel="100000" fill="hold"/>
                                        <p:tgtEl>
                                          <p:spTgt spid="49155"/>
                                        </p:tgtEl>
                                        <p:attrNameLst>
                                          <p:attrName>ppt_x</p:attrName>
                                        </p:attrNameLst>
                                      </p:cBhvr>
                                      <p:tavLst>
                                        <p:tav tm="0">
                                          <p:val>
                                            <p:strVal val="#ppt_x+0.4"/>
                                          </p:val>
                                        </p:tav>
                                        <p:tav tm="100000">
                                          <p:val>
                                            <p:strVal val="#ppt_x-0.05"/>
                                          </p:val>
                                        </p:tav>
                                      </p:tavLst>
                                    </p:anim>
                                    <p:anim calcmode="lin" valueType="num">
                                      <p:cBhvr>
                                        <p:cTn id="10" dur="800" decel="100000" fill="hold"/>
                                        <p:tgtEl>
                                          <p:spTgt spid="49155"/>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9155"/>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9155"/>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fade">
                                      <p:cBhvr>
                                        <p:cTn id="16" dur="500"/>
                                        <p:tgtEl>
                                          <p:spTgt spid="4">
                                            <p:txEl>
                                              <p:pRg st="0" end="0"/>
                                            </p:txEl>
                                          </p:spTgt>
                                        </p:tgtEl>
                                      </p:cBhvr>
                                    </p:animEffect>
                                    <p:anim calcmode="lin" valueType="num">
                                      <p:cBhvr>
                                        <p:cTn id="1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8" dur="5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4" presetClass="entr" presetSubtype="0" fill="hold" nodeType="afterEffect">
                                  <p:stCondLst>
                                    <p:cond delay="0"/>
                                  </p:stCondLst>
                                  <p:childTnLst>
                                    <p:set>
                                      <p:cBhvr>
                                        <p:cTn id="21" dur="1" fill="hold">
                                          <p:stCondLst>
                                            <p:cond delay="0"/>
                                          </p:stCondLst>
                                        </p:cTn>
                                        <p:tgtEl>
                                          <p:spTgt spid="49154"/>
                                        </p:tgtEl>
                                        <p:attrNameLst>
                                          <p:attrName>style.visibility</p:attrName>
                                        </p:attrNameLst>
                                      </p:cBhvr>
                                      <p:to>
                                        <p:strVal val="visible"/>
                                      </p:to>
                                    </p:set>
                                    <p:anim from="(-#ppt_w/2)" to="(#ppt_x)" calcmode="lin" valueType="num">
                                      <p:cBhvr>
                                        <p:cTn id="22" dur="600" fill="hold">
                                          <p:stCondLst>
                                            <p:cond delay="0"/>
                                          </p:stCondLst>
                                        </p:cTn>
                                        <p:tgtEl>
                                          <p:spTgt spid="49154"/>
                                        </p:tgtEl>
                                        <p:attrNameLst>
                                          <p:attrName>ppt_x</p:attrName>
                                        </p:attrNameLst>
                                      </p:cBhvr>
                                    </p:anim>
                                    <p:anim from="0" to="-1.0" calcmode="lin" valueType="num">
                                      <p:cBhvr>
                                        <p:cTn id="23" dur="200" decel="50000" autoRev="1" fill="hold">
                                          <p:stCondLst>
                                            <p:cond delay="600"/>
                                          </p:stCondLst>
                                        </p:cTn>
                                        <p:tgtEl>
                                          <p:spTgt spid="49154"/>
                                        </p:tgtEl>
                                        <p:attrNameLst>
                                          <p:attrName>xshear</p:attrName>
                                        </p:attrNameLst>
                                      </p:cBhvr>
                                    </p:anim>
                                    <p:animScale>
                                      <p:cBhvr>
                                        <p:cTn id="24" dur="200" decel="100000" autoRev="1" fill="hold">
                                          <p:stCondLst>
                                            <p:cond delay="600"/>
                                          </p:stCondLst>
                                        </p:cTn>
                                        <p:tgtEl>
                                          <p:spTgt spid="49154"/>
                                        </p:tgtEl>
                                      </p:cBhvr>
                                      <p:from x="100000" y="100000"/>
                                      <p:to x="80000" y="100000"/>
                                    </p:animScale>
                                    <p:anim by="(#ppt_h/3+#ppt_w*0.1)" calcmode="lin" valueType="num">
                                      <p:cBhvr additive="sum">
                                        <p:cTn id="25" dur="200" decel="100000" autoRev="1" fill="hold">
                                          <p:stCondLst>
                                            <p:cond delay="600"/>
                                          </p:stCondLst>
                                        </p:cTn>
                                        <p:tgtEl>
                                          <p:spTgt spid="49154"/>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2"/>
          <p:cNvSpPr>
            <a:spLocks noGrp="1"/>
          </p:cNvSpPr>
          <p:nvPr>
            <p:ph type="title"/>
          </p:nvPr>
        </p:nvSpPr>
        <p:spPr>
          <a:xfrm>
            <a:off x="500063" y="500063"/>
            <a:ext cx="8229600" cy="1143000"/>
          </a:xfrm>
        </p:spPr>
        <p:txBody>
          <a:bodyPr/>
          <a:lstStyle/>
          <a:p>
            <a:pPr algn="r" eaLnBrk="1" hangingPunct="1"/>
            <a:r>
              <a:rPr lang="fa-IR" sz="3200" dirty="0" smtClean="0"/>
              <a:t>مهارت 2 : ویندوز </a:t>
            </a:r>
            <a:r>
              <a:rPr lang="en-US" sz="3200" b="1" dirty="0" smtClean="0">
                <a:latin typeface="Times New Roman" pitchFamily="18" charset="0"/>
                <a:cs typeface="Times New Roman" pitchFamily="18" charset="0"/>
              </a:rPr>
              <a:t>Seven</a:t>
            </a:r>
          </a:p>
        </p:txBody>
      </p:sp>
      <p:sp>
        <p:nvSpPr>
          <p:cNvPr id="5123" name="Content Placeholder 1"/>
          <p:cNvSpPr>
            <a:spLocks noGrp="1"/>
          </p:cNvSpPr>
          <p:nvPr>
            <p:ph idx="1"/>
          </p:nvPr>
        </p:nvSpPr>
        <p:spPr>
          <a:xfrm>
            <a:off x="457200" y="1974850"/>
            <a:ext cx="8229600" cy="4525963"/>
          </a:xfrm>
        </p:spPr>
        <p:txBody>
          <a:bodyPr/>
          <a:lstStyle/>
          <a:p>
            <a:pPr algn="r" eaLnBrk="1" hangingPunct="1"/>
            <a:r>
              <a:rPr lang="fa-IR" sz="2800" dirty="0" smtClean="0"/>
              <a:t>در این مهارت نحوه کار با ویندوز 7 آموزش داده می شود.</a:t>
            </a:r>
            <a:endParaRPr lang="en-US" sz="2800" dirty="0" smtClean="0"/>
          </a:p>
        </p:txBody>
      </p:sp>
      <p:pic>
        <p:nvPicPr>
          <p:cNvPr id="6" name="Picture 5" descr="repair-crashed-windows-7-OS.jpg"/>
          <p:cNvPicPr>
            <a:picLocks noChangeAspect="1"/>
          </p:cNvPicPr>
          <p:nvPr/>
        </p:nvPicPr>
        <p:blipFill>
          <a:blip r:embed="rId2" cstate="print"/>
          <a:stretch>
            <a:fillRect/>
          </a:stretch>
        </p:blipFill>
        <p:spPr>
          <a:xfrm>
            <a:off x="928662" y="3214686"/>
            <a:ext cx="3853107" cy="2905120"/>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8" presetClass="entr" presetSubtype="0" accel="100000" fill="hold" grpId="0" nodeType="after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p:cTn id="7" dur="1000" fill="hold"/>
                                        <p:tgtEl>
                                          <p:spTgt spid="5122"/>
                                        </p:tgtEl>
                                        <p:attrNameLst>
                                          <p:attrName>ppt_w</p:attrName>
                                        </p:attrNameLst>
                                      </p:cBhvr>
                                      <p:tavLst>
                                        <p:tav tm="0">
                                          <p:val>
                                            <p:strVal val="#ppt_w*2.5"/>
                                          </p:val>
                                        </p:tav>
                                        <p:tav tm="100000">
                                          <p:val>
                                            <p:strVal val="#ppt_w"/>
                                          </p:val>
                                        </p:tav>
                                      </p:tavLst>
                                    </p:anim>
                                    <p:anim calcmode="lin" valueType="num">
                                      <p:cBhvr>
                                        <p:cTn id="8" dur="1000" fill="hold"/>
                                        <p:tgtEl>
                                          <p:spTgt spid="5122"/>
                                        </p:tgtEl>
                                        <p:attrNameLst>
                                          <p:attrName>ppt_h</p:attrName>
                                        </p:attrNameLst>
                                      </p:cBhvr>
                                      <p:tavLst>
                                        <p:tav tm="0">
                                          <p:val>
                                            <p:strVal val="#ppt_h*0.01"/>
                                          </p:val>
                                        </p:tav>
                                        <p:tav tm="100000">
                                          <p:val>
                                            <p:strVal val="#ppt_h"/>
                                          </p:val>
                                        </p:tav>
                                      </p:tavLst>
                                    </p:anim>
                                    <p:anim calcmode="lin" valueType="num">
                                      <p:cBhvr>
                                        <p:cTn id="9" dur="1000" fill="hold"/>
                                        <p:tgtEl>
                                          <p:spTgt spid="5122"/>
                                        </p:tgtEl>
                                        <p:attrNameLst>
                                          <p:attrName>ppt_x</p:attrName>
                                        </p:attrNameLst>
                                      </p:cBhvr>
                                      <p:tavLst>
                                        <p:tav tm="0">
                                          <p:val>
                                            <p:strVal val="#ppt_x"/>
                                          </p:val>
                                        </p:tav>
                                        <p:tav tm="100000">
                                          <p:val>
                                            <p:strVal val="#ppt_x"/>
                                          </p:val>
                                        </p:tav>
                                      </p:tavLst>
                                    </p:anim>
                                    <p:anim calcmode="lin" valueType="num">
                                      <p:cBhvr>
                                        <p:cTn id="10" dur="1000" fill="hold"/>
                                        <p:tgtEl>
                                          <p:spTgt spid="5122"/>
                                        </p:tgtEl>
                                        <p:attrNameLst>
                                          <p:attrName>ppt_y</p:attrName>
                                        </p:attrNameLst>
                                      </p:cBhvr>
                                      <p:tavLst>
                                        <p:tav tm="0">
                                          <p:val>
                                            <p:strVal val="#ppt_h+1"/>
                                          </p:val>
                                        </p:tav>
                                        <p:tav tm="100000">
                                          <p:val>
                                            <p:strVal val="#ppt_y"/>
                                          </p:val>
                                        </p:tav>
                                      </p:tavLst>
                                    </p:anim>
                                    <p:animEffect transition="in" filter="fade">
                                      <p:cBhvr>
                                        <p:cTn id="11" dur="1000"/>
                                        <p:tgtEl>
                                          <p:spTgt spid="5122"/>
                                        </p:tgtEl>
                                      </p:cBhvr>
                                    </p:animEffect>
                                  </p:childTnLst>
                                </p:cTn>
                              </p:par>
                            </p:childTnLst>
                          </p:cTn>
                        </p:par>
                        <p:par>
                          <p:cTn id="12" fill="hold">
                            <p:stCondLst>
                              <p:cond delay="1000"/>
                            </p:stCondLst>
                            <p:childTnLst>
                              <p:par>
                                <p:cTn id="13" presetID="26" presetClass="entr" presetSubtype="0" fill="hold" grpId="0" nodeType="afterEffect">
                                  <p:stCondLst>
                                    <p:cond delay="0"/>
                                  </p:stCondLst>
                                  <p:childTnLst>
                                    <p:set>
                                      <p:cBhvr>
                                        <p:cTn id="14" dur="1" fill="hold">
                                          <p:stCondLst>
                                            <p:cond delay="0"/>
                                          </p:stCondLst>
                                        </p:cTn>
                                        <p:tgtEl>
                                          <p:spTgt spid="5123">
                                            <p:txEl>
                                              <p:pRg st="0" end="0"/>
                                            </p:txEl>
                                          </p:spTgt>
                                        </p:tgtEl>
                                        <p:attrNameLst>
                                          <p:attrName>style.visibility</p:attrName>
                                        </p:attrNameLst>
                                      </p:cBhvr>
                                      <p:to>
                                        <p:strVal val="visible"/>
                                      </p:to>
                                    </p:set>
                                    <p:animEffect transition="in" filter="wipe(down)">
                                      <p:cBhvr>
                                        <p:cTn id="15" dur="290">
                                          <p:stCondLst>
                                            <p:cond delay="0"/>
                                          </p:stCondLst>
                                        </p:cTn>
                                        <p:tgtEl>
                                          <p:spTgt spid="5123">
                                            <p:txEl>
                                              <p:pRg st="0" end="0"/>
                                            </p:txEl>
                                          </p:spTgt>
                                        </p:tgtEl>
                                      </p:cBhvr>
                                    </p:animEffect>
                                    <p:anim calcmode="lin" valueType="num">
                                      <p:cBhvr>
                                        <p:cTn id="16" dur="911" tmFilter="0,0; 0.14,0.36; 0.43,0.73; 0.71,0.91; 1.0,1.0">
                                          <p:stCondLst>
                                            <p:cond delay="0"/>
                                          </p:stCondLst>
                                        </p:cTn>
                                        <p:tgtEl>
                                          <p:spTgt spid="5123">
                                            <p:txEl>
                                              <p:pRg st="0" end="0"/>
                                            </p:txEl>
                                          </p:spTgt>
                                        </p:tgtEl>
                                        <p:attrNameLst>
                                          <p:attrName>ppt_x</p:attrName>
                                        </p:attrNameLst>
                                      </p:cBhvr>
                                      <p:tavLst>
                                        <p:tav tm="0">
                                          <p:val>
                                            <p:strVal val="#ppt_x-0.25"/>
                                          </p:val>
                                        </p:tav>
                                        <p:tav tm="100000">
                                          <p:val>
                                            <p:strVal val="#ppt_x"/>
                                          </p:val>
                                        </p:tav>
                                      </p:tavLst>
                                    </p:anim>
                                    <p:anim calcmode="lin" valueType="num">
                                      <p:cBhvr>
                                        <p:cTn id="17" dur="332" tmFilter="0.0,0.0; 0.25,0.07; 0.50,0.2; 0.75,0.467; 1.0,1.0">
                                          <p:stCondLst>
                                            <p:cond delay="0"/>
                                          </p:stCondLst>
                                        </p:cTn>
                                        <p:tgtEl>
                                          <p:spTgt spid="5123">
                                            <p:txEl>
                                              <p:pRg st="0" end="0"/>
                                            </p:txEl>
                                          </p:spTgt>
                                        </p:tgtEl>
                                        <p:attrNameLst>
                                          <p:attrName>ppt_y</p:attrName>
                                        </p:attrNameLst>
                                      </p:cBhvr>
                                      <p:tavLst>
                                        <p:tav tm="0" fmla="#ppt_y-sin(pi*$)/3">
                                          <p:val>
                                            <p:fltVal val="0.5"/>
                                          </p:val>
                                        </p:tav>
                                        <p:tav tm="100000">
                                          <p:val>
                                            <p:fltVal val="1"/>
                                          </p:val>
                                        </p:tav>
                                      </p:tavLst>
                                    </p:anim>
                                    <p:anim calcmode="lin" valueType="num">
                                      <p:cBhvr>
                                        <p:cTn id="18" dur="332" tmFilter="0, 0; 0.125,0.2665; 0.25,0.4; 0.375,0.465; 0.5,0.5;  0.625,0.535; 0.75,0.6; 0.875,0.7335; 1,1">
                                          <p:stCondLst>
                                            <p:cond delay="332"/>
                                          </p:stCondLst>
                                        </p:cTn>
                                        <p:tgtEl>
                                          <p:spTgt spid="5123">
                                            <p:txEl>
                                              <p:pRg st="0" end="0"/>
                                            </p:txEl>
                                          </p:spTgt>
                                        </p:tgtEl>
                                        <p:attrNameLst>
                                          <p:attrName>ppt_y</p:attrName>
                                        </p:attrNameLst>
                                      </p:cBhvr>
                                      <p:tavLst>
                                        <p:tav tm="0" fmla="#ppt_y-sin(pi*$)/9">
                                          <p:val>
                                            <p:fltVal val="0"/>
                                          </p:val>
                                        </p:tav>
                                        <p:tav tm="100000">
                                          <p:val>
                                            <p:fltVal val="1"/>
                                          </p:val>
                                        </p:tav>
                                      </p:tavLst>
                                    </p:anim>
                                    <p:anim calcmode="lin" valueType="num">
                                      <p:cBhvr>
                                        <p:cTn id="19" dur="166" tmFilter="0, 0; 0.125,0.2665; 0.25,0.4; 0.375,0.465; 0.5,0.5;  0.625,0.535; 0.75,0.6; 0.875,0.7335; 1,1">
                                          <p:stCondLst>
                                            <p:cond delay="662"/>
                                          </p:stCondLst>
                                        </p:cTn>
                                        <p:tgtEl>
                                          <p:spTgt spid="5123">
                                            <p:txEl>
                                              <p:pRg st="0" end="0"/>
                                            </p:txEl>
                                          </p:spTgt>
                                        </p:tgtEl>
                                        <p:attrNameLst>
                                          <p:attrName>ppt_y</p:attrName>
                                        </p:attrNameLst>
                                      </p:cBhvr>
                                      <p:tavLst>
                                        <p:tav tm="0" fmla="#ppt_y-sin(pi*$)/27">
                                          <p:val>
                                            <p:fltVal val="0"/>
                                          </p:val>
                                        </p:tav>
                                        <p:tav tm="100000">
                                          <p:val>
                                            <p:fltVal val="1"/>
                                          </p:val>
                                        </p:tav>
                                      </p:tavLst>
                                    </p:anim>
                                    <p:anim calcmode="lin" valueType="num">
                                      <p:cBhvr>
                                        <p:cTn id="20" dur="82" tmFilter="0, 0; 0.125,0.2665; 0.25,0.4; 0.375,0.465; 0.5,0.5;  0.625,0.535; 0.75,0.6; 0.875,0.7335; 1,1">
                                          <p:stCondLst>
                                            <p:cond delay="828"/>
                                          </p:stCondLst>
                                        </p:cTn>
                                        <p:tgtEl>
                                          <p:spTgt spid="5123">
                                            <p:txEl>
                                              <p:pRg st="0" end="0"/>
                                            </p:txEl>
                                          </p:spTgt>
                                        </p:tgtEl>
                                        <p:attrNameLst>
                                          <p:attrName>ppt_y</p:attrName>
                                        </p:attrNameLst>
                                      </p:cBhvr>
                                      <p:tavLst>
                                        <p:tav tm="0" fmla="#ppt_y-sin(pi*$)/81">
                                          <p:val>
                                            <p:fltVal val="0"/>
                                          </p:val>
                                        </p:tav>
                                        <p:tav tm="100000">
                                          <p:val>
                                            <p:fltVal val="1"/>
                                          </p:val>
                                        </p:tav>
                                      </p:tavLst>
                                    </p:anim>
                                    <p:animScale>
                                      <p:cBhvr>
                                        <p:cTn id="21" dur="13">
                                          <p:stCondLst>
                                            <p:cond delay="325"/>
                                          </p:stCondLst>
                                        </p:cTn>
                                        <p:tgtEl>
                                          <p:spTgt spid="5123">
                                            <p:txEl>
                                              <p:pRg st="0" end="0"/>
                                            </p:txEl>
                                          </p:spTgt>
                                        </p:tgtEl>
                                      </p:cBhvr>
                                      <p:to x="100000" y="60000"/>
                                    </p:animScale>
                                    <p:animScale>
                                      <p:cBhvr>
                                        <p:cTn id="22" dur="83" decel="50000">
                                          <p:stCondLst>
                                            <p:cond delay="338"/>
                                          </p:stCondLst>
                                        </p:cTn>
                                        <p:tgtEl>
                                          <p:spTgt spid="5123">
                                            <p:txEl>
                                              <p:pRg st="0" end="0"/>
                                            </p:txEl>
                                          </p:spTgt>
                                        </p:tgtEl>
                                      </p:cBhvr>
                                      <p:to x="100000" y="100000"/>
                                    </p:animScale>
                                    <p:animScale>
                                      <p:cBhvr>
                                        <p:cTn id="23" dur="13">
                                          <p:stCondLst>
                                            <p:cond delay="656"/>
                                          </p:stCondLst>
                                        </p:cTn>
                                        <p:tgtEl>
                                          <p:spTgt spid="5123">
                                            <p:txEl>
                                              <p:pRg st="0" end="0"/>
                                            </p:txEl>
                                          </p:spTgt>
                                        </p:tgtEl>
                                      </p:cBhvr>
                                      <p:to x="100000" y="80000"/>
                                    </p:animScale>
                                    <p:animScale>
                                      <p:cBhvr>
                                        <p:cTn id="24" dur="83" decel="50000">
                                          <p:stCondLst>
                                            <p:cond delay="669"/>
                                          </p:stCondLst>
                                        </p:cTn>
                                        <p:tgtEl>
                                          <p:spTgt spid="5123">
                                            <p:txEl>
                                              <p:pRg st="0" end="0"/>
                                            </p:txEl>
                                          </p:spTgt>
                                        </p:tgtEl>
                                      </p:cBhvr>
                                      <p:to x="100000" y="100000"/>
                                    </p:animScale>
                                    <p:animScale>
                                      <p:cBhvr>
                                        <p:cTn id="25" dur="13">
                                          <p:stCondLst>
                                            <p:cond delay="821"/>
                                          </p:stCondLst>
                                        </p:cTn>
                                        <p:tgtEl>
                                          <p:spTgt spid="5123">
                                            <p:txEl>
                                              <p:pRg st="0" end="0"/>
                                            </p:txEl>
                                          </p:spTgt>
                                        </p:tgtEl>
                                      </p:cBhvr>
                                      <p:to x="100000" y="90000"/>
                                    </p:animScale>
                                    <p:animScale>
                                      <p:cBhvr>
                                        <p:cTn id="26" dur="83" decel="50000">
                                          <p:stCondLst>
                                            <p:cond delay="834"/>
                                          </p:stCondLst>
                                        </p:cTn>
                                        <p:tgtEl>
                                          <p:spTgt spid="5123">
                                            <p:txEl>
                                              <p:pRg st="0" end="0"/>
                                            </p:txEl>
                                          </p:spTgt>
                                        </p:tgtEl>
                                      </p:cBhvr>
                                      <p:to x="100000" y="100000"/>
                                    </p:animScale>
                                    <p:animScale>
                                      <p:cBhvr>
                                        <p:cTn id="27" dur="13">
                                          <p:stCondLst>
                                            <p:cond delay="904"/>
                                          </p:stCondLst>
                                        </p:cTn>
                                        <p:tgtEl>
                                          <p:spTgt spid="5123">
                                            <p:txEl>
                                              <p:pRg st="0" end="0"/>
                                            </p:txEl>
                                          </p:spTgt>
                                        </p:tgtEl>
                                      </p:cBhvr>
                                      <p:to x="100000" y="95000"/>
                                    </p:animScale>
                                    <p:animScale>
                                      <p:cBhvr>
                                        <p:cTn id="28" dur="83" decel="50000">
                                          <p:stCondLst>
                                            <p:cond delay="917"/>
                                          </p:stCondLst>
                                        </p:cTn>
                                        <p:tgtEl>
                                          <p:spTgt spid="5123">
                                            <p:txEl>
                                              <p:pRg st="0" end="0"/>
                                            </p:txEl>
                                          </p:spTgt>
                                        </p:tgtEl>
                                      </p:cBhvr>
                                      <p:to x="100000" y="100000"/>
                                    </p:animScale>
                                  </p:childTnLst>
                                </p:cTn>
                              </p:par>
                              <p:par>
                                <p:cTn id="29" presetID="34" presetClass="entr" presetSubtype="0" fill="hold" nodeType="withEffect">
                                  <p:stCondLst>
                                    <p:cond delay="0"/>
                                  </p:stCondLst>
                                  <p:childTnLst>
                                    <p:set>
                                      <p:cBhvr>
                                        <p:cTn id="30" dur="1" fill="hold">
                                          <p:stCondLst>
                                            <p:cond delay="0"/>
                                          </p:stCondLst>
                                        </p:cTn>
                                        <p:tgtEl>
                                          <p:spTgt spid="6"/>
                                        </p:tgtEl>
                                        <p:attrNameLst>
                                          <p:attrName>style.visibility</p:attrName>
                                        </p:attrNameLst>
                                      </p:cBhvr>
                                      <p:to>
                                        <p:strVal val="visible"/>
                                      </p:to>
                                    </p:set>
                                    <p:anim from="(-#ppt_w/2)" to="(#ppt_x)" calcmode="lin" valueType="num">
                                      <p:cBhvr>
                                        <p:cTn id="31" dur="600" fill="hold">
                                          <p:stCondLst>
                                            <p:cond delay="0"/>
                                          </p:stCondLst>
                                        </p:cTn>
                                        <p:tgtEl>
                                          <p:spTgt spid="6"/>
                                        </p:tgtEl>
                                        <p:attrNameLst>
                                          <p:attrName>ppt_x</p:attrName>
                                        </p:attrNameLst>
                                      </p:cBhvr>
                                    </p:anim>
                                    <p:anim from="0" to="-1.0" calcmode="lin" valueType="num">
                                      <p:cBhvr>
                                        <p:cTn id="32" dur="200" decel="50000" autoRev="1" fill="hold">
                                          <p:stCondLst>
                                            <p:cond delay="600"/>
                                          </p:stCondLst>
                                        </p:cTn>
                                        <p:tgtEl>
                                          <p:spTgt spid="6"/>
                                        </p:tgtEl>
                                        <p:attrNameLst>
                                          <p:attrName>xshear</p:attrName>
                                        </p:attrNameLst>
                                      </p:cBhvr>
                                    </p:anim>
                                    <p:animScale>
                                      <p:cBhvr>
                                        <p:cTn id="33" dur="200" decel="100000" autoRev="1" fill="hold">
                                          <p:stCondLst>
                                            <p:cond delay="600"/>
                                          </p:stCondLst>
                                        </p:cTn>
                                        <p:tgtEl>
                                          <p:spTgt spid="6"/>
                                        </p:tgtEl>
                                      </p:cBhvr>
                                      <p:from x="100000" y="100000"/>
                                      <p:to x="80000" y="100000"/>
                                    </p:animScale>
                                    <p:anim by="(#ppt_h/3+#ppt_w*0.1)" calcmode="lin" valueType="num">
                                      <p:cBhvr additive="sum">
                                        <p:cTn id="34" dur="200" decel="100000" autoRev="1" fill="hold">
                                          <p:stCondLst>
                                            <p:cond delay="600"/>
                                          </p:stCondLst>
                                        </p:cTn>
                                        <p:tgtEl>
                                          <p:spTgt spid="6"/>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P spid="512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title"/>
          </p:nvPr>
        </p:nvSpPr>
        <p:spPr>
          <a:xfrm>
            <a:off x="457200" y="357188"/>
            <a:ext cx="8229600" cy="1143000"/>
          </a:xfrm>
        </p:spPr>
        <p:txBody>
          <a:bodyPr/>
          <a:lstStyle/>
          <a:p>
            <a:pPr algn="r" eaLnBrk="1" hangingPunct="1"/>
            <a:r>
              <a:rPr lang="fa-IR" sz="3200" dirty="0" smtClean="0"/>
              <a:t>صفحه لمسي  </a:t>
            </a:r>
            <a:r>
              <a:rPr lang="en-US" sz="3200" b="1" dirty="0" smtClean="0">
                <a:latin typeface="Times New Roman" pitchFamily="18" charset="0"/>
                <a:cs typeface="Times New Roman" pitchFamily="18" charset="0"/>
              </a:rPr>
              <a:t>Touch Pad</a:t>
            </a:r>
          </a:p>
        </p:txBody>
      </p:sp>
      <p:pic>
        <p:nvPicPr>
          <p:cNvPr id="5" name="Picture 1" descr="800px-Compaq_touch_pad.jpg"/>
          <p:cNvPicPr>
            <a:picLocks noChangeAspect="1"/>
          </p:cNvPicPr>
          <p:nvPr/>
        </p:nvPicPr>
        <p:blipFill>
          <a:blip r:embed="rId2" cstate="print"/>
          <a:srcRect/>
          <a:stretch>
            <a:fillRect/>
          </a:stretch>
        </p:blipFill>
        <p:spPr bwMode="auto">
          <a:xfrm>
            <a:off x="428596" y="3143248"/>
            <a:ext cx="4357718" cy="3268289"/>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6" name="TextBox 5"/>
          <p:cNvSpPr txBox="1"/>
          <p:nvPr/>
        </p:nvSpPr>
        <p:spPr>
          <a:xfrm>
            <a:off x="785813" y="1785938"/>
            <a:ext cx="7858125" cy="1477962"/>
          </a:xfrm>
          <a:prstGeom prst="rect">
            <a:avLst/>
          </a:prstGeom>
          <a:noFill/>
        </p:spPr>
        <p:txBody>
          <a:bodyPr>
            <a:spAutoFit/>
          </a:bodyPr>
          <a:lstStyle/>
          <a:p>
            <a:pPr>
              <a:lnSpc>
                <a:spcPct val="200000"/>
              </a:lnSpc>
              <a:buClr>
                <a:schemeClr val="tx2">
                  <a:lumMod val="75000"/>
                </a:schemeClr>
              </a:buClr>
              <a:buSzPct val="85000"/>
              <a:buFont typeface="Wingdings" pitchFamily="2" charset="2"/>
              <a:buChar char="v"/>
              <a:defRPr/>
            </a:pPr>
            <a:r>
              <a:rPr lang="fa-IR" sz="2400" dirty="0">
                <a:cs typeface="B Nazanin" pitchFamily="2" charset="-78"/>
              </a:rPr>
              <a:t> لوح لمسی صفحه ای است ه به تماس دست حساس می باشد لذا حرکت انگشتان دست بر روی آن باعث حرکت اشاره گر روی صفحه نمایش می شد.</a:t>
            </a:r>
            <a:endParaRPr lang="en-US" sz="2400" dirty="0">
              <a:cs typeface="B Nazanin" pitchFamily="2" charset="-78"/>
            </a:endParaRPr>
          </a:p>
        </p:txBody>
      </p:sp>
    </p:spTree>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50178"/>
                                        </p:tgtEl>
                                        <p:attrNameLst>
                                          <p:attrName>style.visibility</p:attrName>
                                        </p:attrNameLst>
                                      </p:cBhvr>
                                      <p:to>
                                        <p:strVal val="visible"/>
                                      </p:to>
                                    </p:set>
                                    <p:animEffect transition="in" filter="fade">
                                      <p:cBhvr>
                                        <p:cTn id="7" dur="800" decel="100000"/>
                                        <p:tgtEl>
                                          <p:spTgt spid="50178"/>
                                        </p:tgtEl>
                                      </p:cBhvr>
                                    </p:animEffect>
                                    <p:anim calcmode="lin" valueType="num">
                                      <p:cBhvr>
                                        <p:cTn id="8" dur="800" decel="100000" fill="hold"/>
                                        <p:tgtEl>
                                          <p:spTgt spid="50178"/>
                                        </p:tgtEl>
                                        <p:attrNameLst>
                                          <p:attrName>style.rotation</p:attrName>
                                        </p:attrNameLst>
                                      </p:cBhvr>
                                      <p:tavLst>
                                        <p:tav tm="0">
                                          <p:val>
                                            <p:fltVal val="-90"/>
                                          </p:val>
                                        </p:tav>
                                        <p:tav tm="100000">
                                          <p:val>
                                            <p:fltVal val="0"/>
                                          </p:val>
                                        </p:tav>
                                      </p:tavLst>
                                    </p:anim>
                                    <p:anim calcmode="lin" valueType="num">
                                      <p:cBhvr>
                                        <p:cTn id="9" dur="800" decel="100000" fill="hold"/>
                                        <p:tgtEl>
                                          <p:spTgt spid="50178"/>
                                        </p:tgtEl>
                                        <p:attrNameLst>
                                          <p:attrName>ppt_x</p:attrName>
                                        </p:attrNameLst>
                                      </p:cBhvr>
                                      <p:tavLst>
                                        <p:tav tm="0">
                                          <p:val>
                                            <p:strVal val="#ppt_x+0.4"/>
                                          </p:val>
                                        </p:tav>
                                        <p:tav tm="100000">
                                          <p:val>
                                            <p:strVal val="#ppt_x-0.05"/>
                                          </p:val>
                                        </p:tav>
                                      </p:tavLst>
                                    </p:anim>
                                    <p:anim calcmode="lin" valueType="num">
                                      <p:cBhvr>
                                        <p:cTn id="10" dur="800" decel="100000" fill="hold"/>
                                        <p:tgtEl>
                                          <p:spTgt spid="5017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017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0178"/>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7"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anim calcmode="lin" valueType="num">
                                      <p:cBhvr>
                                        <p:cTn id="17" dur="500" fill="hold"/>
                                        <p:tgtEl>
                                          <p:spTgt spid="6"/>
                                        </p:tgtEl>
                                        <p:attrNameLst>
                                          <p:attrName>ppt_x</p:attrName>
                                        </p:attrNameLst>
                                      </p:cBhvr>
                                      <p:tavLst>
                                        <p:tav tm="0">
                                          <p:val>
                                            <p:strVal val="#ppt_x"/>
                                          </p:val>
                                        </p:tav>
                                        <p:tav tm="100000">
                                          <p:val>
                                            <p:strVal val="#ppt_x"/>
                                          </p:val>
                                        </p:tav>
                                      </p:tavLst>
                                    </p:anim>
                                    <p:anim calcmode="lin" valueType="num">
                                      <p:cBhvr>
                                        <p:cTn id="18" dur="500" fill="hold"/>
                                        <p:tgtEl>
                                          <p:spTgt spid="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4" presetClass="entr" presetSubtype="0"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 from="(-#ppt_w/2)" to="(#ppt_x)" calcmode="lin" valueType="num">
                                      <p:cBhvr>
                                        <p:cTn id="22" dur="600" fill="hold">
                                          <p:stCondLst>
                                            <p:cond delay="0"/>
                                          </p:stCondLst>
                                        </p:cTn>
                                        <p:tgtEl>
                                          <p:spTgt spid="5"/>
                                        </p:tgtEl>
                                        <p:attrNameLst>
                                          <p:attrName>ppt_x</p:attrName>
                                        </p:attrNameLst>
                                      </p:cBhvr>
                                    </p:anim>
                                    <p:anim from="0" to="-1.0" calcmode="lin" valueType="num">
                                      <p:cBhvr>
                                        <p:cTn id="23" dur="200" decel="50000" autoRev="1" fill="hold">
                                          <p:stCondLst>
                                            <p:cond delay="600"/>
                                          </p:stCondLst>
                                        </p:cTn>
                                        <p:tgtEl>
                                          <p:spTgt spid="5"/>
                                        </p:tgtEl>
                                        <p:attrNameLst>
                                          <p:attrName>xshear</p:attrName>
                                        </p:attrNameLst>
                                      </p:cBhvr>
                                    </p:anim>
                                    <p:animScale>
                                      <p:cBhvr>
                                        <p:cTn id="24" dur="200" decel="100000" autoRev="1" fill="hold">
                                          <p:stCondLst>
                                            <p:cond delay="600"/>
                                          </p:stCondLst>
                                        </p:cTn>
                                        <p:tgtEl>
                                          <p:spTgt spid="5"/>
                                        </p:tgtEl>
                                      </p:cBhvr>
                                      <p:from x="100000" y="100000"/>
                                      <p:to x="80000" y="100000"/>
                                    </p:animScale>
                                    <p:anim by="(#ppt_h/3+#ppt_w*0.1)" calcmode="lin" valueType="num">
                                      <p:cBhvr additive="sum">
                                        <p:cTn id="25" dur="200" decel="100000" autoRev="1" fill="hold">
                                          <p:stCondLst>
                                            <p:cond delay="600"/>
                                          </p:stCondLst>
                                        </p:cTn>
                                        <p:tgtEl>
                                          <p:spTgt spid="5"/>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8" grpId="0"/>
      <p:bldP spid="6"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Content Placeholder 5" descr="75d88ecfcd6e41f.jpg"/>
          <p:cNvPicPr>
            <a:picLocks noGrp="1" noChangeAspect="1"/>
          </p:cNvPicPr>
          <p:nvPr>
            <p:ph idx="1"/>
          </p:nvPr>
        </p:nvPicPr>
        <p:blipFill>
          <a:blip r:embed="rId2" cstate="print"/>
          <a:srcRect t="14999" b="19374"/>
          <a:stretch>
            <a:fillRect/>
          </a:stretch>
        </p:blipFill>
        <p:spPr>
          <a:xfrm>
            <a:off x="3000375" y="3551238"/>
            <a:ext cx="2643188" cy="1735137"/>
          </a:xfrm>
        </p:spPr>
      </p:pic>
      <p:sp>
        <p:nvSpPr>
          <p:cNvPr id="51203" name="Rectangle 4"/>
          <p:cNvSpPr>
            <a:spLocks noGrp="1" noChangeArrowheads="1"/>
          </p:cNvSpPr>
          <p:nvPr>
            <p:ph type="title"/>
          </p:nvPr>
        </p:nvSpPr>
        <p:spPr>
          <a:xfrm>
            <a:off x="457200" y="285750"/>
            <a:ext cx="8229600" cy="1131888"/>
          </a:xfrm>
        </p:spPr>
        <p:txBody>
          <a:bodyPr/>
          <a:lstStyle/>
          <a:p>
            <a:pPr algn="r" eaLnBrk="1" hangingPunct="1"/>
            <a:r>
              <a:rPr lang="fa-IR" sz="3200" dirty="0" smtClean="0"/>
              <a:t>قلم نوري  </a:t>
            </a:r>
            <a:r>
              <a:rPr lang="en-US" sz="3200" b="1" dirty="0" smtClean="0">
                <a:latin typeface="Times New Roman" pitchFamily="18" charset="0"/>
                <a:cs typeface="Times New Roman" pitchFamily="18" charset="0"/>
              </a:rPr>
              <a:t>Light Pen</a:t>
            </a:r>
          </a:p>
        </p:txBody>
      </p:sp>
      <p:pic>
        <p:nvPicPr>
          <p:cNvPr id="51204" name="Picture 6" descr="45655.jpg"/>
          <p:cNvPicPr>
            <a:picLocks noChangeAspect="1"/>
          </p:cNvPicPr>
          <p:nvPr/>
        </p:nvPicPr>
        <p:blipFill>
          <a:blip r:embed="rId3" cstate="print"/>
          <a:srcRect b="7500"/>
          <a:stretch>
            <a:fillRect/>
          </a:stretch>
        </p:blipFill>
        <p:spPr bwMode="auto">
          <a:xfrm>
            <a:off x="71438" y="4408488"/>
            <a:ext cx="3000375" cy="2378075"/>
          </a:xfrm>
          <a:prstGeom prst="rect">
            <a:avLst/>
          </a:prstGeom>
          <a:noFill/>
          <a:ln w="9525">
            <a:noFill/>
            <a:miter lim="800000"/>
            <a:headEnd/>
            <a:tailEnd/>
          </a:ln>
        </p:spPr>
      </p:pic>
      <p:sp>
        <p:nvSpPr>
          <p:cNvPr id="51205" name="TextBox 4"/>
          <p:cNvSpPr txBox="1">
            <a:spLocks noChangeArrowheads="1"/>
          </p:cNvSpPr>
          <p:nvPr/>
        </p:nvSpPr>
        <p:spPr bwMode="auto">
          <a:xfrm>
            <a:off x="500063" y="1500188"/>
            <a:ext cx="8215312" cy="2678112"/>
          </a:xfrm>
          <a:prstGeom prst="rect">
            <a:avLst/>
          </a:prstGeom>
          <a:noFill/>
          <a:ln w="9525">
            <a:noFill/>
            <a:miter lim="800000"/>
            <a:headEnd/>
            <a:tailEnd/>
          </a:ln>
        </p:spPr>
        <p:txBody>
          <a:bodyPr>
            <a:spAutoFit/>
          </a:bodyPr>
          <a:lstStyle/>
          <a:p>
            <a:pPr algn="just">
              <a:lnSpc>
                <a:spcPct val="200000"/>
              </a:lnSpc>
              <a:buClr>
                <a:schemeClr val="tx2">
                  <a:lumMod val="75000"/>
                </a:schemeClr>
              </a:buClr>
              <a:buSzPct val="85000"/>
              <a:buFont typeface="Wingdings" pitchFamily="2" charset="2"/>
              <a:buChar char="v"/>
            </a:pPr>
            <a:r>
              <a:rPr lang="fa-IR" sz="2400" dirty="0">
                <a:cs typeface="B Nazanin" pitchFamily="2" charset="-78"/>
              </a:rPr>
              <a:t>قلم نوری ابزاری شبیه قلم و حساس به نور است که با اشاره به سطح صفحه نمایش، کدهایی را به کامپیوتر منتقل می کند و باعث انتخاب یک موضوع و یا اجرای برنامه ای می شود. یکی از کاربرد های امروزی آن در تلفن همراه است.</a:t>
            </a:r>
            <a:endParaRPr lang="en-US" sz="2400" dirty="0">
              <a:cs typeface="B Nazanin" pitchFamily="2" charset="-78"/>
            </a:endParaRPr>
          </a:p>
          <a:p>
            <a:pPr algn="just"/>
            <a:endParaRPr lang="en-US" sz="2400" dirty="0">
              <a:cs typeface="B Nazanin" pitchFamily="2" charset="-78"/>
            </a:endParaRPr>
          </a:p>
        </p:txBody>
      </p:sp>
    </p:spTree>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51203"/>
                                        </p:tgtEl>
                                        <p:attrNameLst>
                                          <p:attrName>style.visibility</p:attrName>
                                        </p:attrNameLst>
                                      </p:cBhvr>
                                      <p:to>
                                        <p:strVal val="visible"/>
                                      </p:to>
                                    </p:set>
                                    <p:animEffect transition="in" filter="fade">
                                      <p:cBhvr>
                                        <p:cTn id="7" dur="800" decel="100000"/>
                                        <p:tgtEl>
                                          <p:spTgt spid="51203"/>
                                        </p:tgtEl>
                                      </p:cBhvr>
                                    </p:animEffect>
                                    <p:anim calcmode="lin" valueType="num">
                                      <p:cBhvr>
                                        <p:cTn id="8" dur="800" decel="100000" fill="hold"/>
                                        <p:tgtEl>
                                          <p:spTgt spid="51203"/>
                                        </p:tgtEl>
                                        <p:attrNameLst>
                                          <p:attrName>style.rotation</p:attrName>
                                        </p:attrNameLst>
                                      </p:cBhvr>
                                      <p:tavLst>
                                        <p:tav tm="0">
                                          <p:val>
                                            <p:fltVal val="-90"/>
                                          </p:val>
                                        </p:tav>
                                        <p:tav tm="100000">
                                          <p:val>
                                            <p:fltVal val="0"/>
                                          </p:val>
                                        </p:tav>
                                      </p:tavLst>
                                    </p:anim>
                                    <p:anim calcmode="lin" valueType="num">
                                      <p:cBhvr>
                                        <p:cTn id="9" dur="800" decel="100000" fill="hold"/>
                                        <p:tgtEl>
                                          <p:spTgt spid="51203"/>
                                        </p:tgtEl>
                                        <p:attrNameLst>
                                          <p:attrName>ppt_x</p:attrName>
                                        </p:attrNameLst>
                                      </p:cBhvr>
                                      <p:tavLst>
                                        <p:tav tm="0">
                                          <p:val>
                                            <p:strVal val="#ppt_x+0.4"/>
                                          </p:val>
                                        </p:tav>
                                        <p:tav tm="100000">
                                          <p:val>
                                            <p:strVal val="#ppt_x-0.05"/>
                                          </p:val>
                                        </p:tav>
                                      </p:tavLst>
                                    </p:anim>
                                    <p:anim calcmode="lin" valueType="num">
                                      <p:cBhvr>
                                        <p:cTn id="10" dur="800" decel="100000" fill="hold"/>
                                        <p:tgtEl>
                                          <p:spTgt spid="5120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120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120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7" presetClass="entr" presetSubtype="0" fill="hold" grpId="0" nodeType="afterEffect">
                                  <p:stCondLst>
                                    <p:cond delay="0"/>
                                  </p:stCondLst>
                                  <p:childTnLst>
                                    <p:set>
                                      <p:cBhvr>
                                        <p:cTn id="15" dur="1" fill="hold">
                                          <p:stCondLst>
                                            <p:cond delay="0"/>
                                          </p:stCondLst>
                                        </p:cTn>
                                        <p:tgtEl>
                                          <p:spTgt spid="51205"/>
                                        </p:tgtEl>
                                        <p:attrNameLst>
                                          <p:attrName>style.visibility</p:attrName>
                                        </p:attrNameLst>
                                      </p:cBhvr>
                                      <p:to>
                                        <p:strVal val="visible"/>
                                      </p:to>
                                    </p:set>
                                    <p:animEffect transition="in" filter="fade">
                                      <p:cBhvr>
                                        <p:cTn id="16" dur="500"/>
                                        <p:tgtEl>
                                          <p:spTgt spid="51205"/>
                                        </p:tgtEl>
                                      </p:cBhvr>
                                    </p:animEffect>
                                    <p:anim calcmode="lin" valueType="num">
                                      <p:cBhvr>
                                        <p:cTn id="17" dur="500" fill="hold"/>
                                        <p:tgtEl>
                                          <p:spTgt spid="51205"/>
                                        </p:tgtEl>
                                        <p:attrNameLst>
                                          <p:attrName>ppt_x</p:attrName>
                                        </p:attrNameLst>
                                      </p:cBhvr>
                                      <p:tavLst>
                                        <p:tav tm="0">
                                          <p:val>
                                            <p:strVal val="#ppt_x"/>
                                          </p:val>
                                        </p:tav>
                                        <p:tav tm="100000">
                                          <p:val>
                                            <p:strVal val="#ppt_x"/>
                                          </p:val>
                                        </p:tav>
                                      </p:tavLst>
                                    </p:anim>
                                    <p:anim calcmode="lin" valueType="num">
                                      <p:cBhvr>
                                        <p:cTn id="18" dur="500" fill="hold"/>
                                        <p:tgtEl>
                                          <p:spTgt spid="5120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51202"/>
                                        </p:tgtEl>
                                        <p:attrNameLst>
                                          <p:attrName>style.visibility</p:attrName>
                                        </p:attrNameLst>
                                      </p:cBhvr>
                                      <p:to>
                                        <p:strVal val="visible"/>
                                      </p:to>
                                    </p:set>
                                    <p:animEffect transition="in" filter="fade">
                                      <p:cBhvr>
                                        <p:cTn id="22" dur="1000"/>
                                        <p:tgtEl>
                                          <p:spTgt spid="51202"/>
                                        </p:tgtEl>
                                      </p:cBhvr>
                                    </p:animEffect>
                                    <p:anim calcmode="lin" valueType="num">
                                      <p:cBhvr>
                                        <p:cTn id="23" dur="1000" fill="hold"/>
                                        <p:tgtEl>
                                          <p:spTgt spid="51202"/>
                                        </p:tgtEl>
                                        <p:attrNameLst>
                                          <p:attrName>ppt_x</p:attrName>
                                        </p:attrNameLst>
                                      </p:cBhvr>
                                      <p:tavLst>
                                        <p:tav tm="0">
                                          <p:val>
                                            <p:strVal val="#ppt_x"/>
                                          </p:val>
                                        </p:tav>
                                        <p:tav tm="100000">
                                          <p:val>
                                            <p:strVal val="#ppt_x"/>
                                          </p:val>
                                        </p:tav>
                                      </p:tavLst>
                                    </p:anim>
                                    <p:anim calcmode="lin" valueType="num">
                                      <p:cBhvr>
                                        <p:cTn id="24" dur="900" decel="100000" fill="hold"/>
                                        <p:tgtEl>
                                          <p:spTgt spid="51202"/>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1202"/>
                                        </p:tgtEl>
                                        <p:attrNameLst>
                                          <p:attrName>ppt_y</p:attrName>
                                        </p:attrNameLst>
                                      </p:cBhvr>
                                      <p:tavLst>
                                        <p:tav tm="0">
                                          <p:val>
                                            <p:strVal val="#ppt_y-.03"/>
                                          </p:val>
                                        </p:tav>
                                        <p:tav tm="100000">
                                          <p:val>
                                            <p:strVal val="#ppt_y"/>
                                          </p:val>
                                        </p:tav>
                                      </p:tavLst>
                                    </p:anim>
                                  </p:childTnLst>
                                </p:cTn>
                              </p:par>
                              <p:par>
                                <p:cTn id="26" presetID="37" presetClass="entr" presetSubtype="0" fill="hold" nodeType="withEffect">
                                  <p:stCondLst>
                                    <p:cond delay="0"/>
                                  </p:stCondLst>
                                  <p:childTnLst>
                                    <p:set>
                                      <p:cBhvr>
                                        <p:cTn id="27" dur="1" fill="hold">
                                          <p:stCondLst>
                                            <p:cond delay="0"/>
                                          </p:stCondLst>
                                        </p:cTn>
                                        <p:tgtEl>
                                          <p:spTgt spid="51204"/>
                                        </p:tgtEl>
                                        <p:attrNameLst>
                                          <p:attrName>style.visibility</p:attrName>
                                        </p:attrNameLst>
                                      </p:cBhvr>
                                      <p:to>
                                        <p:strVal val="visible"/>
                                      </p:to>
                                    </p:set>
                                    <p:animEffect transition="in" filter="fade">
                                      <p:cBhvr>
                                        <p:cTn id="28" dur="1000"/>
                                        <p:tgtEl>
                                          <p:spTgt spid="51204"/>
                                        </p:tgtEl>
                                      </p:cBhvr>
                                    </p:animEffect>
                                    <p:anim calcmode="lin" valueType="num">
                                      <p:cBhvr>
                                        <p:cTn id="29" dur="1000" fill="hold"/>
                                        <p:tgtEl>
                                          <p:spTgt spid="51204"/>
                                        </p:tgtEl>
                                        <p:attrNameLst>
                                          <p:attrName>ppt_x</p:attrName>
                                        </p:attrNameLst>
                                      </p:cBhvr>
                                      <p:tavLst>
                                        <p:tav tm="0">
                                          <p:val>
                                            <p:strVal val="#ppt_x"/>
                                          </p:val>
                                        </p:tav>
                                        <p:tav tm="100000">
                                          <p:val>
                                            <p:strVal val="#ppt_x"/>
                                          </p:val>
                                        </p:tav>
                                      </p:tavLst>
                                    </p:anim>
                                    <p:anim calcmode="lin" valueType="num">
                                      <p:cBhvr>
                                        <p:cTn id="30" dur="900" decel="100000" fill="hold"/>
                                        <p:tgtEl>
                                          <p:spTgt spid="51204"/>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5120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p:bldP spid="51205"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4"/>
          <p:cNvSpPr>
            <a:spLocks noGrp="1" noChangeArrowheads="1"/>
          </p:cNvSpPr>
          <p:nvPr>
            <p:ph type="title"/>
          </p:nvPr>
        </p:nvSpPr>
        <p:spPr/>
        <p:txBody>
          <a:bodyPr/>
          <a:lstStyle/>
          <a:p>
            <a:pPr algn="r" eaLnBrk="1" hangingPunct="1"/>
            <a:r>
              <a:rPr lang="fa-IR" sz="3200" dirty="0" smtClean="0"/>
              <a:t>ديسك گردان</a:t>
            </a:r>
            <a:r>
              <a:rPr lang="en-US" sz="3200" dirty="0" smtClean="0"/>
              <a:t> </a:t>
            </a:r>
            <a:r>
              <a:rPr lang="fa-IR" sz="3200" dirty="0" smtClean="0"/>
              <a:t> </a:t>
            </a:r>
            <a:r>
              <a:rPr lang="en-US" sz="3200" dirty="0" smtClean="0"/>
              <a:t> </a:t>
            </a:r>
            <a:r>
              <a:rPr lang="en-US" sz="3200" b="1" dirty="0" smtClean="0">
                <a:latin typeface="Times New Roman" pitchFamily="18" charset="0"/>
                <a:cs typeface="Times New Roman" pitchFamily="18" charset="0"/>
              </a:rPr>
              <a:t>Disk Drive</a:t>
            </a:r>
          </a:p>
        </p:txBody>
      </p:sp>
      <p:pic>
        <p:nvPicPr>
          <p:cNvPr id="67590" name="Picture 6" descr="cddrive"/>
          <p:cNvPicPr>
            <a:picLocks noGrp="1" noChangeAspect="1" noChangeArrowheads="1"/>
          </p:cNvPicPr>
          <p:nvPr>
            <p:ph idx="1"/>
          </p:nvPr>
        </p:nvPicPr>
        <p:blipFill>
          <a:blip r:embed="rId2" cstate="print"/>
          <a:srcRect t="9882" b="13043"/>
          <a:stretch>
            <a:fillRect/>
          </a:stretch>
        </p:blipFill>
        <p:spPr>
          <a:xfrm>
            <a:off x="571500" y="2000250"/>
            <a:ext cx="4143375" cy="2393950"/>
          </a:xfrm>
          <a:noFill/>
        </p:spPr>
      </p:pic>
      <p:pic>
        <p:nvPicPr>
          <p:cNvPr id="53252" name="Picture 4"/>
          <p:cNvPicPr>
            <a:picLocks noChangeAspect="1" noChangeArrowheads="1"/>
          </p:cNvPicPr>
          <p:nvPr/>
        </p:nvPicPr>
        <p:blipFill>
          <a:blip r:embed="rId3" cstate="print"/>
          <a:srcRect/>
          <a:stretch>
            <a:fillRect/>
          </a:stretch>
        </p:blipFill>
        <p:spPr bwMode="auto">
          <a:xfrm>
            <a:off x="5286375" y="2143125"/>
            <a:ext cx="3357563" cy="2144713"/>
          </a:xfrm>
          <a:prstGeom prst="rect">
            <a:avLst/>
          </a:prstGeom>
          <a:noFill/>
          <a:ln w="9525">
            <a:noFill/>
            <a:miter lim="800000"/>
            <a:headEnd/>
            <a:tailEnd/>
          </a:ln>
        </p:spPr>
      </p:pic>
      <p:pic>
        <p:nvPicPr>
          <p:cNvPr id="53253" name="Picture 4" descr="imagesCASMMQVL.jpg"/>
          <p:cNvPicPr>
            <a:picLocks noChangeAspect="1"/>
          </p:cNvPicPr>
          <p:nvPr/>
        </p:nvPicPr>
        <p:blipFill>
          <a:blip r:embed="rId4" cstate="print"/>
          <a:srcRect/>
          <a:stretch>
            <a:fillRect/>
          </a:stretch>
        </p:blipFill>
        <p:spPr bwMode="auto">
          <a:xfrm>
            <a:off x="2428875" y="4394200"/>
            <a:ext cx="2919413" cy="2287588"/>
          </a:xfrm>
          <a:prstGeom prst="rect">
            <a:avLst/>
          </a:prstGeom>
          <a:noFill/>
          <a:ln w="9525">
            <a:noFill/>
            <a:miter lim="800000"/>
            <a:headEnd/>
            <a:tailEnd/>
          </a:ln>
        </p:spPr>
      </p:pic>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53250"/>
                                        </p:tgtEl>
                                        <p:attrNameLst>
                                          <p:attrName>style.visibility</p:attrName>
                                        </p:attrNameLst>
                                      </p:cBhvr>
                                      <p:to>
                                        <p:strVal val="visible"/>
                                      </p:to>
                                    </p:set>
                                    <p:animEffect transition="in" filter="fade">
                                      <p:cBhvr>
                                        <p:cTn id="7" dur="800" decel="100000"/>
                                        <p:tgtEl>
                                          <p:spTgt spid="53250"/>
                                        </p:tgtEl>
                                      </p:cBhvr>
                                    </p:animEffect>
                                    <p:anim calcmode="lin" valueType="num">
                                      <p:cBhvr>
                                        <p:cTn id="8" dur="800" decel="100000" fill="hold"/>
                                        <p:tgtEl>
                                          <p:spTgt spid="53250"/>
                                        </p:tgtEl>
                                        <p:attrNameLst>
                                          <p:attrName>style.rotation</p:attrName>
                                        </p:attrNameLst>
                                      </p:cBhvr>
                                      <p:tavLst>
                                        <p:tav tm="0">
                                          <p:val>
                                            <p:fltVal val="-90"/>
                                          </p:val>
                                        </p:tav>
                                        <p:tav tm="100000">
                                          <p:val>
                                            <p:fltVal val="0"/>
                                          </p:val>
                                        </p:tav>
                                      </p:tavLst>
                                    </p:anim>
                                    <p:anim calcmode="lin" valueType="num">
                                      <p:cBhvr>
                                        <p:cTn id="9" dur="800" decel="100000" fill="hold"/>
                                        <p:tgtEl>
                                          <p:spTgt spid="53250"/>
                                        </p:tgtEl>
                                        <p:attrNameLst>
                                          <p:attrName>ppt_x</p:attrName>
                                        </p:attrNameLst>
                                      </p:cBhvr>
                                      <p:tavLst>
                                        <p:tav tm="0">
                                          <p:val>
                                            <p:strVal val="#ppt_x+0.4"/>
                                          </p:val>
                                        </p:tav>
                                        <p:tav tm="100000">
                                          <p:val>
                                            <p:strVal val="#ppt_x-0.05"/>
                                          </p:val>
                                        </p:tav>
                                      </p:tavLst>
                                    </p:anim>
                                    <p:anim calcmode="lin" valueType="num">
                                      <p:cBhvr>
                                        <p:cTn id="10" dur="800" decel="100000" fill="hold"/>
                                        <p:tgtEl>
                                          <p:spTgt spid="53250"/>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3250"/>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3250"/>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7" presetClass="entr" presetSubtype="0" fill="hold" nodeType="afterEffect">
                                  <p:stCondLst>
                                    <p:cond delay="0"/>
                                  </p:stCondLst>
                                  <p:childTnLst>
                                    <p:set>
                                      <p:cBhvr>
                                        <p:cTn id="15" dur="1" fill="hold">
                                          <p:stCondLst>
                                            <p:cond delay="0"/>
                                          </p:stCondLst>
                                        </p:cTn>
                                        <p:tgtEl>
                                          <p:spTgt spid="53252"/>
                                        </p:tgtEl>
                                        <p:attrNameLst>
                                          <p:attrName>style.visibility</p:attrName>
                                        </p:attrNameLst>
                                      </p:cBhvr>
                                      <p:to>
                                        <p:strVal val="visible"/>
                                      </p:to>
                                    </p:set>
                                    <p:animEffect transition="in" filter="fade">
                                      <p:cBhvr>
                                        <p:cTn id="16" dur="1000"/>
                                        <p:tgtEl>
                                          <p:spTgt spid="53252"/>
                                        </p:tgtEl>
                                      </p:cBhvr>
                                    </p:animEffect>
                                    <p:anim calcmode="lin" valueType="num">
                                      <p:cBhvr>
                                        <p:cTn id="17" dur="1000" fill="hold"/>
                                        <p:tgtEl>
                                          <p:spTgt spid="53252"/>
                                        </p:tgtEl>
                                        <p:attrNameLst>
                                          <p:attrName>ppt_x</p:attrName>
                                        </p:attrNameLst>
                                      </p:cBhvr>
                                      <p:tavLst>
                                        <p:tav tm="0">
                                          <p:val>
                                            <p:strVal val="#ppt_x"/>
                                          </p:val>
                                        </p:tav>
                                        <p:tav tm="100000">
                                          <p:val>
                                            <p:strVal val="#ppt_x"/>
                                          </p:val>
                                        </p:tav>
                                      </p:tavLst>
                                    </p:anim>
                                    <p:anim calcmode="lin" valueType="num">
                                      <p:cBhvr>
                                        <p:cTn id="18" dur="900" decel="100000" fill="hold"/>
                                        <p:tgtEl>
                                          <p:spTgt spid="53252"/>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53252"/>
                                        </p:tgtEl>
                                        <p:attrNameLst>
                                          <p:attrName>ppt_y</p:attrName>
                                        </p:attrNameLst>
                                      </p:cBhvr>
                                      <p:tavLst>
                                        <p:tav tm="0">
                                          <p:val>
                                            <p:strVal val="#ppt_y-.03"/>
                                          </p:val>
                                        </p:tav>
                                        <p:tav tm="100000">
                                          <p:val>
                                            <p:strVal val="#ppt_y"/>
                                          </p:val>
                                        </p:tav>
                                      </p:tavLst>
                                    </p:anim>
                                  </p:childTnLst>
                                </p:cTn>
                              </p:par>
                              <p:par>
                                <p:cTn id="20" presetID="37" presetClass="entr" presetSubtype="0" fill="hold" nodeType="withEffect">
                                  <p:stCondLst>
                                    <p:cond delay="0"/>
                                  </p:stCondLst>
                                  <p:childTnLst>
                                    <p:set>
                                      <p:cBhvr>
                                        <p:cTn id="21" dur="1" fill="hold">
                                          <p:stCondLst>
                                            <p:cond delay="0"/>
                                          </p:stCondLst>
                                        </p:cTn>
                                        <p:tgtEl>
                                          <p:spTgt spid="67590"/>
                                        </p:tgtEl>
                                        <p:attrNameLst>
                                          <p:attrName>style.visibility</p:attrName>
                                        </p:attrNameLst>
                                      </p:cBhvr>
                                      <p:to>
                                        <p:strVal val="visible"/>
                                      </p:to>
                                    </p:set>
                                    <p:animEffect transition="in" filter="fade">
                                      <p:cBhvr>
                                        <p:cTn id="22" dur="1000"/>
                                        <p:tgtEl>
                                          <p:spTgt spid="67590"/>
                                        </p:tgtEl>
                                      </p:cBhvr>
                                    </p:animEffect>
                                    <p:anim calcmode="lin" valueType="num">
                                      <p:cBhvr>
                                        <p:cTn id="23" dur="1000" fill="hold"/>
                                        <p:tgtEl>
                                          <p:spTgt spid="67590"/>
                                        </p:tgtEl>
                                        <p:attrNameLst>
                                          <p:attrName>ppt_x</p:attrName>
                                        </p:attrNameLst>
                                      </p:cBhvr>
                                      <p:tavLst>
                                        <p:tav tm="0">
                                          <p:val>
                                            <p:strVal val="#ppt_x"/>
                                          </p:val>
                                        </p:tav>
                                        <p:tav tm="100000">
                                          <p:val>
                                            <p:strVal val="#ppt_x"/>
                                          </p:val>
                                        </p:tav>
                                      </p:tavLst>
                                    </p:anim>
                                    <p:anim calcmode="lin" valueType="num">
                                      <p:cBhvr>
                                        <p:cTn id="24" dur="900" decel="100000" fill="hold"/>
                                        <p:tgtEl>
                                          <p:spTgt spid="6759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67590"/>
                                        </p:tgtEl>
                                        <p:attrNameLst>
                                          <p:attrName>ppt_y</p:attrName>
                                        </p:attrNameLst>
                                      </p:cBhvr>
                                      <p:tavLst>
                                        <p:tav tm="0">
                                          <p:val>
                                            <p:strVal val="#ppt_y-.03"/>
                                          </p:val>
                                        </p:tav>
                                        <p:tav tm="100000">
                                          <p:val>
                                            <p:strVal val="#ppt_y"/>
                                          </p:val>
                                        </p:tav>
                                      </p:tavLst>
                                    </p:anim>
                                  </p:childTnLst>
                                </p:cTn>
                              </p:par>
                              <p:par>
                                <p:cTn id="26" presetID="37" presetClass="entr" presetSubtype="0" fill="hold" nodeType="withEffect">
                                  <p:stCondLst>
                                    <p:cond delay="0"/>
                                  </p:stCondLst>
                                  <p:childTnLst>
                                    <p:set>
                                      <p:cBhvr>
                                        <p:cTn id="27" dur="1" fill="hold">
                                          <p:stCondLst>
                                            <p:cond delay="0"/>
                                          </p:stCondLst>
                                        </p:cTn>
                                        <p:tgtEl>
                                          <p:spTgt spid="53253"/>
                                        </p:tgtEl>
                                        <p:attrNameLst>
                                          <p:attrName>style.visibility</p:attrName>
                                        </p:attrNameLst>
                                      </p:cBhvr>
                                      <p:to>
                                        <p:strVal val="visible"/>
                                      </p:to>
                                    </p:set>
                                    <p:animEffect transition="in" filter="fade">
                                      <p:cBhvr>
                                        <p:cTn id="28" dur="1000"/>
                                        <p:tgtEl>
                                          <p:spTgt spid="53253"/>
                                        </p:tgtEl>
                                      </p:cBhvr>
                                    </p:animEffect>
                                    <p:anim calcmode="lin" valueType="num">
                                      <p:cBhvr>
                                        <p:cTn id="29" dur="1000" fill="hold"/>
                                        <p:tgtEl>
                                          <p:spTgt spid="53253"/>
                                        </p:tgtEl>
                                        <p:attrNameLst>
                                          <p:attrName>ppt_x</p:attrName>
                                        </p:attrNameLst>
                                      </p:cBhvr>
                                      <p:tavLst>
                                        <p:tav tm="0">
                                          <p:val>
                                            <p:strVal val="#ppt_x"/>
                                          </p:val>
                                        </p:tav>
                                        <p:tav tm="100000">
                                          <p:val>
                                            <p:strVal val="#ppt_x"/>
                                          </p:val>
                                        </p:tav>
                                      </p:tavLst>
                                    </p:anim>
                                    <p:anim calcmode="lin" valueType="num">
                                      <p:cBhvr>
                                        <p:cTn id="30" dur="900" decel="100000" fill="hold"/>
                                        <p:tgtEl>
                                          <p:spTgt spid="53253"/>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5325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0"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1" descr="0_at_atcs-60_2.jpg"/>
          <p:cNvPicPr>
            <a:picLocks noChangeAspect="1"/>
          </p:cNvPicPr>
          <p:nvPr/>
        </p:nvPicPr>
        <p:blipFill>
          <a:blip r:embed="rId2" cstate="print"/>
          <a:srcRect l="15585" r="14285"/>
          <a:stretch>
            <a:fillRect/>
          </a:stretch>
        </p:blipFill>
        <p:spPr bwMode="auto">
          <a:xfrm>
            <a:off x="428625" y="2857500"/>
            <a:ext cx="2571750" cy="3667125"/>
          </a:xfrm>
          <a:prstGeom prst="rect">
            <a:avLst/>
          </a:prstGeom>
          <a:noFill/>
          <a:ln w="9525">
            <a:noFill/>
            <a:miter lim="800000"/>
            <a:headEnd/>
            <a:tailEnd/>
          </a:ln>
        </p:spPr>
      </p:pic>
      <p:pic>
        <p:nvPicPr>
          <p:cNvPr id="54275" name="Picture 2" descr="chairman.jpg"/>
          <p:cNvPicPr>
            <a:picLocks noChangeAspect="1"/>
          </p:cNvPicPr>
          <p:nvPr/>
        </p:nvPicPr>
        <p:blipFill>
          <a:blip r:embed="rId3" cstate="print"/>
          <a:srcRect r="36626"/>
          <a:stretch>
            <a:fillRect/>
          </a:stretch>
        </p:blipFill>
        <p:spPr bwMode="auto">
          <a:xfrm>
            <a:off x="3929063" y="3714750"/>
            <a:ext cx="1214437" cy="2293938"/>
          </a:xfrm>
          <a:prstGeom prst="rect">
            <a:avLst/>
          </a:prstGeom>
          <a:noFill/>
          <a:ln w="9525">
            <a:noFill/>
            <a:miter lim="800000"/>
            <a:headEnd/>
            <a:tailEnd/>
          </a:ln>
        </p:spPr>
      </p:pic>
      <p:sp>
        <p:nvSpPr>
          <p:cNvPr id="54276" name="Title 3"/>
          <p:cNvSpPr>
            <a:spLocks noGrp="1"/>
          </p:cNvSpPr>
          <p:nvPr>
            <p:ph type="title"/>
          </p:nvPr>
        </p:nvSpPr>
        <p:spPr/>
        <p:txBody>
          <a:bodyPr/>
          <a:lstStyle/>
          <a:p>
            <a:pPr algn="r" eaLnBrk="1" hangingPunct="1"/>
            <a:r>
              <a:rPr lang="fa-IR" sz="3200" dirty="0" smtClean="0"/>
              <a:t>میکروفن </a:t>
            </a:r>
            <a:r>
              <a:rPr lang="en-US" sz="3200" b="1" dirty="0" smtClean="0">
                <a:latin typeface="Times New Roman" pitchFamily="18" charset="0"/>
                <a:cs typeface="Times New Roman" pitchFamily="18" charset="0"/>
              </a:rPr>
              <a:t>Microphone  </a:t>
            </a:r>
          </a:p>
        </p:txBody>
      </p:sp>
      <p:sp>
        <p:nvSpPr>
          <p:cNvPr id="5" name="TextBox 4"/>
          <p:cNvSpPr txBox="1"/>
          <p:nvPr/>
        </p:nvSpPr>
        <p:spPr>
          <a:xfrm>
            <a:off x="928688" y="1714500"/>
            <a:ext cx="7786687" cy="1384300"/>
          </a:xfrm>
          <a:prstGeom prst="rect">
            <a:avLst/>
          </a:prstGeom>
          <a:noFill/>
        </p:spPr>
        <p:txBody>
          <a:bodyPr>
            <a:spAutoFit/>
          </a:bodyPr>
          <a:lstStyle/>
          <a:p>
            <a:pPr>
              <a:lnSpc>
                <a:spcPct val="150000"/>
              </a:lnSpc>
              <a:buClr>
                <a:schemeClr val="tx2">
                  <a:lumMod val="75000"/>
                </a:schemeClr>
              </a:buClr>
              <a:buSzPct val="85000"/>
              <a:buFont typeface="Wingdings" pitchFamily="2" charset="2"/>
              <a:buChar char="v"/>
              <a:defRPr/>
            </a:pPr>
            <a:r>
              <a:rPr lang="en-US" sz="2800" dirty="0">
                <a:cs typeface="B Nazanin" pitchFamily="2" charset="-78"/>
              </a:rPr>
              <a:t> </a:t>
            </a:r>
            <a:r>
              <a:rPr lang="fa-IR" sz="2800" dirty="0">
                <a:cs typeface="B Nazanin" pitchFamily="2" charset="-78"/>
              </a:rPr>
              <a:t>وسیله ای که صوت را دریافت و به کدهای قابل فهم برای کامپیوتر تبدیل می کند.</a:t>
            </a:r>
            <a:endParaRPr lang="en-US" sz="2800" dirty="0">
              <a:cs typeface="B Nazanin" pitchFamily="2" charset="-78"/>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54276"/>
                                        </p:tgtEl>
                                        <p:attrNameLst>
                                          <p:attrName>style.visibility</p:attrName>
                                        </p:attrNameLst>
                                      </p:cBhvr>
                                      <p:to>
                                        <p:strVal val="visible"/>
                                      </p:to>
                                    </p:set>
                                    <p:animEffect transition="in" filter="fade">
                                      <p:cBhvr>
                                        <p:cTn id="7" dur="800" decel="100000"/>
                                        <p:tgtEl>
                                          <p:spTgt spid="54276"/>
                                        </p:tgtEl>
                                      </p:cBhvr>
                                    </p:animEffect>
                                    <p:anim calcmode="lin" valueType="num">
                                      <p:cBhvr>
                                        <p:cTn id="8" dur="800" decel="100000" fill="hold"/>
                                        <p:tgtEl>
                                          <p:spTgt spid="54276"/>
                                        </p:tgtEl>
                                        <p:attrNameLst>
                                          <p:attrName>style.rotation</p:attrName>
                                        </p:attrNameLst>
                                      </p:cBhvr>
                                      <p:tavLst>
                                        <p:tav tm="0">
                                          <p:val>
                                            <p:fltVal val="-90"/>
                                          </p:val>
                                        </p:tav>
                                        <p:tav tm="100000">
                                          <p:val>
                                            <p:fltVal val="0"/>
                                          </p:val>
                                        </p:tav>
                                      </p:tavLst>
                                    </p:anim>
                                    <p:anim calcmode="lin" valueType="num">
                                      <p:cBhvr>
                                        <p:cTn id="9" dur="800" decel="100000" fill="hold"/>
                                        <p:tgtEl>
                                          <p:spTgt spid="54276"/>
                                        </p:tgtEl>
                                        <p:attrNameLst>
                                          <p:attrName>ppt_x</p:attrName>
                                        </p:attrNameLst>
                                      </p:cBhvr>
                                      <p:tavLst>
                                        <p:tav tm="0">
                                          <p:val>
                                            <p:strVal val="#ppt_x+0.4"/>
                                          </p:val>
                                        </p:tav>
                                        <p:tav tm="100000">
                                          <p:val>
                                            <p:strVal val="#ppt_x-0.05"/>
                                          </p:val>
                                        </p:tav>
                                      </p:tavLst>
                                    </p:anim>
                                    <p:anim calcmode="lin" valueType="num">
                                      <p:cBhvr>
                                        <p:cTn id="10" dur="800" decel="100000" fill="hold"/>
                                        <p:tgtEl>
                                          <p:spTgt spid="5427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427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4276"/>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7"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anim calcmode="lin" valueType="num">
                                      <p:cBhvr>
                                        <p:cTn id="17" dur="1000" fill="hold"/>
                                        <p:tgtEl>
                                          <p:spTgt spid="5"/>
                                        </p:tgtEl>
                                        <p:attrNameLst>
                                          <p:attrName>ppt_x</p:attrName>
                                        </p:attrNameLst>
                                      </p:cBhvr>
                                      <p:tavLst>
                                        <p:tav tm="0">
                                          <p:val>
                                            <p:strVal val="#ppt_x"/>
                                          </p:val>
                                        </p:tav>
                                        <p:tav tm="100000">
                                          <p:val>
                                            <p:strVal val="#ppt_x"/>
                                          </p:val>
                                        </p:tav>
                                      </p:tavLst>
                                    </p:anim>
                                    <p:anim calcmode="lin" valueType="num">
                                      <p:cBhvr>
                                        <p:cTn id="18" dur="1000" fill="hold"/>
                                        <p:tgtEl>
                                          <p:spTgt spid="5"/>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48" presetClass="entr" presetSubtype="0" accel="50000" fill="hold" nodeType="afterEffect">
                                  <p:stCondLst>
                                    <p:cond delay="0"/>
                                  </p:stCondLst>
                                  <p:childTnLst>
                                    <p:set>
                                      <p:cBhvr>
                                        <p:cTn id="21" dur="1" fill="hold">
                                          <p:stCondLst>
                                            <p:cond delay="0"/>
                                          </p:stCondLst>
                                        </p:cTn>
                                        <p:tgtEl>
                                          <p:spTgt spid="54275"/>
                                        </p:tgtEl>
                                        <p:attrNameLst>
                                          <p:attrName>style.visibility</p:attrName>
                                        </p:attrNameLst>
                                      </p:cBhvr>
                                      <p:to>
                                        <p:strVal val="visible"/>
                                      </p:to>
                                    </p:set>
                                    <p:anim calcmode="lin" valueType="num">
                                      <p:cBhvr>
                                        <p:cTn id="22" dur="1000" fill="hold"/>
                                        <p:tgtEl>
                                          <p:spTgt spid="54275"/>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3" dur="1000" fill="hold"/>
                                        <p:tgtEl>
                                          <p:spTgt spid="54275"/>
                                        </p:tgtEl>
                                        <p:attrNameLst>
                                          <p:attrName>ppt_x</p:attrName>
                                        </p:attrNameLst>
                                      </p:cBhvr>
                                      <p:tavLst>
                                        <p:tav tm="0">
                                          <p:val>
                                            <p:fltVal val="-1"/>
                                          </p:val>
                                        </p:tav>
                                        <p:tav tm="50000">
                                          <p:val>
                                            <p:fltVal val="0.95"/>
                                          </p:val>
                                        </p:tav>
                                        <p:tav tm="100000">
                                          <p:val>
                                            <p:strVal val="#ppt_x"/>
                                          </p:val>
                                        </p:tav>
                                      </p:tavLst>
                                    </p:anim>
                                    <p:anim calcmode="lin" valueType="num">
                                      <p:cBhvr>
                                        <p:cTn id="24" dur="1000" fill="hold"/>
                                        <p:tgtEl>
                                          <p:spTgt spid="54275"/>
                                        </p:tgtEl>
                                        <p:attrNameLst>
                                          <p:attrName>ppt_y</p:attrName>
                                        </p:attrNameLst>
                                      </p:cBhvr>
                                      <p:tavLst>
                                        <p:tav tm="0">
                                          <p:val>
                                            <p:strVal val="#ppt_y"/>
                                          </p:val>
                                        </p:tav>
                                        <p:tav tm="100000">
                                          <p:val>
                                            <p:strVal val="#ppt_y"/>
                                          </p:val>
                                        </p:tav>
                                      </p:tavLst>
                                    </p:anim>
                                    <p:animEffect transition="in" filter="fade">
                                      <p:cBhvr>
                                        <p:cTn id="25" dur="1000"/>
                                        <p:tgtEl>
                                          <p:spTgt spid="54275"/>
                                        </p:tgtEl>
                                      </p:cBhvr>
                                    </p:animEffect>
                                  </p:childTnLst>
                                </p:cTn>
                              </p:par>
                              <p:par>
                                <p:cTn id="26" presetID="48" presetClass="entr" presetSubtype="0" accel="50000" fill="hold" nodeType="withEffect">
                                  <p:stCondLst>
                                    <p:cond delay="0"/>
                                  </p:stCondLst>
                                  <p:childTnLst>
                                    <p:set>
                                      <p:cBhvr>
                                        <p:cTn id="27" dur="1" fill="hold">
                                          <p:stCondLst>
                                            <p:cond delay="0"/>
                                          </p:stCondLst>
                                        </p:cTn>
                                        <p:tgtEl>
                                          <p:spTgt spid="54274"/>
                                        </p:tgtEl>
                                        <p:attrNameLst>
                                          <p:attrName>style.visibility</p:attrName>
                                        </p:attrNameLst>
                                      </p:cBhvr>
                                      <p:to>
                                        <p:strVal val="visible"/>
                                      </p:to>
                                    </p:set>
                                    <p:anim calcmode="lin" valueType="num">
                                      <p:cBhvr>
                                        <p:cTn id="28" dur="1000" fill="hold"/>
                                        <p:tgtEl>
                                          <p:spTgt spid="54274"/>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9" dur="1000" fill="hold"/>
                                        <p:tgtEl>
                                          <p:spTgt spid="54274"/>
                                        </p:tgtEl>
                                        <p:attrNameLst>
                                          <p:attrName>ppt_x</p:attrName>
                                        </p:attrNameLst>
                                      </p:cBhvr>
                                      <p:tavLst>
                                        <p:tav tm="0">
                                          <p:val>
                                            <p:fltVal val="-1"/>
                                          </p:val>
                                        </p:tav>
                                        <p:tav tm="50000">
                                          <p:val>
                                            <p:fltVal val="0.95"/>
                                          </p:val>
                                        </p:tav>
                                        <p:tav tm="100000">
                                          <p:val>
                                            <p:strVal val="#ppt_x"/>
                                          </p:val>
                                        </p:tav>
                                      </p:tavLst>
                                    </p:anim>
                                    <p:anim calcmode="lin" valueType="num">
                                      <p:cBhvr>
                                        <p:cTn id="30" dur="1000" fill="hold"/>
                                        <p:tgtEl>
                                          <p:spTgt spid="54274"/>
                                        </p:tgtEl>
                                        <p:attrNameLst>
                                          <p:attrName>ppt_y</p:attrName>
                                        </p:attrNameLst>
                                      </p:cBhvr>
                                      <p:tavLst>
                                        <p:tav tm="0">
                                          <p:val>
                                            <p:strVal val="#ppt_y"/>
                                          </p:val>
                                        </p:tav>
                                        <p:tav tm="100000">
                                          <p:val>
                                            <p:strVal val="#ppt_y"/>
                                          </p:val>
                                        </p:tav>
                                      </p:tavLst>
                                    </p:anim>
                                    <p:animEffect transition="in" filter="fade">
                                      <p:cBhvr>
                                        <p:cTn id="31" dur="1000"/>
                                        <p:tgtEl>
                                          <p:spTgt spid="542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6" grpId="0"/>
      <p:bldP spid="5"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628650" y="274638"/>
            <a:ext cx="8229600" cy="1143000"/>
          </a:xfrm>
        </p:spPr>
        <p:txBody>
          <a:bodyPr/>
          <a:lstStyle/>
          <a:p>
            <a:pPr algn="r" eaLnBrk="1" hangingPunct="1"/>
            <a:r>
              <a:rPr lang="fa-IR" sz="2800" dirty="0" smtClean="0"/>
              <a:t>دسته بازی یا اهرم هدایت </a:t>
            </a:r>
            <a:r>
              <a:rPr lang="fa-IR" sz="2800" b="1" dirty="0" smtClean="0"/>
              <a:t>  </a:t>
            </a:r>
            <a:r>
              <a:rPr lang="en-US" sz="2800" b="1" dirty="0" smtClean="0">
                <a:latin typeface="Times New Roman" pitchFamily="18" charset="0"/>
                <a:cs typeface="Times New Roman" pitchFamily="18" charset="0"/>
              </a:rPr>
              <a:t>Joystick</a:t>
            </a:r>
            <a:r>
              <a:rPr lang="fa-IR" sz="2800" b="1" dirty="0" smtClean="0"/>
              <a:t>  </a:t>
            </a:r>
            <a:endParaRPr lang="en-US" sz="2800" dirty="0" smtClean="0"/>
          </a:p>
        </p:txBody>
      </p:sp>
      <p:pic>
        <p:nvPicPr>
          <p:cNvPr id="55299" name="Picture 2" descr="joystick.jpg"/>
          <p:cNvPicPr>
            <a:picLocks noChangeAspect="1"/>
          </p:cNvPicPr>
          <p:nvPr/>
        </p:nvPicPr>
        <p:blipFill>
          <a:blip r:embed="rId2" cstate="print"/>
          <a:srcRect/>
          <a:stretch>
            <a:fillRect/>
          </a:stretch>
        </p:blipFill>
        <p:spPr bwMode="auto">
          <a:xfrm>
            <a:off x="5643563" y="1785938"/>
            <a:ext cx="3000375" cy="2632075"/>
          </a:xfrm>
          <a:prstGeom prst="rect">
            <a:avLst/>
          </a:prstGeom>
          <a:noFill/>
          <a:ln w="9525">
            <a:noFill/>
            <a:miter lim="800000"/>
            <a:headEnd/>
            <a:tailEnd/>
          </a:ln>
        </p:spPr>
      </p:pic>
      <p:pic>
        <p:nvPicPr>
          <p:cNvPr id="55300" name="Picture 4" descr="L23-6268-main.jpg"/>
          <p:cNvPicPr>
            <a:picLocks noChangeAspect="1"/>
          </p:cNvPicPr>
          <p:nvPr/>
        </p:nvPicPr>
        <p:blipFill>
          <a:blip r:embed="rId3" cstate="print"/>
          <a:srcRect l="12962" t="3703" r="12962" b="5556"/>
          <a:stretch>
            <a:fillRect/>
          </a:stretch>
        </p:blipFill>
        <p:spPr bwMode="auto">
          <a:xfrm>
            <a:off x="1000125" y="2357438"/>
            <a:ext cx="2857500" cy="3500437"/>
          </a:xfrm>
          <a:prstGeom prst="rect">
            <a:avLst/>
          </a:prstGeom>
          <a:noFill/>
          <a:ln w="9525">
            <a:noFill/>
            <a:miter lim="800000"/>
            <a:headEnd/>
            <a:tailEnd/>
          </a:ln>
        </p:spPr>
      </p:pic>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55298"/>
                                        </p:tgtEl>
                                        <p:attrNameLst>
                                          <p:attrName>style.visibility</p:attrName>
                                        </p:attrNameLst>
                                      </p:cBhvr>
                                      <p:to>
                                        <p:strVal val="visible"/>
                                      </p:to>
                                    </p:set>
                                    <p:animEffect transition="in" filter="fade">
                                      <p:cBhvr>
                                        <p:cTn id="7" dur="800" decel="100000"/>
                                        <p:tgtEl>
                                          <p:spTgt spid="55298"/>
                                        </p:tgtEl>
                                      </p:cBhvr>
                                    </p:animEffect>
                                    <p:anim calcmode="lin" valueType="num">
                                      <p:cBhvr>
                                        <p:cTn id="8" dur="800" decel="100000" fill="hold"/>
                                        <p:tgtEl>
                                          <p:spTgt spid="55298"/>
                                        </p:tgtEl>
                                        <p:attrNameLst>
                                          <p:attrName>style.rotation</p:attrName>
                                        </p:attrNameLst>
                                      </p:cBhvr>
                                      <p:tavLst>
                                        <p:tav tm="0">
                                          <p:val>
                                            <p:fltVal val="-90"/>
                                          </p:val>
                                        </p:tav>
                                        <p:tav tm="100000">
                                          <p:val>
                                            <p:fltVal val="0"/>
                                          </p:val>
                                        </p:tav>
                                      </p:tavLst>
                                    </p:anim>
                                    <p:anim calcmode="lin" valueType="num">
                                      <p:cBhvr>
                                        <p:cTn id="9" dur="800" decel="100000" fill="hold"/>
                                        <p:tgtEl>
                                          <p:spTgt spid="55298"/>
                                        </p:tgtEl>
                                        <p:attrNameLst>
                                          <p:attrName>ppt_x</p:attrName>
                                        </p:attrNameLst>
                                      </p:cBhvr>
                                      <p:tavLst>
                                        <p:tav tm="0">
                                          <p:val>
                                            <p:strVal val="#ppt_x+0.4"/>
                                          </p:val>
                                        </p:tav>
                                        <p:tav tm="100000">
                                          <p:val>
                                            <p:strVal val="#ppt_x-0.05"/>
                                          </p:val>
                                        </p:tav>
                                      </p:tavLst>
                                    </p:anim>
                                    <p:anim calcmode="lin" valueType="num">
                                      <p:cBhvr>
                                        <p:cTn id="10" dur="800" decel="100000" fill="hold"/>
                                        <p:tgtEl>
                                          <p:spTgt spid="5529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529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5298"/>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8" presetClass="entr" presetSubtype="0" accel="50000" fill="hold" nodeType="afterEffect">
                                  <p:stCondLst>
                                    <p:cond delay="0"/>
                                  </p:stCondLst>
                                  <p:childTnLst>
                                    <p:set>
                                      <p:cBhvr>
                                        <p:cTn id="15" dur="1" fill="hold">
                                          <p:stCondLst>
                                            <p:cond delay="0"/>
                                          </p:stCondLst>
                                        </p:cTn>
                                        <p:tgtEl>
                                          <p:spTgt spid="55299"/>
                                        </p:tgtEl>
                                        <p:attrNameLst>
                                          <p:attrName>style.visibility</p:attrName>
                                        </p:attrNameLst>
                                      </p:cBhvr>
                                      <p:to>
                                        <p:strVal val="visible"/>
                                      </p:to>
                                    </p:set>
                                    <p:anim calcmode="lin" valueType="num">
                                      <p:cBhvr>
                                        <p:cTn id="16" dur="1000" fill="hold"/>
                                        <p:tgtEl>
                                          <p:spTgt spid="55299"/>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7" dur="1000" fill="hold"/>
                                        <p:tgtEl>
                                          <p:spTgt spid="55299"/>
                                        </p:tgtEl>
                                        <p:attrNameLst>
                                          <p:attrName>ppt_x</p:attrName>
                                        </p:attrNameLst>
                                      </p:cBhvr>
                                      <p:tavLst>
                                        <p:tav tm="0">
                                          <p:val>
                                            <p:fltVal val="-1"/>
                                          </p:val>
                                        </p:tav>
                                        <p:tav tm="50000">
                                          <p:val>
                                            <p:fltVal val="0.95"/>
                                          </p:val>
                                        </p:tav>
                                        <p:tav tm="100000">
                                          <p:val>
                                            <p:strVal val="#ppt_x"/>
                                          </p:val>
                                        </p:tav>
                                      </p:tavLst>
                                    </p:anim>
                                    <p:anim calcmode="lin" valueType="num">
                                      <p:cBhvr>
                                        <p:cTn id="18" dur="1000" fill="hold"/>
                                        <p:tgtEl>
                                          <p:spTgt spid="55299"/>
                                        </p:tgtEl>
                                        <p:attrNameLst>
                                          <p:attrName>ppt_y</p:attrName>
                                        </p:attrNameLst>
                                      </p:cBhvr>
                                      <p:tavLst>
                                        <p:tav tm="0">
                                          <p:val>
                                            <p:strVal val="#ppt_y"/>
                                          </p:val>
                                        </p:tav>
                                        <p:tav tm="100000">
                                          <p:val>
                                            <p:strVal val="#ppt_y"/>
                                          </p:val>
                                        </p:tav>
                                      </p:tavLst>
                                    </p:anim>
                                    <p:animEffect transition="in" filter="fade">
                                      <p:cBhvr>
                                        <p:cTn id="19" dur="1000"/>
                                        <p:tgtEl>
                                          <p:spTgt spid="55299"/>
                                        </p:tgtEl>
                                      </p:cBhvr>
                                    </p:animEffect>
                                  </p:childTnLst>
                                </p:cTn>
                              </p:par>
                              <p:par>
                                <p:cTn id="20" presetID="48" presetClass="entr" presetSubtype="0" accel="50000" fill="hold" nodeType="withEffect">
                                  <p:stCondLst>
                                    <p:cond delay="0"/>
                                  </p:stCondLst>
                                  <p:childTnLst>
                                    <p:set>
                                      <p:cBhvr>
                                        <p:cTn id="21" dur="1" fill="hold">
                                          <p:stCondLst>
                                            <p:cond delay="0"/>
                                          </p:stCondLst>
                                        </p:cTn>
                                        <p:tgtEl>
                                          <p:spTgt spid="55300"/>
                                        </p:tgtEl>
                                        <p:attrNameLst>
                                          <p:attrName>style.visibility</p:attrName>
                                        </p:attrNameLst>
                                      </p:cBhvr>
                                      <p:to>
                                        <p:strVal val="visible"/>
                                      </p:to>
                                    </p:set>
                                    <p:anim calcmode="lin" valueType="num">
                                      <p:cBhvr>
                                        <p:cTn id="22" dur="1000" fill="hold"/>
                                        <p:tgtEl>
                                          <p:spTgt spid="55300"/>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3" dur="1000" fill="hold"/>
                                        <p:tgtEl>
                                          <p:spTgt spid="55300"/>
                                        </p:tgtEl>
                                        <p:attrNameLst>
                                          <p:attrName>ppt_x</p:attrName>
                                        </p:attrNameLst>
                                      </p:cBhvr>
                                      <p:tavLst>
                                        <p:tav tm="0">
                                          <p:val>
                                            <p:fltVal val="-1"/>
                                          </p:val>
                                        </p:tav>
                                        <p:tav tm="50000">
                                          <p:val>
                                            <p:fltVal val="0.95"/>
                                          </p:val>
                                        </p:tav>
                                        <p:tav tm="100000">
                                          <p:val>
                                            <p:strVal val="#ppt_x"/>
                                          </p:val>
                                        </p:tav>
                                      </p:tavLst>
                                    </p:anim>
                                    <p:anim calcmode="lin" valueType="num">
                                      <p:cBhvr>
                                        <p:cTn id="24" dur="1000" fill="hold"/>
                                        <p:tgtEl>
                                          <p:spTgt spid="55300"/>
                                        </p:tgtEl>
                                        <p:attrNameLst>
                                          <p:attrName>ppt_y</p:attrName>
                                        </p:attrNameLst>
                                      </p:cBhvr>
                                      <p:tavLst>
                                        <p:tav tm="0">
                                          <p:val>
                                            <p:strVal val="#ppt_y"/>
                                          </p:val>
                                        </p:tav>
                                        <p:tav tm="100000">
                                          <p:val>
                                            <p:strVal val="#ppt_y"/>
                                          </p:val>
                                        </p:tav>
                                      </p:tavLst>
                                    </p:anim>
                                    <p:animEffect transition="in" filter="fade">
                                      <p:cBhvr>
                                        <p:cTn id="25" dur="1000"/>
                                        <p:tgtEl>
                                          <p:spTgt spid="553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8"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4"/>
          <p:cNvSpPr>
            <a:spLocks noGrp="1" noChangeArrowheads="1"/>
          </p:cNvSpPr>
          <p:nvPr>
            <p:ph type="title"/>
          </p:nvPr>
        </p:nvSpPr>
        <p:spPr/>
        <p:txBody>
          <a:bodyPr/>
          <a:lstStyle/>
          <a:p>
            <a:pPr algn="r" eaLnBrk="1" hangingPunct="1"/>
            <a:r>
              <a:rPr lang="fa-IR" sz="3200" dirty="0" smtClean="0"/>
              <a:t>دوربین وب و دوربین دیجیتال</a:t>
            </a:r>
            <a:endParaRPr lang="en-US" sz="3200" dirty="0" smtClean="0"/>
          </a:p>
        </p:txBody>
      </p:sp>
      <p:pic>
        <p:nvPicPr>
          <p:cNvPr id="56323" name="Picture 3" descr="malaga-russian-girls-catch-thief-with-camera1.jpg"/>
          <p:cNvPicPr>
            <a:picLocks noChangeAspect="1"/>
          </p:cNvPicPr>
          <p:nvPr/>
        </p:nvPicPr>
        <p:blipFill>
          <a:blip r:embed="rId2" cstate="print"/>
          <a:srcRect l="26759"/>
          <a:stretch>
            <a:fillRect/>
          </a:stretch>
        </p:blipFill>
        <p:spPr bwMode="auto">
          <a:xfrm>
            <a:off x="571500" y="2000250"/>
            <a:ext cx="3714750" cy="4379913"/>
          </a:xfrm>
          <a:prstGeom prst="rect">
            <a:avLst/>
          </a:prstGeom>
          <a:noFill/>
          <a:ln w="9525">
            <a:noFill/>
            <a:miter lim="800000"/>
            <a:headEnd/>
            <a:tailEnd/>
          </a:ln>
        </p:spPr>
      </p:pic>
      <p:pic>
        <p:nvPicPr>
          <p:cNvPr id="56324" name="Picture 5" descr="panasonic-lumix-dmc-fx700-digital-camera-review_1.jpg"/>
          <p:cNvPicPr>
            <a:picLocks noChangeAspect="1"/>
          </p:cNvPicPr>
          <p:nvPr/>
        </p:nvPicPr>
        <p:blipFill>
          <a:blip r:embed="rId3" cstate="print"/>
          <a:srcRect/>
          <a:stretch>
            <a:fillRect/>
          </a:stretch>
        </p:blipFill>
        <p:spPr bwMode="auto">
          <a:xfrm>
            <a:off x="4643438" y="1857375"/>
            <a:ext cx="4071937" cy="2727325"/>
          </a:xfrm>
          <a:prstGeom prst="rect">
            <a:avLst/>
          </a:prstGeom>
          <a:noFill/>
          <a:ln w="9525">
            <a:noFill/>
            <a:miter lim="800000"/>
            <a:headEnd/>
            <a:tailEnd/>
          </a:ln>
        </p:spPr>
      </p:pic>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56322"/>
                                        </p:tgtEl>
                                        <p:attrNameLst>
                                          <p:attrName>style.visibility</p:attrName>
                                        </p:attrNameLst>
                                      </p:cBhvr>
                                      <p:to>
                                        <p:strVal val="visible"/>
                                      </p:to>
                                    </p:set>
                                    <p:animEffect transition="in" filter="fade">
                                      <p:cBhvr>
                                        <p:cTn id="7" dur="800" decel="100000"/>
                                        <p:tgtEl>
                                          <p:spTgt spid="56322"/>
                                        </p:tgtEl>
                                      </p:cBhvr>
                                    </p:animEffect>
                                    <p:anim calcmode="lin" valueType="num">
                                      <p:cBhvr>
                                        <p:cTn id="8" dur="800" decel="100000" fill="hold"/>
                                        <p:tgtEl>
                                          <p:spTgt spid="56322"/>
                                        </p:tgtEl>
                                        <p:attrNameLst>
                                          <p:attrName>style.rotation</p:attrName>
                                        </p:attrNameLst>
                                      </p:cBhvr>
                                      <p:tavLst>
                                        <p:tav tm="0">
                                          <p:val>
                                            <p:fltVal val="-90"/>
                                          </p:val>
                                        </p:tav>
                                        <p:tav tm="100000">
                                          <p:val>
                                            <p:fltVal val="0"/>
                                          </p:val>
                                        </p:tav>
                                      </p:tavLst>
                                    </p:anim>
                                    <p:anim calcmode="lin" valueType="num">
                                      <p:cBhvr>
                                        <p:cTn id="9" dur="800" decel="100000" fill="hold"/>
                                        <p:tgtEl>
                                          <p:spTgt spid="56322"/>
                                        </p:tgtEl>
                                        <p:attrNameLst>
                                          <p:attrName>ppt_x</p:attrName>
                                        </p:attrNameLst>
                                      </p:cBhvr>
                                      <p:tavLst>
                                        <p:tav tm="0">
                                          <p:val>
                                            <p:strVal val="#ppt_x+0.4"/>
                                          </p:val>
                                        </p:tav>
                                        <p:tav tm="100000">
                                          <p:val>
                                            <p:strVal val="#ppt_x-0.05"/>
                                          </p:val>
                                        </p:tav>
                                      </p:tavLst>
                                    </p:anim>
                                    <p:anim calcmode="lin" valueType="num">
                                      <p:cBhvr>
                                        <p:cTn id="10" dur="800" decel="100000" fill="hold"/>
                                        <p:tgtEl>
                                          <p:spTgt spid="5632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632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632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8" presetClass="entr" presetSubtype="0" accel="50000" fill="hold" nodeType="afterEffect">
                                  <p:stCondLst>
                                    <p:cond delay="0"/>
                                  </p:stCondLst>
                                  <p:childTnLst>
                                    <p:set>
                                      <p:cBhvr>
                                        <p:cTn id="15" dur="1" fill="hold">
                                          <p:stCondLst>
                                            <p:cond delay="0"/>
                                          </p:stCondLst>
                                        </p:cTn>
                                        <p:tgtEl>
                                          <p:spTgt spid="56324"/>
                                        </p:tgtEl>
                                        <p:attrNameLst>
                                          <p:attrName>style.visibility</p:attrName>
                                        </p:attrNameLst>
                                      </p:cBhvr>
                                      <p:to>
                                        <p:strVal val="visible"/>
                                      </p:to>
                                    </p:set>
                                    <p:anim calcmode="lin" valueType="num">
                                      <p:cBhvr>
                                        <p:cTn id="16" dur="1000" fill="hold"/>
                                        <p:tgtEl>
                                          <p:spTgt spid="56324"/>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7" dur="1000" fill="hold"/>
                                        <p:tgtEl>
                                          <p:spTgt spid="56324"/>
                                        </p:tgtEl>
                                        <p:attrNameLst>
                                          <p:attrName>ppt_x</p:attrName>
                                        </p:attrNameLst>
                                      </p:cBhvr>
                                      <p:tavLst>
                                        <p:tav tm="0">
                                          <p:val>
                                            <p:fltVal val="-1"/>
                                          </p:val>
                                        </p:tav>
                                        <p:tav tm="50000">
                                          <p:val>
                                            <p:fltVal val="0.95"/>
                                          </p:val>
                                        </p:tav>
                                        <p:tav tm="100000">
                                          <p:val>
                                            <p:strVal val="#ppt_x"/>
                                          </p:val>
                                        </p:tav>
                                      </p:tavLst>
                                    </p:anim>
                                    <p:anim calcmode="lin" valueType="num">
                                      <p:cBhvr>
                                        <p:cTn id="18" dur="1000" fill="hold"/>
                                        <p:tgtEl>
                                          <p:spTgt spid="56324"/>
                                        </p:tgtEl>
                                        <p:attrNameLst>
                                          <p:attrName>ppt_y</p:attrName>
                                        </p:attrNameLst>
                                      </p:cBhvr>
                                      <p:tavLst>
                                        <p:tav tm="0">
                                          <p:val>
                                            <p:strVal val="#ppt_y"/>
                                          </p:val>
                                        </p:tav>
                                        <p:tav tm="100000">
                                          <p:val>
                                            <p:strVal val="#ppt_y"/>
                                          </p:val>
                                        </p:tav>
                                      </p:tavLst>
                                    </p:anim>
                                    <p:animEffect transition="in" filter="fade">
                                      <p:cBhvr>
                                        <p:cTn id="19" dur="1000"/>
                                        <p:tgtEl>
                                          <p:spTgt spid="56324"/>
                                        </p:tgtEl>
                                      </p:cBhvr>
                                    </p:animEffect>
                                  </p:childTnLst>
                                </p:cTn>
                              </p:par>
                              <p:par>
                                <p:cTn id="20" presetID="48" presetClass="entr" presetSubtype="0" accel="50000" fill="hold" nodeType="withEffect">
                                  <p:stCondLst>
                                    <p:cond delay="0"/>
                                  </p:stCondLst>
                                  <p:childTnLst>
                                    <p:set>
                                      <p:cBhvr>
                                        <p:cTn id="21" dur="1" fill="hold">
                                          <p:stCondLst>
                                            <p:cond delay="0"/>
                                          </p:stCondLst>
                                        </p:cTn>
                                        <p:tgtEl>
                                          <p:spTgt spid="56323"/>
                                        </p:tgtEl>
                                        <p:attrNameLst>
                                          <p:attrName>style.visibility</p:attrName>
                                        </p:attrNameLst>
                                      </p:cBhvr>
                                      <p:to>
                                        <p:strVal val="visible"/>
                                      </p:to>
                                    </p:set>
                                    <p:anim calcmode="lin" valueType="num">
                                      <p:cBhvr>
                                        <p:cTn id="22" dur="1000" fill="hold"/>
                                        <p:tgtEl>
                                          <p:spTgt spid="56323"/>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3" dur="1000" fill="hold"/>
                                        <p:tgtEl>
                                          <p:spTgt spid="56323"/>
                                        </p:tgtEl>
                                        <p:attrNameLst>
                                          <p:attrName>ppt_x</p:attrName>
                                        </p:attrNameLst>
                                      </p:cBhvr>
                                      <p:tavLst>
                                        <p:tav tm="0">
                                          <p:val>
                                            <p:fltVal val="-1"/>
                                          </p:val>
                                        </p:tav>
                                        <p:tav tm="50000">
                                          <p:val>
                                            <p:fltVal val="0.95"/>
                                          </p:val>
                                        </p:tav>
                                        <p:tav tm="100000">
                                          <p:val>
                                            <p:strVal val="#ppt_x"/>
                                          </p:val>
                                        </p:tav>
                                      </p:tavLst>
                                    </p:anim>
                                    <p:anim calcmode="lin" valueType="num">
                                      <p:cBhvr>
                                        <p:cTn id="24" dur="1000" fill="hold"/>
                                        <p:tgtEl>
                                          <p:spTgt spid="56323"/>
                                        </p:tgtEl>
                                        <p:attrNameLst>
                                          <p:attrName>ppt_y</p:attrName>
                                        </p:attrNameLst>
                                      </p:cBhvr>
                                      <p:tavLst>
                                        <p:tav tm="0">
                                          <p:val>
                                            <p:strVal val="#ppt_y"/>
                                          </p:val>
                                        </p:tav>
                                        <p:tav tm="100000">
                                          <p:val>
                                            <p:strVal val="#ppt_y"/>
                                          </p:val>
                                        </p:tav>
                                      </p:tavLst>
                                    </p:anim>
                                    <p:animEffect transition="in" filter="fade">
                                      <p:cBhvr>
                                        <p:cTn id="25" dur="1000"/>
                                        <p:tgtEl>
                                          <p:spTgt spid="563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2"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500063" y="285750"/>
            <a:ext cx="8229600" cy="1143000"/>
          </a:xfrm>
        </p:spPr>
        <p:txBody>
          <a:bodyPr/>
          <a:lstStyle/>
          <a:p>
            <a:pPr algn="r" eaLnBrk="1" hangingPunct="1"/>
            <a:r>
              <a:rPr lang="fa-IR" sz="3200" dirty="0" smtClean="0"/>
              <a:t>دستگاههای خروجي</a:t>
            </a:r>
            <a:endParaRPr lang="en-US" sz="3200" dirty="0" smtClean="0"/>
          </a:p>
        </p:txBody>
      </p:sp>
      <p:sp>
        <p:nvSpPr>
          <p:cNvPr id="26627" name="Rectangle 3"/>
          <p:cNvSpPr>
            <a:spLocks noGrp="1" noChangeArrowheads="1"/>
          </p:cNvSpPr>
          <p:nvPr>
            <p:ph idx="1"/>
          </p:nvPr>
        </p:nvSpPr>
        <p:spPr/>
        <p:txBody>
          <a:bodyPr/>
          <a:lstStyle/>
          <a:p>
            <a:pPr eaLnBrk="1" hangingPunct="1">
              <a:defRPr/>
            </a:pPr>
            <a:r>
              <a:rPr lang="fa-IR" sz="2800" dirty="0" smtClean="0"/>
              <a:t>واحد خروجی، اطلاعات پردازش شده را از کامپیوتر دریافت کرده و به اطلاعات قابل فهم برای انسان تبدیل می کند و به وسیله دستگاههای خروجی به کاربر تحویل داده می شود.</a:t>
            </a:r>
          </a:p>
          <a:p>
            <a:pPr eaLnBrk="1" hangingPunct="1">
              <a:defRPr/>
            </a:pPr>
            <a:r>
              <a:rPr lang="fa-IR" sz="2800" dirty="0" smtClean="0">
                <a:cs typeface="B Titr" pitchFamily="2" charset="-78"/>
              </a:rPr>
              <a:t>صفحه نمایش  </a:t>
            </a:r>
            <a:r>
              <a:rPr lang="en-US" sz="2800" b="1" dirty="0" smtClean="0">
                <a:latin typeface="Times New Roman" pitchFamily="18" charset="0"/>
                <a:cs typeface="Times New Roman" pitchFamily="18" charset="0"/>
              </a:rPr>
              <a:t>Monitor</a:t>
            </a:r>
            <a:endParaRPr lang="fa-IR" sz="2800" dirty="0" smtClean="0">
              <a:latin typeface="Times New Roman" pitchFamily="18" charset="0"/>
              <a:cs typeface="Times New Roman" pitchFamily="18" charset="0"/>
            </a:endParaRPr>
          </a:p>
          <a:p>
            <a:pPr marL="640080" eaLnBrk="1" hangingPunct="1">
              <a:buSzPct val="110000"/>
              <a:buFont typeface="Arial" pitchFamily="34" charset="0"/>
              <a:buChar char="•"/>
              <a:defRPr/>
            </a:pPr>
            <a:r>
              <a:rPr lang="fa-IR" sz="2400" dirty="0" smtClean="0"/>
              <a:t>رایج ترین دستگاه خروجی</a:t>
            </a:r>
          </a:p>
          <a:p>
            <a:pPr marL="640080" eaLnBrk="1" hangingPunct="1">
              <a:buSzPct val="110000"/>
              <a:buFont typeface="Arial" pitchFamily="34" charset="0"/>
              <a:buChar char="•"/>
              <a:defRPr/>
            </a:pPr>
            <a:r>
              <a:rPr lang="fa-IR" sz="2400" dirty="0" smtClean="0"/>
              <a:t>تصویر صفحه نمایش از نقاط بسیار کوچک به نام پیکسل تشکیل شده است.</a:t>
            </a:r>
            <a:endParaRPr lang="en-US" sz="2400" dirty="0" smtClean="0"/>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6626"/>
                                        </p:tgtEl>
                                        <p:attrNameLst>
                                          <p:attrName>style.visibility</p:attrName>
                                        </p:attrNameLst>
                                      </p:cBhvr>
                                      <p:to>
                                        <p:strVal val="visible"/>
                                      </p:to>
                                    </p:set>
                                    <p:animEffect transition="in" filter="fade">
                                      <p:cBhvr>
                                        <p:cTn id="7" dur="800" decel="100000"/>
                                        <p:tgtEl>
                                          <p:spTgt spid="26626"/>
                                        </p:tgtEl>
                                      </p:cBhvr>
                                    </p:animEffect>
                                    <p:anim calcmode="lin" valueType="num">
                                      <p:cBhvr>
                                        <p:cTn id="8" dur="800" decel="100000" fill="hold"/>
                                        <p:tgtEl>
                                          <p:spTgt spid="26626"/>
                                        </p:tgtEl>
                                        <p:attrNameLst>
                                          <p:attrName>style.rotation</p:attrName>
                                        </p:attrNameLst>
                                      </p:cBhvr>
                                      <p:tavLst>
                                        <p:tav tm="0">
                                          <p:val>
                                            <p:fltVal val="-90"/>
                                          </p:val>
                                        </p:tav>
                                        <p:tav tm="100000">
                                          <p:val>
                                            <p:fltVal val="0"/>
                                          </p:val>
                                        </p:tav>
                                      </p:tavLst>
                                    </p:anim>
                                    <p:anim calcmode="lin" valueType="num">
                                      <p:cBhvr>
                                        <p:cTn id="9" dur="800" decel="100000" fill="hold"/>
                                        <p:tgtEl>
                                          <p:spTgt spid="26626"/>
                                        </p:tgtEl>
                                        <p:attrNameLst>
                                          <p:attrName>ppt_x</p:attrName>
                                        </p:attrNameLst>
                                      </p:cBhvr>
                                      <p:tavLst>
                                        <p:tav tm="0">
                                          <p:val>
                                            <p:strVal val="#ppt_x+0.4"/>
                                          </p:val>
                                        </p:tav>
                                        <p:tav tm="100000">
                                          <p:val>
                                            <p:strVal val="#ppt_x-0.05"/>
                                          </p:val>
                                        </p:tav>
                                      </p:tavLst>
                                    </p:anim>
                                    <p:anim calcmode="lin" valueType="num">
                                      <p:cBhvr>
                                        <p:cTn id="10" dur="800" decel="100000" fill="hold"/>
                                        <p:tgtEl>
                                          <p:spTgt spid="2662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662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6626"/>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7" presetClass="entr" presetSubtype="0" fill="hold" grpId="0" nodeType="afterEffect">
                                  <p:stCondLst>
                                    <p:cond delay="0"/>
                                  </p:stCondLst>
                                  <p:childTnLst>
                                    <p:set>
                                      <p:cBhvr>
                                        <p:cTn id="15" dur="1" fill="hold">
                                          <p:stCondLst>
                                            <p:cond delay="0"/>
                                          </p:stCondLst>
                                        </p:cTn>
                                        <p:tgtEl>
                                          <p:spTgt spid="26627">
                                            <p:txEl>
                                              <p:pRg st="0" end="0"/>
                                            </p:txEl>
                                          </p:spTgt>
                                        </p:tgtEl>
                                        <p:attrNameLst>
                                          <p:attrName>style.visibility</p:attrName>
                                        </p:attrNameLst>
                                      </p:cBhvr>
                                      <p:to>
                                        <p:strVal val="visible"/>
                                      </p:to>
                                    </p:set>
                                    <p:animEffect transition="in" filter="fade">
                                      <p:cBhvr>
                                        <p:cTn id="16" dur="500"/>
                                        <p:tgtEl>
                                          <p:spTgt spid="26627">
                                            <p:txEl>
                                              <p:pRg st="0" end="0"/>
                                            </p:txEl>
                                          </p:spTgt>
                                        </p:tgtEl>
                                      </p:cBhvr>
                                    </p:animEffect>
                                    <p:anim calcmode="lin" valueType="num">
                                      <p:cBhvr>
                                        <p:cTn id="17" dur="500" fill="hold"/>
                                        <p:tgtEl>
                                          <p:spTgt spid="26627">
                                            <p:txEl>
                                              <p:pRg st="0" end="0"/>
                                            </p:txEl>
                                          </p:spTgt>
                                        </p:tgtEl>
                                        <p:attrNameLst>
                                          <p:attrName>ppt_x</p:attrName>
                                        </p:attrNameLst>
                                      </p:cBhvr>
                                      <p:tavLst>
                                        <p:tav tm="0">
                                          <p:val>
                                            <p:strVal val="#ppt_x"/>
                                          </p:val>
                                        </p:tav>
                                        <p:tav tm="100000">
                                          <p:val>
                                            <p:strVal val="#ppt_x"/>
                                          </p:val>
                                        </p:tav>
                                      </p:tavLst>
                                    </p:anim>
                                    <p:anim calcmode="lin" valueType="num">
                                      <p:cBhvr>
                                        <p:cTn id="18" dur="500" fill="hold"/>
                                        <p:tgtEl>
                                          <p:spTgt spid="26627">
                                            <p:txEl>
                                              <p:pRg st="0" end="0"/>
                                            </p:txEl>
                                          </p:spTgt>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47" presetClass="entr" presetSubtype="0" fill="hold" grpId="0" nodeType="afterEffect">
                                  <p:stCondLst>
                                    <p:cond delay="0"/>
                                  </p:stCondLst>
                                  <p:childTnLst>
                                    <p:set>
                                      <p:cBhvr>
                                        <p:cTn id="21" dur="1" fill="hold">
                                          <p:stCondLst>
                                            <p:cond delay="0"/>
                                          </p:stCondLst>
                                        </p:cTn>
                                        <p:tgtEl>
                                          <p:spTgt spid="26627">
                                            <p:txEl>
                                              <p:pRg st="1" end="1"/>
                                            </p:txEl>
                                          </p:spTgt>
                                        </p:tgtEl>
                                        <p:attrNameLst>
                                          <p:attrName>style.visibility</p:attrName>
                                        </p:attrNameLst>
                                      </p:cBhvr>
                                      <p:to>
                                        <p:strVal val="visible"/>
                                      </p:to>
                                    </p:set>
                                    <p:animEffect transition="in" filter="fade">
                                      <p:cBhvr>
                                        <p:cTn id="22" dur="500"/>
                                        <p:tgtEl>
                                          <p:spTgt spid="26627">
                                            <p:txEl>
                                              <p:pRg st="1" end="1"/>
                                            </p:txEl>
                                          </p:spTgt>
                                        </p:tgtEl>
                                      </p:cBhvr>
                                    </p:animEffect>
                                    <p:anim calcmode="lin" valueType="num">
                                      <p:cBhvr>
                                        <p:cTn id="23" dur="500" fill="hold"/>
                                        <p:tgtEl>
                                          <p:spTgt spid="26627">
                                            <p:txEl>
                                              <p:pRg st="1" end="1"/>
                                            </p:txEl>
                                          </p:spTgt>
                                        </p:tgtEl>
                                        <p:attrNameLst>
                                          <p:attrName>ppt_x</p:attrName>
                                        </p:attrNameLst>
                                      </p:cBhvr>
                                      <p:tavLst>
                                        <p:tav tm="0">
                                          <p:val>
                                            <p:strVal val="#ppt_x"/>
                                          </p:val>
                                        </p:tav>
                                        <p:tav tm="100000">
                                          <p:val>
                                            <p:strVal val="#ppt_x"/>
                                          </p:val>
                                        </p:tav>
                                      </p:tavLst>
                                    </p:anim>
                                    <p:anim calcmode="lin" valueType="num">
                                      <p:cBhvr>
                                        <p:cTn id="24" dur="500" fill="hold"/>
                                        <p:tgtEl>
                                          <p:spTgt spid="26627">
                                            <p:txEl>
                                              <p:pRg st="1" end="1"/>
                                            </p:txEl>
                                          </p:spTgt>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47" presetClass="entr" presetSubtype="0" fill="hold" grpId="0" nodeType="afterEffect">
                                  <p:stCondLst>
                                    <p:cond delay="0"/>
                                  </p:stCondLst>
                                  <p:childTnLst>
                                    <p:set>
                                      <p:cBhvr>
                                        <p:cTn id="27" dur="1" fill="hold">
                                          <p:stCondLst>
                                            <p:cond delay="0"/>
                                          </p:stCondLst>
                                        </p:cTn>
                                        <p:tgtEl>
                                          <p:spTgt spid="26627">
                                            <p:txEl>
                                              <p:pRg st="2" end="2"/>
                                            </p:txEl>
                                          </p:spTgt>
                                        </p:tgtEl>
                                        <p:attrNameLst>
                                          <p:attrName>style.visibility</p:attrName>
                                        </p:attrNameLst>
                                      </p:cBhvr>
                                      <p:to>
                                        <p:strVal val="visible"/>
                                      </p:to>
                                    </p:set>
                                    <p:animEffect transition="in" filter="fade">
                                      <p:cBhvr>
                                        <p:cTn id="28" dur="500"/>
                                        <p:tgtEl>
                                          <p:spTgt spid="26627">
                                            <p:txEl>
                                              <p:pRg st="2" end="2"/>
                                            </p:txEl>
                                          </p:spTgt>
                                        </p:tgtEl>
                                      </p:cBhvr>
                                    </p:animEffect>
                                    <p:anim calcmode="lin" valueType="num">
                                      <p:cBhvr>
                                        <p:cTn id="29" dur="500" fill="hold"/>
                                        <p:tgtEl>
                                          <p:spTgt spid="26627">
                                            <p:txEl>
                                              <p:pRg st="2" end="2"/>
                                            </p:txEl>
                                          </p:spTgt>
                                        </p:tgtEl>
                                        <p:attrNameLst>
                                          <p:attrName>ppt_x</p:attrName>
                                        </p:attrNameLst>
                                      </p:cBhvr>
                                      <p:tavLst>
                                        <p:tav tm="0">
                                          <p:val>
                                            <p:strVal val="#ppt_x"/>
                                          </p:val>
                                        </p:tav>
                                        <p:tav tm="100000">
                                          <p:val>
                                            <p:strVal val="#ppt_x"/>
                                          </p:val>
                                        </p:tav>
                                      </p:tavLst>
                                    </p:anim>
                                    <p:anim calcmode="lin" valueType="num">
                                      <p:cBhvr>
                                        <p:cTn id="30" dur="500" fill="hold"/>
                                        <p:tgtEl>
                                          <p:spTgt spid="26627">
                                            <p:txEl>
                                              <p:pRg st="2" end="2"/>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7" presetClass="entr" presetSubtype="0" fill="hold" grpId="0" nodeType="afterEffect">
                                  <p:stCondLst>
                                    <p:cond delay="0"/>
                                  </p:stCondLst>
                                  <p:childTnLst>
                                    <p:set>
                                      <p:cBhvr>
                                        <p:cTn id="33" dur="1" fill="hold">
                                          <p:stCondLst>
                                            <p:cond delay="0"/>
                                          </p:stCondLst>
                                        </p:cTn>
                                        <p:tgtEl>
                                          <p:spTgt spid="26627">
                                            <p:txEl>
                                              <p:pRg st="3" end="3"/>
                                            </p:txEl>
                                          </p:spTgt>
                                        </p:tgtEl>
                                        <p:attrNameLst>
                                          <p:attrName>style.visibility</p:attrName>
                                        </p:attrNameLst>
                                      </p:cBhvr>
                                      <p:to>
                                        <p:strVal val="visible"/>
                                      </p:to>
                                    </p:set>
                                    <p:animEffect transition="in" filter="fade">
                                      <p:cBhvr>
                                        <p:cTn id="34" dur="500"/>
                                        <p:tgtEl>
                                          <p:spTgt spid="26627">
                                            <p:txEl>
                                              <p:pRg st="3" end="3"/>
                                            </p:txEl>
                                          </p:spTgt>
                                        </p:tgtEl>
                                      </p:cBhvr>
                                    </p:animEffect>
                                    <p:anim calcmode="lin" valueType="num">
                                      <p:cBhvr>
                                        <p:cTn id="35" dur="500" fill="hold"/>
                                        <p:tgtEl>
                                          <p:spTgt spid="26627">
                                            <p:txEl>
                                              <p:pRg st="3" end="3"/>
                                            </p:txEl>
                                          </p:spTgt>
                                        </p:tgtEl>
                                        <p:attrNameLst>
                                          <p:attrName>ppt_x</p:attrName>
                                        </p:attrNameLst>
                                      </p:cBhvr>
                                      <p:tavLst>
                                        <p:tav tm="0">
                                          <p:val>
                                            <p:strVal val="#ppt_x"/>
                                          </p:val>
                                        </p:tav>
                                        <p:tav tm="100000">
                                          <p:val>
                                            <p:strVal val="#ppt_x"/>
                                          </p:val>
                                        </p:tav>
                                      </p:tavLst>
                                    </p:anim>
                                    <p:anim calcmode="lin" valueType="num">
                                      <p:cBhvr>
                                        <p:cTn id="36" dur="500" fill="hold"/>
                                        <p:tgtEl>
                                          <p:spTgt spid="2662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p:bldP spid="26627"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28688"/>
            <a:ext cx="8229600" cy="5572125"/>
          </a:xfrm>
        </p:spPr>
        <p:txBody>
          <a:bodyPr/>
          <a:lstStyle/>
          <a:p>
            <a:pPr algn="r">
              <a:spcAft>
                <a:spcPts val="1200"/>
              </a:spcAft>
              <a:buFont typeface="Wingdings" pitchFamily="2" charset="2"/>
              <a:buNone/>
              <a:defRPr/>
            </a:pPr>
            <a:r>
              <a:rPr lang="fa-IR" sz="2800" b="1" dirty="0" smtClean="0">
                <a:latin typeface="Times New Roman" pitchFamily="18" charset="0"/>
                <a:cs typeface="B Titr" pitchFamily="2" charset="-78"/>
              </a:rPr>
              <a:t>درجه تفکیک پذیری </a:t>
            </a:r>
            <a:r>
              <a:rPr lang="en-US" sz="2800" b="1" dirty="0" smtClean="0">
                <a:latin typeface="Times New Roman" pitchFamily="18" charset="0"/>
                <a:cs typeface="Times New Roman" pitchFamily="18" charset="0"/>
              </a:rPr>
              <a:t>Resolution </a:t>
            </a:r>
          </a:p>
          <a:p>
            <a:pPr>
              <a:defRPr/>
            </a:pPr>
            <a:r>
              <a:rPr lang="fa-IR" sz="2800" dirty="0" smtClean="0"/>
              <a:t>تعداد پیکسل هایی که مانیتور در هر زمان نمایش می دهد درجه تفکیک پذیری یا </a:t>
            </a:r>
            <a:r>
              <a:rPr lang="en-US" sz="2800" dirty="0" smtClean="0">
                <a:latin typeface="Times New Roman" pitchFamily="18" charset="0"/>
                <a:cs typeface="Times New Roman" pitchFamily="18" charset="0"/>
              </a:rPr>
              <a:t>Resolution</a:t>
            </a:r>
            <a:r>
              <a:rPr lang="fa-IR" sz="2800" dirty="0" smtClean="0"/>
              <a:t> نامیده می شود.</a:t>
            </a:r>
            <a:endParaRPr lang="en-US" sz="2800" dirty="0" smtClean="0"/>
          </a:p>
          <a:p>
            <a:pPr>
              <a:defRPr/>
            </a:pPr>
            <a:r>
              <a:rPr lang="fa-IR" sz="2800" dirty="0" smtClean="0">
                <a:cs typeface="B Titr" pitchFamily="2" charset="-78"/>
              </a:rPr>
              <a:t>انواع صفحه نمایش </a:t>
            </a:r>
          </a:p>
          <a:p>
            <a:pPr marL="640080" algn="r" eaLnBrk="1" hangingPunct="1">
              <a:buSzPct val="111000"/>
              <a:buFont typeface="Arial" pitchFamily="34" charset="0"/>
              <a:buChar char="•"/>
              <a:defRPr/>
            </a:pPr>
            <a:r>
              <a:rPr lang="fa-IR" sz="2800" dirty="0" smtClean="0"/>
              <a:t>لامپ اشعه کاتدی </a:t>
            </a:r>
            <a:r>
              <a:rPr lang="en-US" sz="2800" dirty="0" smtClean="0">
                <a:latin typeface="Times New Roman" pitchFamily="18" charset="0"/>
                <a:cs typeface="Times New Roman" pitchFamily="18" charset="0"/>
              </a:rPr>
              <a:t>CRT</a:t>
            </a:r>
            <a:endParaRPr lang="fa-IR" sz="2800" dirty="0" smtClean="0">
              <a:latin typeface="Times New Roman" pitchFamily="18" charset="0"/>
              <a:cs typeface="Times New Roman" pitchFamily="18" charset="0"/>
            </a:endParaRPr>
          </a:p>
          <a:p>
            <a:pPr marL="640080" algn="r" eaLnBrk="1" hangingPunct="1">
              <a:buSzPct val="111000"/>
              <a:buFont typeface="Arial" pitchFamily="34" charset="0"/>
              <a:buChar char="•"/>
              <a:defRPr/>
            </a:pPr>
            <a:r>
              <a:rPr lang="fa-IR" sz="2800" dirty="0" smtClean="0"/>
              <a:t>کریستال مایع </a:t>
            </a:r>
            <a:r>
              <a:rPr lang="en-US" sz="2800" dirty="0" smtClean="0">
                <a:latin typeface="Times New Roman" pitchFamily="18" charset="0"/>
                <a:cs typeface="Times New Roman" pitchFamily="18" charset="0"/>
              </a:rPr>
              <a:t>LCD</a:t>
            </a:r>
            <a:endParaRPr lang="fa-IR" sz="2800" dirty="0" smtClean="0">
              <a:latin typeface="Times New Roman" pitchFamily="18" charset="0"/>
              <a:cs typeface="Times New Roman" pitchFamily="18" charset="0"/>
            </a:endParaRPr>
          </a:p>
          <a:p>
            <a:pPr marL="640080" algn="r" eaLnBrk="1" hangingPunct="1">
              <a:buSzPct val="111000"/>
              <a:buFont typeface="Arial" pitchFamily="34" charset="0"/>
              <a:buChar char="•"/>
              <a:defRPr/>
            </a:pPr>
            <a:r>
              <a:rPr lang="fa-IR" sz="2800" dirty="0" smtClean="0"/>
              <a:t>پلاسماي گازي </a:t>
            </a:r>
            <a:r>
              <a:rPr lang="en-US" sz="2800" dirty="0" smtClean="0">
                <a:latin typeface="Times New Roman" pitchFamily="18" charset="0"/>
                <a:cs typeface="Times New Roman" pitchFamily="18" charset="0"/>
              </a:rPr>
              <a:t>Plasma</a:t>
            </a:r>
            <a:endParaRPr lang="fa-IR" sz="2800" dirty="0" smtClean="0">
              <a:latin typeface="Times New Roman" pitchFamily="18" charset="0"/>
              <a:cs typeface="Times New Roman" pitchFamily="18" charset="0"/>
            </a:endParaRPr>
          </a:p>
          <a:p>
            <a:pPr marL="640080" algn="r" eaLnBrk="1" hangingPunct="1">
              <a:buSzPct val="111000"/>
              <a:buFont typeface="Arial" pitchFamily="34" charset="0"/>
              <a:buChar char="•"/>
              <a:defRPr/>
            </a:pPr>
            <a:r>
              <a:rPr lang="fa-IR" sz="2800" dirty="0" smtClean="0"/>
              <a:t>صفحه نمایش لمسی  </a:t>
            </a:r>
            <a:endParaRPr lang="en-US" sz="2800" dirty="0" smtClean="0"/>
          </a:p>
        </p:txBody>
      </p:sp>
      <p:grpSp>
        <p:nvGrpSpPr>
          <p:cNvPr id="58371" name="Group 44"/>
          <p:cNvGrpSpPr>
            <a:grpSpLocks/>
          </p:cNvGrpSpPr>
          <p:nvPr/>
        </p:nvGrpSpPr>
        <p:grpSpPr bwMode="auto">
          <a:xfrm>
            <a:off x="1000125" y="3429000"/>
            <a:ext cx="3214688" cy="2859088"/>
            <a:chOff x="1428728" y="3357562"/>
            <a:chExt cx="3214710" cy="2858314"/>
          </a:xfrm>
        </p:grpSpPr>
        <p:sp>
          <p:nvSpPr>
            <p:cNvPr id="4" name="Rectangle 3"/>
            <p:cNvSpPr/>
            <p:nvPr/>
          </p:nvSpPr>
          <p:spPr>
            <a:xfrm>
              <a:off x="1428728" y="3357562"/>
              <a:ext cx="3214710" cy="285672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6" name="Straight Connector 5"/>
            <p:cNvCxnSpPr/>
            <p:nvPr/>
          </p:nvCxnSpPr>
          <p:spPr>
            <a:xfrm rot="5400000">
              <a:off x="143242" y="4785925"/>
              <a:ext cx="2856726" cy="3175"/>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a:off x="294849" y="4785131"/>
              <a:ext cx="2856726"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447250" y="4785131"/>
              <a:ext cx="2856726"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5400000">
              <a:off x="599651" y="4785131"/>
              <a:ext cx="2856726"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752052" y="4785131"/>
              <a:ext cx="2856726"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904453" y="4785131"/>
              <a:ext cx="2856726"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1056854" y="4785131"/>
              <a:ext cx="2856726"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1209255" y="4785131"/>
              <a:ext cx="2856726"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1361656" y="4785131"/>
              <a:ext cx="2856726"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14057" y="4785131"/>
              <a:ext cx="2856726"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a:off x="1666458" y="4785131"/>
              <a:ext cx="2856726"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1818859" y="4785131"/>
              <a:ext cx="2856726"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1999835" y="4785131"/>
              <a:ext cx="2856726"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2123661" y="4785131"/>
              <a:ext cx="2856726"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2276062" y="4785131"/>
              <a:ext cx="2856726"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2428463" y="4785131"/>
              <a:ext cx="2856726"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2580864" y="4785131"/>
              <a:ext cx="2856726"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733265" y="4785131"/>
              <a:ext cx="2856726"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2885667" y="4785131"/>
              <a:ext cx="2856726"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5400000">
              <a:off x="3038068" y="4785131"/>
              <a:ext cx="2856726"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428728" y="3500398"/>
              <a:ext cx="321471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428728" y="3652757"/>
              <a:ext cx="321471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428728" y="3805116"/>
              <a:ext cx="321471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428728" y="3957475"/>
              <a:ext cx="321471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428728" y="4109833"/>
              <a:ext cx="321471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428728" y="4262192"/>
              <a:ext cx="321471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428728" y="4414551"/>
              <a:ext cx="321471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1428728" y="4566910"/>
              <a:ext cx="321471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1428728" y="4719268"/>
              <a:ext cx="321471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1428728" y="4871627"/>
              <a:ext cx="321471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1428728" y="5023986"/>
              <a:ext cx="321471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1428728" y="5176344"/>
              <a:ext cx="321471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1428728" y="5328703"/>
              <a:ext cx="321471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428728" y="5481062"/>
              <a:ext cx="321471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1428728" y="5633421"/>
              <a:ext cx="321471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1428728" y="5785779"/>
              <a:ext cx="321471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1428728" y="5938138"/>
              <a:ext cx="321471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1428728" y="6090497"/>
              <a:ext cx="3214710" cy="1588"/>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47" name="Straight Arrow Connector 46"/>
          <p:cNvCxnSpPr>
            <a:endCxn id="58373" idx="2"/>
          </p:cNvCxnSpPr>
          <p:nvPr/>
        </p:nvCxnSpPr>
        <p:spPr>
          <a:xfrm rot="16200000" flipV="1">
            <a:off x="751217" y="3180091"/>
            <a:ext cx="569247" cy="71451"/>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58373" name="TextBox 47"/>
          <p:cNvSpPr txBox="1">
            <a:spLocks noChangeArrowheads="1"/>
          </p:cNvSpPr>
          <p:nvPr/>
        </p:nvSpPr>
        <p:spPr bwMode="auto">
          <a:xfrm>
            <a:off x="428624" y="2500306"/>
            <a:ext cx="1142979" cy="430887"/>
          </a:xfrm>
          <a:prstGeom prst="rect">
            <a:avLst/>
          </a:prstGeom>
          <a:noFill/>
          <a:ln w="9525">
            <a:noFill/>
            <a:miter lim="800000"/>
            <a:headEnd/>
            <a:tailEnd/>
          </a:ln>
        </p:spPr>
        <p:txBody>
          <a:bodyPr wrap="square">
            <a:spAutoFit/>
          </a:bodyPr>
          <a:lstStyle/>
          <a:p>
            <a:pPr algn="ctr"/>
            <a:r>
              <a:rPr lang="en-US" sz="2200" b="1" dirty="0">
                <a:latin typeface="Times New Roman" pitchFamily="18" charset="0"/>
                <a:cs typeface="Times New Roman" pitchFamily="18" charset="0"/>
              </a:rPr>
              <a:t>Pixel</a:t>
            </a: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800" decel="100000"/>
                                        <p:tgtEl>
                                          <p:spTgt spid="3">
                                            <p:txEl>
                                              <p:pRg st="0" end="0"/>
                                            </p:txEl>
                                          </p:spTgt>
                                        </p:tgtEl>
                                      </p:cBhvr>
                                    </p:animEffect>
                                    <p:anim calcmode="lin" valueType="num">
                                      <p:cBhvr>
                                        <p:cTn id="8"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anim calcmode="lin" valueType="num">
                                      <p:cBhvr>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8"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0" presetClass="entr" presetSubtype="0" fill="hold" nodeType="after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800" decel="100000"/>
                                        <p:tgtEl>
                                          <p:spTgt spid="3">
                                            <p:txEl>
                                              <p:pRg st="2" end="2"/>
                                            </p:txEl>
                                          </p:spTgt>
                                        </p:tgtEl>
                                      </p:cBhvr>
                                    </p:animEffect>
                                    <p:anim calcmode="lin" valueType="num">
                                      <p:cBhvr>
                                        <p:cTn id="23" dur="800" decel="100000" fill="hold"/>
                                        <p:tgtEl>
                                          <p:spTgt spid="3">
                                            <p:txEl>
                                              <p:pRg st="2" end="2"/>
                                            </p:txEl>
                                          </p:spTgt>
                                        </p:tgtEl>
                                        <p:attrNameLst>
                                          <p:attrName>style.rotation</p:attrName>
                                        </p:attrNameLst>
                                      </p:cBhvr>
                                      <p:tavLst>
                                        <p:tav tm="0">
                                          <p:val>
                                            <p:fltVal val="-90"/>
                                          </p:val>
                                        </p:tav>
                                        <p:tav tm="100000">
                                          <p:val>
                                            <p:fltVal val="0"/>
                                          </p:val>
                                        </p:tav>
                                      </p:tavLst>
                                    </p:anim>
                                    <p:anim calcmode="lin" valueType="num">
                                      <p:cBhvr>
                                        <p:cTn id="24" dur="800" decel="100000" fill="hold"/>
                                        <p:tgtEl>
                                          <p:spTgt spid="3">
                                            <p:txEl>
                                              <p:pRg st="2" end="2"/>
                                            </p:txEl>
                                          </p:spTgt>
                                        </p:tgtEl>
                                        <p:attrNameLst>
                                          <p:attrName>ppt_x</p:attrName>
                                        </p:attrNameLst>
                                      </p:cBhvr>
                                      <p:tavLst>
                                        <p:tav tm="0">
                                          <p:val>
                                            <p:strVal val="#ppt_x+0.4"/>
                                          </p:val>
                                        </p:tav>
                                        <p:tav tm="100000">
                                          <p:val>
                                            <p:strVal val="#ppt_x-0.05"/>
                                          </p:val>
                                        </p:tav>
                                      </p:tavLst>
                                    </p:anim>
                                    <p:anim calcmode="lin" valueType="num">
                                      <p:cBhvr>
                                        <p:cTn id="25" dur="800" decel="100000" fill="hold"/>
                                        <p:tgtEl>
                                          <p:spTgt spid="3">
                                            <p:txEl>
                                              <p:pRg st="2" end="2"/>
                                            </p:txEl>
                                          </p:spTgt>
                                        </p:tgtEl>
                                        <p:attrNameLst>
                                          <p:attrName>ppt_y</p:attrName>
                                        </p:attrNameLst>
                                      </p:cBhvr>
                                      <p:tavLst>
                                        <p:tav tm="0">
                                          <p:val>
                                            <p:strVal val="#ppt_y-0.4"/>
                                          </p:val>
                                        </p:tav>
                                        <p:tav tm="100000">
                                          <p:val>
                                            <p:strVal val="#ppt_y+0.1"/>
                                          </p:val>
                                        </p:tav>
                                      </p:tavLst>
                                    </p:anim>
                                    <p:anim calcmode="lin" valueType="num">
                                      <p:cBhvr>
                                        <p:cTn id="26" dur="200" accel="100000" fill="hold">
                                          <p:stCondLst>
                                            <p:cond delay="800"/>
                                          </p:stCondLst>
                                        </p:cTn>
                                        <p:tgtEl>
                                          <p:spTgt spid="3">
                                            <p:txEl>
                                              <p:pRg st="2" end="2"/>
                                            </p:txEl>
                                          </p:spTgt>
                                        </p:tgtEl>
                                        <p:attrNameLst>
                                          <p:attrName>ppt_x</p:attrName>
                                        </p:attrNameLst>
                                      </p:cBhvr>
                                      <p:tavLst>
                                        <p:tav tm="0">
                                          <p:val>
                                            <p:strVal val="#ppt_x-0.05"/>
                                          </p:val>
                                        </p:tav>
                                        <p:tav tm="100000">
                                          <p:val>
                                            <p:strVal val="#ppt_x"/>
                                          </p:val>
                                        </p:tav>
                                      </p:tavLst>
                                    </p:anim>
                                    <p:anim calcmode="lin" valueType="num">
                                      <p:cBhvr>
                                        <p:cTn id="27" dur="200" accel="100000" fill="hold">
                                          <p:stCondLst>
                                            <p:cond delay="800"/>
                                          </p:stCondLst>
                                        </p:cTn>
                                        <p:tgtEl>
                                          <p:spTgt spid="3">
                                            <p:txEl>
                                              <p:pRg st="2" end="2"/>
                                            </p:txEl>
                                          </p:spTgt>
                                        </p:tgtEl>
                                        <p:attrNameLst>
                                          <p:attrName>ppt_y</p:attrName>
                                        </p:attrNameLst>
                                      </p:cBhvr>
                                      <p:tavLst>
                                        <p:tav tm="0">
                                          <p:val>
                                            <p:strVal val="#ppt_y+0.1"/>
                                          </p:val>
                                        </p:tav>
                                        <p:tav tm="100000">
                                          <p:val>
                                            <p:strVal val="#ppt_y"/>
                                          </p:val>
                                        </p:tav>
                                      </p:tavLst>
                                    </p:anim>
                                  </p:childTnLst>
                                </p:cTn>
                              </p:par>
                            </p:childTnLst>
                          </p:cTn>
                        </p:par>
                        <p:par>
                          <p:cTn id="28" fill="hold">
                            <p:stCondLst>
                              <p:cond delay="2500"/>
                            </p:stCondLst>
                            <p:childTnLst>
                              <p:par>
                                <p:cTn id="29" presetID="47" presetClass="entr" presetSubtype="0" fill="hold" nodeType="after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500"/>
                                        <p:tgtEl>
                                          <p:spTgt spid="3">
                                            <p:txEl>
                                              <p:pRg st="3" end="3"/>
                                            </p:txEl>
                                          </p:spTgt>
                                        </p:tgtEl>
                                      </p:cBhvr>
                                    </p:animEffect>
                                    <p:anim calcmode="lin" valueType="num">
                                      <p:cBhvr>
                                        <p:cTn id="3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47" presetClass="entr" presetSubtype="0" fill="hold" nodeType="after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fade">
                                      <p:cBhvr>
                                        <p:cTn id="37" dur="500"/>
                                        <p:tgtEl>
                                          <p:spTgt spid="3">
                                            <p:txEl>
                                              <p:pRg st="4" end="4"/>
                                            </p:txEl>
                                          </p:spTgt>
                                        </p:tgtEl>
                                      </p:cBhvr>
                                    </p:animEffect>
                                    <p:anim calcmode="lin" valueType="num">
                                      <p:cBhvr>
                                        <p:cTn id="3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9"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47" presetClass="entr" presetSubtype="0" fill="hold" nodeType="after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Effect transition="in" filter="fade">
                                      <p:cBhvr>
                                        <p:cTn id="43" dur="500"/>
                                        <p:tgtEl>
                                          <p:spTgt spid="3">
                                            <p:txEl>
                                              <p:pRg st="5" end="5"/>
                                            </p:txEl>
                                          </p:spTgt>
                                        </p:tgtEl>
                                      </p:cBhvr>
                                    </p:animEffect>
                                    <p:anim calcmode="lin" valueType="num">
                                      <p:cBhvr>
                                        <p:cTn id="44"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5" dur="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7" presetClass="entr" presetSubtype="0" fill="hold" nodeType="after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500"/>
                                        <p:tgtEl>
                                          <p:spTgt spid="3">
                                            <p:txEl>
                                              <p:pRg st="6" end="6"/>
                                            </p:txEl>
                                          </p:spTgt>
                                        </p:tgtEl>
                                      </p:cBhvr>
                                    </p:animEffect>
                                    <p:anim calcmode="lin" valueType="num">
                                      <p:cBhvr>
                                        <p:cTn id="50"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5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37" presetClass="entr" presetSubtype="0" fill="hold" nodeType="afterEffect">
                                  <p:stCondLst>
                                    <p:cond delay="0"/>
                                  </p:stCondLst>
                                  <p:childTnLst>
                                    <p:set>
                                      <p:cBhvr>
                                        <p:cTn id="54" dur="1" fill="hold">
                                          <p:stCondLst>
                                            <p:cond delay="0"/>
                                          </p:stCondLst>
                                        </p:cTn>
                                        <p:tgtEl>
                                          <p:spTgt spid="58371"/>
                                        </p:tgtEl>
                                        <p:attrNameLst>
                                          <p:attrName>style.visibility</p:attrName>
                                        </p:attrNameLst>
                                      </p:cBhvr>
                                      <p:to>
                                        <p:strVal val="visible"/>
                                      </p:to>
                                    </p:set>
                                    <p:animEffect transition="in" filter="fade">
                                      <p:cBhvr>
                                        <p:cTn id="55" dur="1000"/>
                                        <p:tgtEl>
                                          <p:spTgt spid="58371"/>
                                        </p:tgtEl>
                                      </p:cBhvr>
                                    </p:animEffect>
                                    <p:anim calcmode="lin" valueType="num">
                                      <p:cBhvr>
                                        <p:cTn id="56" dur="1000" fill="hold"/>
                                        <p:tgtEl>
                                          <p:spTgt spid="58371"/>
                                        </p:tgtEl>
                                        <p:attrNameLst>
                                          <p:attrName>ppt_x</p:attrName>
                                        </p:attrNameLst>
                                      </p:cBhvr>
                                      <p:tavLst>
                                        <p:tav tm="0">
                                          <p:val>
                                            <p:strVal val="#ppt_x"/>
                                          </p:val>
                                        </p:tav>
                                        <p:tav tm="100000">
                                          <p:val>
                                            <p:strVal val="#ppt_x"/>
                                          </p:val>
                                        </p:tav>
                                      </p:tavLst>
                                    </p:anim>
                                    <p:anim calcmode="lin" valueType="num">
                                      <p:cBhvr>
                                        <p:cTn id="57" dur="900" decel="100000" fill="hold"/>
                                        <p:tgtEl>
                                          <p:spTgt spid="58371"/>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58371"/>
                                        </p:tgtEl>
                                        <p:attrNameLst>
                                          <p:attrName>ppt_y</p:attrName>
                                        </p:attrNameLst>
                                      </p:cBhvr>
                                      <p:tavLst>
                                        <p:tav tm="0">
                                          <p:val>
                                            <p:strVal val="#ppt_y-.03"/>
                                          </p:val>
                                        </p:tav>
                                        <p:tav tm="100000">
                                          <p:val>
                                            <p:strVal val="#ppt_y"/>
                                          </p:val>
                                        </p:tav>
                                      </p:tavLst>
                                    </p:anim>
                                  </p:childTnLst>
                                </p:cTn>
                              </p:par>
                            </p:childTnLst>
                          </p:cTn>
                        </p:par>
                        <p:par>
                          <p:cTn id="59" fill="hold">
                            <p:stCondLst>
                              <p:cond delay="5500"/>
                            </p:stCondLst>
                            <p:childTnLst>
                              <p:par>
                                <p:cTn id="60" presetID="23" presetClass="entr" presetSubtype="16" fill="hold" nodeType="afterEffect">
                                  <p:stCondLst>
                                    <p:cond delay="0"/>
                                  </p:stCondLst>
                                  <p:childTnLst>
                                    <p:set>
                                      <p:cBhvr>
                                        <p:cTn id="61" dur="1" fill="hold">
                                          <p:stCondLst>
                                            <p:cond delay="0"/>
                                          </p:stCondLst>
                                        </p:cTn>
                                        <p:tgtEl>
                                          <p:spTgt spid="47"/>
                                        </p:tgtEl>
                                        <p:attrNameLst>
                                          <p:attrName>style.visibility</p:attrName>
                                        </p:attrNameLst>
                                      </p:cBhvr>
                                      <p:to>
                                        <p:strVal val="visible"/>
                                      </p:to>
                                    </p:set>
                                    <p:anim calcmode="lin" valueType="num">
                                      <p:cBhvr>
                                        <p:cTn id="62" dur="500" fill="hold"/>
                                        <p:tgtEl>
                                          <p:spTgt spid="47"/>
                                        </p:tgtEl>
                                        <p:attrNameLst>
                                          <p:attrName>ppt_w</p:attrName>
                                        </p:attrNameLst>
                                      </p:cBhvr>
                                      <p:tavLst>
                                        <p:tav tm="0">
                                          <p:val>
                                            <p:fltVal val="0"/>
                                          </p:val>
                                        </p:tav>
                                        <p:tav tm="100000">
                                          <p:val>
                                            <p:strVal val="#ppt_w"/>
                                          </p:val>
                                        </p:tav>
                                      </p:tavLst>
                                    </p:anim>
                                    <p:anim calcmode="lin" valueType="num">
                                      <p:cBhvr>
                                        <p:cTn id="63" dur="500" fill="hold"/>
                                        <p:tgtEl>
                                          <p:spTgt spid="47"/>
                                        </p:tgtEl>
                                        <p:attrNameLst>
                                          <p:attrName>ppt_h</p:attrName>
                                        </p:attrNameLst>
                                      </p:cBhvr>
                                      <p:tavLst>
                                        <p:tav tm="0">
                                          <p:val>
                                            <p:fltVal val="0"/>
                                          </p:val>
                                        </p:tav>
                                        <p:tav tm="100000">
                                          <p:val>
                                            <p:strVal val="#ppt_h"/>
                                          </p:val>
                                        </p:tav>
                                      </p:tavLst>
                                    </p:anim>
                                  </p:childTnLst>
                                </p:cTn>
                              </p:par>
                            </p:childTnLst>
                          </p:cTn>
                        </p:par>
                        <p:par>
                          <p:cTn id="64" fill="hold">
                            <p:stCondLst>
                              <p:cond delay="6000"/>
                            </p:stCondLst>
                            <p:childTnLst>
                              <p:par>
                                <p:cTn id="65" presetID="23" presetClass="entr" presetSubtype="16" fill="hold" grpId="0" nodeType="afterEffect">
                                  <p:stCondLst>
                                    <p:cond delay="0"/>
                                  </p:stCondLst>
                                  <p:childTnLst>
                                    <p:set>
                                      <p:cBhvr>
                                        <p:cTn id="66" dur="1" fill="hold">
                                          <p:stCondLst>
                                            <p:cond delay="0"/>
                                          </p:stCondLst>
                                        </p:cTn>
                                        <p:tgtEl>
                                          <p:spTgt spid="58373"/>
                                        </p:tgtEl>
                                        <p:attrNameLst>
                                          <p:attrName>style.visibility</p:attrName>
                                        </p:attrNameLst>
                                      </p:cBhvr>
                                      <p:to>
                                        <p:strVal val="visible"/>
                                      </p:to>
                                    </p:set>
                                    <p:anim calcmode="lin" valueType="num">
                                      <p:cBhvr>
                                        <p:cTn id="67" dur="500" fill="hold"/>
                                        <p:tgtEl>
                                          <p:spTgt spid="58373"/>
                                        </p:tgtEl>
                                        <p:attrNameLst>
                                          <p:attrName>ppt_w</p:attrName>
                                        </p:attrNameLst>
                                      </p:cBhvr>
                                      <p:tavLst>
                                        <p:tav tm="0">
                                          <p:val>
                                            <p:fltVal val="0"/>
                                          </p:val>
                                        </p:tav>
                                        <p:tav tm="100000">
                                          <p:val>
                                            <p:strVal val="#ppt_w"/>
                                          </p:val>
                                        </p:tav>
                                      </p:tavLst>
                                    </p:anim>
                                    <p:anim calcmode="lin" valueType="num">
                                      <p:cBhvr>
                                        <p:cTn id="68" dur="500" fill="hold"/>
                                        <p:tgtEl>
                                          <p:spTgt spid="5837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3"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2"/>
          <p:cNvSpPr>
            <a:spLocks noGrp="1"/>
          </p:cNvSpPr>
          <p:nvPr>
            <p:ph type="title"/>
          </p:nvPr>
        </p:nvSpPr>
        <p:spPr/>
        <p:txBody>
          <a:bodyPr/>
          <a:lstStyle/>
          <a:p>
            <a:pPr algn="r" eaLnBrk="1" hangingPunct="1"/>
            <a:r>
              <a:rPr lang="en-US" b="1" dirty="0" smtClean="0">
                <a:latin typeface="Times New Roman" pitchFamily="18" charset="0"/>
                <a:cs typeface="Times New Roman" pitchFamily="18" charset="0"/>
              </a:rPr>
              <a:t>CRT</a:t>
            </a:r>
          </a:p>
        </p:txBody>
      </p:sp>
      <p:pic>
        <p:nvPicPr>
          <p:cNvPr id="59395" name="Content Placeholder 3" descr="crt.jpg"/>
          <p:cNvPicPr>
            <a:picLocks noGrp="1" noChangeAspect="1"/>
          </p:cNvPicPr>
          <p:nvPr>
            <p:ph idx="1"/>
          </p:nvPr>
        </p:nvPicPr>
        <p:blipFill>
          <a:blip r:embed="rId2" cstate="print"/>
          <a:srcRect/>
          <a:stretch>
            <a:fillRect/>
          </a:stretch>
        </p:blipFill>
        <p:spPr>
          <a:xfrm>
            <a:off x="500063" y="2000250"/>
            <a:ext cx="4525962" cy="4525963"/>
          </a:xfrm>
        </p:spPr>
      </p:pic>
      <p:pic>
        <p:nvPicPr>
          <p:cNvPr id="59396" name="Picture 4" descr="crt-color.gif"/>
          <p:cNvPicPr>
            <a:picLocks noChangeAspect="1"/>
          </p:cNvPicPr>
          <p:nvPr/>
        </p:nvPicPr>
        <p:blipFill>
          <a:blip r:embed="rId3" cstate="print"/>
          <a:srcRect/>
          <a:stretch>
            <a:fillRect/>
          </a:stretch>
        </p:blipFill>
        <p:spPr bwMode="auto">
          <a:xfrm>
            <a:off x="6000750" y="1998663"/>
            <a:ext cx="3074988" cy="3001962"/>
          </a:xfrm>
          <a:prstGeom prst="rect">
            <a:avLst/>
          </a:prstGeom>
          <a:noFill/>
          <a:ln w="9525">
            <a:noFill/>
            <a:miter lim="800000"/>
            <a:headEnd/>
            <a:tailEnd/>
          </a:ln>
        </p:spPr>
      </p:pic>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59394"/>
                                        </p:tgtEl>
                                        <p:attrNameLst>
                                          <p:attrName>style.visibility</p:attrName>
                                        </p:attrNameLst>
                                      </p:cBhvr>
                                      <p:to>
                                        <p:strVal val="visible"/>
                                      </p:to>
                                    </p:set>
                                    <p:animEffect transition="in" filter="fade">
                                      <p:cBhvr>
                                        <p:cTn id="7" dur="800" decel="100000"/>
                                        <p:tgtEl>
                                          <p:spTgt spid="59394"/>
                                        </p:tgtEl>
                                      </p:cBhvr>
                                    </p:animEffect>
                                    <p:anim calcmode="lin" valueType="num">
                                      <p:cBhvr>
                                        <p:cTn id="8" dur="800" decel="100000" fill="hold"/>
                                        <p:tgtEl>
                                          <p:spTgt spid="59394"/>
                                        </p:tgtEl>
                                        <p:attrNameLst>
                                          <p:attrName>style.rotation</p:attrName>
                                        </p:attrNameLst>
                                      </p:cBhvr>
                                      <p:tavLst>
                                        <p:tav tm="0">
                                          <p:val>
                                            <p:fltVal val="-90"/>
                                          </p:val>
                                        </p:tav>
                                        <p:tav tm="100000">
                                          <p:val>
                                            <p:fltVal val="0"/>
                                          </p:val>
                                        </p:tav>
                                      </p:tavLst>
                                    </p:anim>
                                    <p:anim calcmode="lin" valueType="num">
                                      <p:cBhvr>
                                        <p:cTn id="9" dur="800" decel="100000" fill="hold"/>
                                        <p:tgtEl>
                                          <p:spTgt spid="59394"/>
                                        </p:tgtEl>
                                        <p:attrNameLst>
                                          <p:attrName>ppt_x</p:attrName>
                                        </p:attrNameLst>
                                      </p:cBhvr>
                                      <p:tavLst>
                                        <p:tav tm="0">
                                          <p:val>
                                            <p:strVal val="#ppt_x+0.4"/>
                                          </p:val>
                                        </p:tav>
                                        <p:tav tm="100000">
                                          <p:val>
                                            <p:strVal val="#ppt_x-0.05"/>
                                          </p:val>
                                        </p:tav>
                                      </p:tavLst>
                                    </p:anim>
                                    <p:anim calcmode="lin" valueType="num">
                                      <p:cBhvr>
                                        <p:cTn id="10" dur="800" decel="100000" fill="hold"/>
                                        <p:tgtEl>
                                          <p:spTgt spid="5939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939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9394"/>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7" presetClass="entr" presetSubtype="0" fill="hold" nodeType="afterEffect">
                                  <p:stCondLst>
                                    <p:cond delay="0"/>
                                  </p:stCondLst>
                                  <p:childTnLst>
                                    <p:set>
                                      <p:cBhvr>
                                        <p:cTn id="15" dur="1" fill="hold">
                                          <p:stCondLst>
                                            <p:cond delay="0"/>
                                          </p:stCondLst>
                                        </p:cTn>
                                        <p:tgtEl>
                                          <p:spTgt spid="59396"/>
                                        </p:tgtEl>
                                        <p:attrNameLst>
                                          <p:attrName>style.visibility</p:attrName>
                                        </p:attrNameLst>
                                      </p:cBhvr>
                                      <p:to>
                                        <p:strVal val="visible"/>
                                      </p:to>
                                    </p:set>
                                    <p:animEffect transition="in" filter="fade">
                                      <p:cBhvr>
                                        <p:cTn id="16" dur="1000"/>
                                        <p:tgtEl>
                                          <p:spTgt spid="59396"/>
                                        </p:tgtEl>
                                      </p:cBhvr>
                                    </p:animEffect>
                                    <p:anim calcmode="lin" valueType="num">
                                      <p:cBhvr>
                                        <p:cTn id="17" dur="1000" fill="hold"/>
                                        <p:tgtEl>
                                          <p:spTgt spid="59396"/>
                                        </p:tgtEl>
                                        <p:attrNameLst>
                                          <p:attrName>ppt_x</p:attrName>
                                        </p:attrNameLst>
                                      </p:cBhvr>
                                      <p:tavLst>
                                        <p:tav tm="0">
                                          <p:val>
                                            <p:strVal val="#ppt_x"/>
                                          </p:val>
                                        </p:tav>
                                        <p:tav tm="100000">
                                          <p:val>
                                            <p:strVal val="#ppt_x"/>
                                          </p:val>
                                        </p:tav>
                                      </p:tavLst>
                                    </p:anim>
                                    <p:anim calcmode="lin" valueType="num">
                                      <p:cBhvr>
                                        <p:cTn id="18" dur="900" decel="100000" fill="hold"/>
                                        <p:tgtEl>
                                          <p:spTgt spid="59396"/>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59396"/>
                                        </p:tgtEl>
                                        <p:attrNameLst>
                                          <p:attrName>ppt_y</p:attrName>
                                        </p:attrNameLst>
                                      </p:cBhvr>
                                      <p:tavLst>
                                        <p:tav tm="0">
                                          <p:val>
                                            <p:strVal val="#ppt_y-.03"/>
                                          </p:val>
                                        </p:tav>
                                        <p:tav tm="100000">
                                          <p:val>
                                            <p:strVal val="#ppt_y"/>
                                          </p:val>
                                        </p:tav>
                                      </p:tavLst>
                                    </p:anim>
                                  </p:childTnLst>
                                </p:cTn>
                              </p:par>
                              <p:par>
                                <p:cTn id="20" presetID="37" presetClass="entr" presetSubtype="0" fill="hold" nodeType="withEffect">
                                  <p:stCondLst>
                                    <p:cond delay="0"/>
                                  </p:stCondLst>
                                  <p:childTnLst>
                                    <p:set>
                                      <p:cBhvr>
                                        <p:cTn id="21" dur="1" fill="hold">
                                          <p:stCondLst>
                                            <p:cond delay="0"/>
                                          </p:stCondLst>
                                        </p:cTn>
                                        <p:tgtEl>
                                          <p:spTgt spid="59395"/>
                                        </p:tgtEl>
                                        <p:attrNameLst>
                                          <p:attrName>style.visibility</p:attrName>
                                        </p:attrNameLst>
                                      </p:cBhvr>
                                      <p:to>
                                        <p:strVal val="visible"/>
                                      </p:to>
                                    </p:set>
                                    <p:animEffect transition="in" filter="fade">
                                      <p:cBhvr>
                                        <p:cTn id="22" dur="1000"/>
                                        <p:tgtEl>
                                          <p:spTgt spid="59395"/>
                                        </p:tgtEl>
                                      </p:cBhvr>
                                    </p:animEffect>
                                    <p:anim calcmode="lin" valueType="num">
                                      <p:cBhvr>
                                        <p:cTn id="23" dur="1000" fill="hold"/>
                                        <p:tgtEl>
                                          <p:spTgt spid="59395"/>
                                        </p:tgtEl>
                                        <p:attrNameLst>
                                          <p:attrName>ppt_x</p:attrName>
                                        </p:attrNameLst>
                                      </p:cBhvr>
                                      <p:tavLst>
                                        <p:tav tm="0">
                                          <p:val>
                                            <p:strVal val="#ppt_x"/>
                                          </p:val>
                                        </p:tav>
                                        <p:tav tm="100000">
                                          <p:val>
                                            <p:strVal val="#ppt_x"/>
                                          </p:val>
                                        </p:tav>
                                      </p:tavLst>
                                    </p:anim>
                                    <p:anim calcmode="lin" valueType="num">
                                      <p:cBhvr>
                                        <p:cTn id="24" dur="900" decel="100000" fill="hold"/>
                                        <p:tgtEl>
                                          <p:spTgt spid="5939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939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4"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2"/>
          <p:cNvSpPr>
            <a:spLocks noGrp="1"/>
          </p:cNvSpPr>
          <p:nvPr>
            <p:ph type="title"/>
          </p:nvPr>
        </p:nvSpPr>
        <p:spPr/>
        <p:txBody>
          <a:bodyPr/>
          <a:lstStyle/>
          <a:p>
            <a:pPr algn="r" eaLnBrk="1" hangingPunct="1"/>
            <a:r>
              <a:rPr lang="en-US" b="1" dirty="0" smtClean="0">
                <a:latin typeface="Times New Roman" pitchFamily="18" charset="0"/>
                <a:cs typeface="Times New Roman" pitchFamily="18" charset="0"/>
              </a:rPr>
              <a:t>LCD</a:t>
            </a:r>
          </a:p>
        </p:txBody>
      </p:sp>
      <p:pic>
        <p:nvPicPr>
          <p:cNvPr id="60419" name="Content Placeholder 5" descr="lg-w1642s-lcd-monitor1.jpg"/>
          <p:cNvPicPr>
            <a:picLocks noGrp="1" noChangeAspect="1"/>
          </p:cNvPicPr>
          <p:nvPr>
            <p:ph idx="1"/>
          </p:nvPr>
        </p:nvPicPr>
        <p:blipFill>
          <a:blip r:embed="rId2" cstate="print"/>
          <a:srcRect/>
          <a:stretch>
            <a:fillRect/>
          </a:stretch>
        </p:blipFill>
        <p:spPr>
          <a:xfrm>
            <a:off x="571500" y="2071688"/>
            <a:ext cx="4024313" cy="4024312"/>
          </a:xfrm>
        </p:spPr>
      </p:pic>
      <p:pic>
        <p:nvPicPr>
          <p:cNvPr id="60420" name="Picture 6" descr="B003HFCDLY_header.jpg"/>
          <p:cNvPicPr>
            <a:picLocks noChangeAspect="1"/>
          </p:cNvPicPr>
          <p:nvPr/>
        </p:nvPicPr>
        <p:blipFill>
          <a:blip r:embed="rId3" cstate="print"/>
          <a:srcRect/>
          <a:stretch>
            <a:fillRect/>
          </a:stretch>
        </p:blipFill>
        <p:spPr bwMode="auto">
          <a:xfrm>
            <a:off x="5802313" y="1928813"/>
            <a:ext cx="2847975" cy="2571750"/>
          </a:xfrm>
          <a:prstGeom prst="rect">
            <a:avLst/>
          </a:prstGeom>
          <a:noFill/>
          <a:ln w="9525">
            <a:noFill/>
            <a:miter lim="800000"/>
            <a:headEnd/>
            <a:tailEnd/>
          </a:ln>
        </p:spPr>
      </p:pic>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60418"/>
                                        </p:tgtEl>
                                        <p:attrNameLst>
                                          <p:attrName>style.visibility</p:attrName>
                                        </p:attrNameLst>
                                      </p:cBhvr>
                                      <p:to>
                                        <p:strVal val="visible"/>
                                      </p:to>
                                    </p:set>
                                    <p:animEffect transition="in" filter="fade">
                                      <p:cBhvr>
                                        <p:cTn id="7" dur="800" decel="100000"/>
                                        <p:tgtEl>
                                          <p:spTgt spid="60418"/>
                                        </p:tgtEl>
                                      </p:cBhvr>
                                    </p:animEffect>
                                    <p:anim calcmode="lin" valueType="num">
                                      <p:cBhvr>
                                        <p:cTn id="8" dur="800" decel="100000" fill="hold"/>
                                        <p:tgtEl>
                                          <p:spTgt spid="60418"/>
                                        </p:tgtEl>
                                        <p:attrNameLst>
                                          <p:attrName>style.rotation</p:attrName>
                                        </p:attrNameLst>
                                      </p:cBhvr>
                                      <p:tavLst>
                                        <p:tav tm="0">
                                          <p:val>
                                            <p:fltVal val="-90"/>
                                          </p:val>
                                        </p:tav>
                                        <p:tav tm="100000">
                                          <p:val>
                                            <p:fltVal val="0"/>
                                          </p:val>
                                        </p:tav>
                                      </p:tavLst>
                                    </p:anim>
                                    <p:anim calcmode="lin" valueType="num">
                                      <p:cBhvr>
                                        <p:cTn id="9" dur="800" decel="100000" fill="hold"/>
                                        <p:tgtEl>
                                          <p:spTgt spid="60418"/>
                                        </p:tgtEl>
                                        <p:attrNameLst>
                                          <p:attrName>ppt_x</p:attrName>
                                        </p:attrNameLst>
                                      </p:cBhvr>
                                      <p:tavLst>
                                        <p:tav tm="0">
                                          <p:val>
                                            <p:strVal val="#ppt_x+0.4"/>
                                          </p:val>
                                        </p:tav>
                                        <p:tav tm="100000">
                                          <p:val>
                                            <p:strVal val="#ppt_x-0.05"/>
                                          </p:val>
                                        </p:tav>
                                      </p:tavLst>
                                    </p:anim>
                                    <p:anim calcmode="lin" valueType="num">
                                      <p:cBhvr>
                                        <p:cTn id="10" dur="800" decel="100000" fill="hold"/>
                                        <p:tgtEl>
                                          <p:spTgt spid="6041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041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0418"/>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7" presetClass="entr" presetSubtype="0" fill="hold" nodeType="afterEffect">
                                  <p:stCondLst>
                                    <p:cond delay="0"/>
                                  </p:stCondLst>
                                  <p:childTnLst>
                                    <p:set>
                                      <p:cBhvr>
                                        <p:cTn id="15" dur="1" fill="hold">
                                          <p:stCondLst>
                                            <p:cond delay="0"/>
                                          </p:stCondLst>
                                        </p:cTn>
                                        <p:tgtEl>
                                          <p:spTgt spid="60420"/>
                                        </p:tgtEl>
                                        <p:attrNameLst>
                                          <p:attrName>style.visibility</p:attrName>
                                        </p:attrNameLst>
                                      </p:cBhvr>
                                      <p:to>
                                        <p:strVal val="visible"/>
                                      </p:to>
                                    </p:set>
                                    <p:animEffect transition="in" filter="fade">
                                      <p:cBhvr>
                                        <p:cTn id="16" dur="1000"/>
                                        <p:tgtEl>
                                          <p:spTgt spid="60420"/>
                                        </p:tgtEl>
                                      </p:cBhvr>
                                    </p:animEffect>
                                    <p:anim calcmode="lin" valueType="num">
                                      <p:cBhvr>
                                        <p:cTn id="17" dur="1000" fill="hold"/>
                                        <p:tgtEl>
                                          <p:spTgt spid="60420"/>
                                        </p:tgtEl>
                                        <p:attrNameLst>
                                          <p:attrName>ppt_x</p:attrName>
                                        </p:attrNameLst>
                                      </p:cBhvr>
                                      <p:tavLst>
                                        <p:tav tm="0">
                                          <p:val>
                                            <p:strVal val="#ppt_x"/>
                                          </p:val>
                                        </p:tav>
                                        <p:tav tm="100000">
                                          <p:val>
                                            <p:strVal val="#ppt_x"/>
                                          </p:val>
                                        </p:tav>
                                      </p:tavLst>
                                    </p:anim>
                                    <p:anim calcmode="lin" valueType="num">
                                      <p:cBhvr>
                                        <p:cTn id="18" dur="900" decel="100000" fill="hold"/>
                                        <p:tgtEl>
                                          <p:spTgt spid="60420"/>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60420"/>
                                        </p:tgtEl>
                                        <p:attrNameLst>
                                          <p:attrName>ppt_y</p:attrName>
                                        </p:attrNameLst>
                                      </p:cBhvr>
                                      <p:tavLst>
                                        <p:tav tm="0">
                                          <p:val>
                                            <p:strVal val="#ppt_y-.03"/>
                                          </p:val>
                                        </p:tav>
                                        <p:tav tm="100000">
                                          <p:val>
                                            <p:strVal val="#ppt_y"/>
                                          </p:val>
                                        </p:tav>
                                      </p:tavLst>
                                    </p:anim>
                                  </p:childTnLst>
                                </p:cTn>
                              </p:par>
                              <p:par>
                                <p:cTn id="20" presetID="37" presetClass="entr" presetSubtype="0" fill="hold" nodeType="withEffect">
                                  <p:stCondLst>
                                    <p:cond delay="0"/>
                                  </p:stCondLst>
                                  <p:childTnLst>
                                    <p:set>
                                      <p:cBhvr>
                                        <p:cTn id="21" dur="1" fill="hold">
                                          <p:stCondLst>
                                            <p:cond delay="0"/>
                                          </p:stCondLst>
                                        </p:cTn>
                                        <p:tgtEl>
                                          <p:spTgt spid="60419"/>
                                        </p:tgtEl>
                                        <p:attrNameLst>
                                          <p:attrName>style.visibility</p:attrName>
                                        </p:attrNameLst>
                                      </p:cBhvr>
                                      <p:to>
                                        <p:strVal val="visible"/>
                                      </p:to>
                                    </p:set>
                                    <p:animEffect transition="in" filter="fade">
                                      <p:cBhvr>
                                        <p:cTn id="22" dur="1000"/>
                                        <p:tgtEl>
                                          <p:spTgt spid="60419"/>
                                        </p:tgtEl>
                                      </p:cBhvr>
                                    </p:animEffect>
                                    <p:anim calcmode="lin" valueType="num">
                                      <p:cBhvr>
                                        <p:cTn id="23" dur="1000" fill="hold"/>
                                        <p:tgtEl>
                                          <p:spTgt spid="60419"/>
                                        </p:tgtEl>
                                        <p:attrNameLst>
                                          <p:attrName>ppt_x</p:attrName>
                                        </p:attrNameLst>
                                      </p:cBhvr>
                                      <p:tavLst>
                                        <p:tav tm="0">
                                          <p:val>
                                            <p:strVal val="#ppt_x"/>
                                          </p:val>
                                        </p:tav>
                                        <p:tav tm="100000">
                                          <p:val>
                                            <p:strVal val="#ppt_x"/>
                                          </p:val>
                                        </p:tav>
                                      </p:tavLst>
                                    </p:anim>
                                    <p:anim calcmode="lin" valueType="num">
                                      <p:cBhvr>
                                        <p:cTn id="24" dur="900" decel="100000" fill="hold"/>
                                        <p:tgtEl>
                                          <p:spTgt spid="60419"/>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6041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6146" name="Title 2"/>
          <p:cNvSpPr>
            <a:spLocks noGrp="1"/>
          </p:cNvSpPr>
          <p:nvPr>
            <p:ph type="title"/>
          </p:nvPr>
        </p:nvSpPr>
        <p:spPr>
          <a:xfrm>
            <a:off x="1214438" y="1857364"/>
            <a:ext cx="6786562" cy="785813"/>
          </a:xfrm>
        </p:spPr>
        <p:txBody>
          <a:bodyPr/>
          <a:lstStyle/>
          <a:p>
            <a:pPr algn="r" eaLnBrk="1" hangingPunct="1"/>
            <a:r>
              <a:rPr lang="fa-IR" sz="3200" dirty="0" smtClean="0"/>
              <a:t>مهارت 3: </a:t>
            </a:r>
            <a:r>
              <a:rPr lang="en-US" sz="3200" dirty="0" smtClean="0">
                <a:latin typeface="Times New Roman" pitchFamily="18" charset="0"/>
                <a:cs typeface="Times New Roman" pitchFamily="18" charset="0"/>
              </a:rPr>
              <a:t>Microsoft Office Word 2007</a:t>
            </a:r>
          </a:p>
        </p:txBody>
      </p:sp>
      <p:sp>
        <p:nvSpPr>
          <p:cNvPr id="6147" name="Content Placeholder 1"/>
          <p:cNvSpPr>
            <a:spLocks noGrp="1"/>
          </p:cNvSpPr>
          <p:nvPr>
            <p:ph idx="1"/>
          </p:nvPr>
        </p:nvSpPr>
        <p:spPr>
          <a:xfrm>
            <a:off x="1285875" y="2857500"/>
            <a:ext cx="6715125" cy="3811588"/>
          </a:xfrm>
        </p:spPr>
        <p:txBody>
          <a:bodyPr/>
          <a:lstStyle/>
          <a:p>
            <a:pPr algn="r" eaLnBrk="1" hangingPunct="1"/>
            <a:r>
              <a:rPr lang="fa-IR" sz="2800" dirty="0" smtClean="0"/>
              <a:t>نرم افزار </a:t>
            </a:r>
            <a:r>
              <a:rPr lang="en-US" sz="2400" dirty="0" smtClean="0">
                <a:latin typeface="Times New Roman" pitchFamily="18" charset="0"/>
                <a:cs typeface="Times New Roman" pitchFamily="18" charset="0"/>
              </a:rPr>
              <a:t>word</a:t>
            </a:r>
            <a:r>
              <a:rPr lang="fa-IR" sz="2400" dirty="0" smtClean="0"/>
              <a:t> </a:t>
            </a:r>
            <a:r>
              <a:rPr lang="fa-IR" sz="2800" dirty="0" smtClean="0"/>
              <a:t>جزء نرم افزارهای واژه پرداز می باشد و ما در مهارت سوم کار با این نرم افزار را آموزش می دهیم.</a:t>
            </a:r>
            <a:endParaRPr lang="en-US" sz="2800" dirty="0" smtClean="0"/>
          </a:p>
        </p:txBody>
      </p:sp>
      <p:pic>
        <p:nvPicPr>
          <p:cNvPr id="4" name="Picture 3" descr="microsoft-word.bmp"/>
          <p:cNvPicPr>
            <a:picLocks noChangeAspect="1"/>
          </p:cNvPicPr>
          <p:nvPr/>
        </p:nvPicPr>
        <p:blipFill>
          <a:blip r:embed="rId3" cstate="print"/>
          <a:stretch>
            <a:fillRect/>
          </a:stretch>
        </p:blipFill>
        <p:spPr>
          <a:xfrm>
            <a:off x="1500188" y="4429125"/>
            <a:ext cx="2000250" cy="1951038"/>
          </a:xfrm>
          <a:prstGeom prst="rect">
            <a:avLst/>
          </a:prstGeom>
          <a:effectLst>
            <a:outerShdw sx="1000" sy="1000" algn="ctr" rotWithShape="0">
              <a:srgbClr val="000000"/>
            </a:outerShdw>
          </a:effectLst>
        </p:spPr>
      </p:pic>
    </p:spTree>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8" presetClass="entr" presetSubtype="0" accel="100000" fill="hold" grpId="0" nodeType="after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p:cTn id="7" dur="1000" fill="hold"/>
                                        <p:tgtEl>
                                          <p:spTgt spid="6146"/>
                                        </p:tgtEl>
                                        <p:attrNameLst>
                                          <p:attrName>ppt_w</p:attrName>
                                        </p:attrNameLst>
                                      </p:cBhvr>
                                      <p:tavLst>
                                        <p:tav tm="0">
                                          <p:val>
                                            <p:strVal val="#ppt_w*2.5"/>
                                          </p:val>
                                        </p:tav>
                                        <p:tav tm="100000">
                                          <p:val>
                                            <p:strVal val="#ppt_w"/>
                                          </p:val>
                                        </p:tav>
                                      </p:tavLst>
                                    </p:anim>
                                    <p:anim calcmode="lin" valueType="num">
                                      <p:cBhvr>
                                        <p:cTn id="8" dur="1000" fill="hold"/>
                                        <p:tgtEl>
                                          <p:spTgt spid="6146"/>
                                        </p:tgtEl>
                                        <p:attrNameLst>
                                          <p:attrName>ppt_h</p:attrName>
                                        </p:attrNameLst>
                                      </p:cBhvr>
                                      <p:tavLst>
                                        <p:tav tm="0">
                                          <p:val>
                                            <p:strVal val="#ppt_h*0.01"/>
                                          </p:val>
                                        </p:tav>
                                        <p:tav tm="100000">
                                          <p:val>
                                            <p:strVal val="#ppt_h"/>
                                          </p:val>
                                        </p:tav>
                                      </p:tavLst>
                                    </p:anim>
                                    <p:anim calcmode="lin" valueType="num">
                                      <p:cBhvr>
                                        <p:cTn id="9" dur="1000" fill="hold"/>
                                        <p:tgtEl>
                                          <p:spTgt spid="6146"/>
                                        </p:tgtEl>
                                        <p:attrNameLst>
                                          <p:attrName>ppt_x</p:attrName>
                                        </p:attrNameLst>
                                      </p:cBhvr>
                                      <p:tavLst>
                                        <p:tav tm="0">
                                          <p:val>
                                            <p:strVal val="#ppt_x"/>
                                          </p:val>
                                        </p:tav>
                                        <p:tav tm="100000">
                                          <p:val>
                                            <p:strVal val="#ppt_x"/>
                                          </p:val>
                                        </p:tav>
                                      </p:tavLst>
                                    </p:anim>
                                    <p:anim calcmode="lin" valueType="num">
                                      <p:cBhvr>
                                        <p:cTn id="10" dur="1000" fill="hold"/>
                                        <p:tgtEl>
                                          <p:spTgt spid="6146"/>
                                        </p:tgtEl>
                                        <p:attrNameLst>
                                          <p:attrName>ppt_y</p:attrName>
                                        </p:attrNameLst>
                                      </p:cBhvr>
                                      <p:tavLst>
                                        <p:tav tm="0">
                                          <p:val>
                                            <p:strVal val="#ppt_h+1"/>
                                          </p:val>
                                        </p:tav>
                                        <p:tav tm="100000">
                                          <p:val>
                                            <p:strVal val="#ppt_y"/>
                                          </p:val>
                                        </p:tav>
                                      </p:tavLst>
                                    </p:anim>
                                    <p:animEffect transition="in" filter="fade">
                                      <p:cBhvr>
                                        <p:cTn id="11" dur="1000"/>
                                        <p:tgtEl>
                                          <p:spTgt spid="6146"/>
                                        </p:tgtEl>
                                      </p:cBhvr>
                                    </p:animEffect>
                                  </p:childTnLst>
                                </p:cTn>
                              </p:par>
                            </p:childTnLst>
                          </p:cTn>
                        </p:par>
                        <p:par>
                          <p:cTn id="12" fill="hold">
                            <p:stCondLst>
                              <p:cond delay="1000"/>
                            </p:stCondLst>
                            <p:childTnLst>
                              <p:par>
                                <p:cTn id="13" presetID="26" presetClass="entr" presetSubtype="0" fill="hold" grpId="0" nodeType="afterEffect">
                                  <p:stCondLst>
                                    <p:cond delay="0"/>
                                  </p:stCondLst>
                                  <p:childTnLst>
                                    <p:set>
                                      <p:cBhvr>
                                        <p:cTn id="14" dur="1" fill="hold">
                                          <p:stCondLst>
                                            <p:cond delay="0"/>
                                          </p:stCondLst>
                                        </p:cTn>
                                        <p:tgtEl>
                                          <p:spTgt spid="6147">
                                            <p:txEl>
                                              <p:pRg st="0" end="0"/>
                                            </p:txEl>
                                          </p:spTgt>
                                        </p:tgtEl>
                                        <p:attrNameLst>
                                          <p:attrName>style.visibility</p:attrName>
                                        </p:attrNameLst>
                                      </p:cBhvr>
                                      <p:to>
                                        <p:strVal val="visible"/>
                                      </p:to>
                                    </p:set>
                                    <p:animEffect transition="in" filter="wipe(down)">
                                      <p:cBhvr>
                                        <p:cTn id="15" dur="290">
                                          <p:stCondLst>
                                            <p:cond delay="0"/>
                                          </p:stCondLst>
                                        </p:cTn>
                                        <p:tgtEl>
                                          <p:spTgt spid="6147">
                                            <p:txEl>
                                              <p:pRg st="0" end="0"/>
                                            </p:txEl>
                                          </p:spTgt>
                                        </p:tgtEl>
                                      </p:cBhvr>
                                    </p:animEffect>
                                    <p:anim calcmode="lin" valueType="num">
                                      <p:cBhvr>
                                        <p:cTn id="16" dur="911" tmFilter="0,0; 0.14,0.36; 0.43,0.73; 0.71,0.91; 1.0,1.0">
                                          <p:stCondLst>
                                            <p:cond delay="0"/>
                                          </p:stCondLst>
                                        </p:cTn>
                                        <p:tgtEl>
                                          <p:spTgt spid="6147">
                                            <p:txEl>
                                              <p:pRg st="0" end="0"/>
                                            </p:txEl>
                                          </p:spTgt>
                                        </p:tgtEl>
                                        <p:attrNameLst>
                                          <p:attrName>ppt_x</p:attrName>
                                        </p:attrNameLst>
                                      </p:cBhvr>
                                      <p:tavLst>
                                        <p:tav tm="0">
                                          <p:val>
                                            <p:strVal val="#ppt_x-0.25"/>
                                          </p:val>
                                        </p:tav>
                                        <p:tav tm="100000">
                                          <p:val>
                                            <p:strVal val="#ppt_x"/>
                                          </p:val>
                                        </p:tav>
                                      </p:tavLst>
                                    </p:anim>
                                    <p:anim calcmode="lin" valueType="num">
                                      <p:cBhvr>
                                        <p:cTn id="17" dur="332" tmFilter="0.0,0.0; 0.25,0.07; 0.50,0.2; 0.75,0.467; 1.0,1.0">
                                          <p:stCondLst>
                                            <p:cond delay="0"/>
                                          </p:stCondLst>
                                        </p:cTn>
                                        <p:tgtEl>
                                          <p:spTgt spid="6147">
                                            <p:txEl>
                                              <p:pRg st="0" end="0"/>
                                            </p:txEl>
                                          </p:spTgt>
                                        </p:tgtEl>
                                        <p:attrNameLst>
                                          <p:attrName>ppt_y</p:attrName>
                                        </p:attrNameLst>
                                      </p:cBhvr>
                                      <p:tavLst>
                                        <p:tav tm="0" fmla="#ppt_y-sin(pi*$)/3">
                                          <p:val>
                                            <p:fltVal val="0.5"/>
                                          </p:val>
                                        </p:tav>
                                        <p:tav tm="100000">
                                          <p:val>
                                            <p:fltVal val="1"/>
                                          </p:val>
                                        </p:tav>
                                      </p:tavLst>
                                    </p:anim>
                                    <p:anim calcmode="lin" valueType="num">
                                      <p:cBhvr>
                                        <p:cTn id="18" dur="332" tmFilter="0, 0; 0.125,0.2665; 0.25,0.4; 0.375,0.465; 0.5,0.5;  0.625,0.535; 0.75,0.6; 0.875,0.7335; 1,1">
                                          <p:stCondLst>
                                            <p:cond delay="332"/>
                                          </p:stCondLst>
                                        </p:cTn>
                                        <p:tgtEl>
                                          <p:spTgt spid="6147">
                                            <p:txEl>
                                              <p:pRg st="0" end="0"/>
                                            </p:txEl>
                                          </p:spTgt>
                                        </p:tgtEl>
                                        <p:attrNameLst>
                                          <p:attrName>ppt_y</p:attrName>
                                        </p:attrNameLst>
                                      </p:cBhvr>
                                      <p:tavLst>
                                        <p:tav tm="0" fmla="#ppt_y-sin(pi*$)/9">
                                          <p:val>
                                            <p:fltVal val="0"/>
                                          </p:val>
                                        </p:tav>
                                        <p:tav tm="100000">
                                          <p:val>
                                            <p:fltVal val="1"/>
                                          </p:val>
                                        </p:tav>
                                      </p:tavLst>
                                    </p:anim>
                                    <p:anim calcmode="lin" valueType="num">
                                      <p:cBhvr>
                                        <p:cTn id="19" dur="166" tmFilter="0, 0; 0.125,0.2665; 0.25,0.4; 0.375,0.465; 0.5,0.5;  0.625,0.535; 0.75,0.6; 0.875,0.7335; 1,1">
                                          <p:stCondLst>
                                            <p:cond delay="662"/>
                                          </p:stCondLst>
                                        </p:cTn>
                                        <p:tgtEl>
                                          <p:spTgt spid="6147">
                                            <p:txEl>
                                              <p:pRg st="0" end="0"/>
                                            </p:txEl>
                                          </p:spTgt>
                                        </p:tgtEl>
                                        <p:attrNameLst>
                                          <p:attrName>ppt_y</p:attrName>
                                        </p:attrNameLst>
                                      </p:cBhvr>
                                      <p:tavLst>
                                        <p:tav tm="0" fmla="#ppt_y-sin(pi*$)/27">
                                          <p:val>
                                            <p:fltVal val="0"/>
                                          </p:val>
                                        </p:tav>
                                        <p:tav tm="100000">
                                          <p:val>
                                            <p:fltVal val="1"/>
                                          </p:val>
                                        </p:tav>
                                      </p:tavLst>
                                    </p:anim>
                                    <p:anim calcmode="lin" valueType="num">
                                      <p:cBhvr>
                                        <p:cTn id="20" dur="82" tmFilter="0, 0; 0.125,0.2665; 0.25,0.4; 0.375,0.465; 0.5,0.5;  0.625,0.535; 0.75,0.6; 0.875,0.7335; 1,1">
                                          <p:stCondLst>
                                            <p:cond delay="828"/>
                                          </p:stCondLst>
                                        </p:cTn>
                                        <p:tgtEl>
                                          <p:spTgt spid="6147">
                                            <p:txEl>
                                              <p:pRg st="0" end="0"/>
                                            </p:txEl>
                                          </p:spTgt>
                                        </p:tgtEl>
                                        <p:attrNameLst>
                                          <p:attrName>ppt_y</p:attrName>
                                        </p:attrNameLst>
                                      </p:cBhvr>
                                      <p:tavLst>
                                        <p:tav tm="0" fmla="#ppt_y-sin(pi*$)/81">
                                          <p:val>
                                            <p:fltVal val="0"/>
                                          </p:val>
                                        </p:tav>
                                        <p:tav tm="100000">
                                          <p:val>
                                            <p:fltVal val="1"/>
                                          </p:val>
                                        </p:tav>
                                      </p:tavLst>
                                    </p:anim>
                                    <p:animScale>
                                      <p:cBhvr>
                                        <p:cTn id="21" dur="13">
                                          <p:stCondLst>
                                            <p:cond delay="325"/>
                                          </p:stCondLst>
                                        </p:cTn>
                                        <p:tgtEl>
                                          <p:spTgt spid="6147">
                                            <p:txEl>
                                              <p:pRg st="0" end="0"/>
                                            </p:txEl>
                                          </p:spTgt>
                                        </p:tgtEl>
                                      </p:cBhvr>
                                      <p:to x="100000" y="60000"/>
                                    </p:animScale>
                                    <p:animScale>
                                      <p:cBhvr>
                                        <p:cTn id="22" dur="83" decel="50000">
                                          <p:stCondLst>
                                            <p:cond delay="338"/>
                                          </p:stCondLst>
                                        </p:cTn>
                                        <p:tgtEl>
                                          <p:spTgt spid="6147">
                                            <p:txEl>
                                              <p:pRg st="0" end="0"/>
                                            </p:txEl>
                                          </p:spTgt>
                                        </p:tgtEl>
                                      </p:cBhvr>
                                      <p:to x="100000" y="100000"/>
                                    </p:animScale>
                                    <p:animScale>
                                      <p:cBhvr>
                                        <p:cTn id="23" dur="13">
                                          <p:stCondLst>
                                            <p:cond delay="656"/>
                                          </p:stCondLst>
                                        </p:cTn>
                                        <p:tgtEl>
                                          <p:spTgt spid="6147">
                                            <p:txEl>
                                              <p:pRg st="0" end="0"/>
                                            </p:txEl>
                                          </p:spTgt>
                                        </p:tgtEl>
                                      </p:cBhvr>
                                      <p:to x="100000" y="80000"/>
                                    </p:animScale>
                                    <p:animScale>
                                      <p:cBhvr>
                                        <p:cTn id="24" dur="83" decel="50000">
                                          <p:stCondLst>
                                            <p:cond delay="669"/>
                                          </p:stCondLst>
                                        </p:cTn>
                                        <p:tgtEl>
                                          <p:spTgt spid="6147">
                                            <p:txEl>
                                              <p:pRg st="0" end="0"/>
                                            </p:txEl>
                                          </p:spTgt>
                                        </p:tgtEl>
                                      </p:cBhvr>
                                      <p:to x="100000" y="100000"/>
                                    </p:animScale>
                                    <p:animScale>
                                      <p:cBhvr>
                                        <p:cTn id="25" dur="13">
                                          <p:stCondLst>
                                            <p:cond delay="821"/>
                                          </p:stCondLst>
                                        </p:cTn>
                                        <p:tgtEl>
                                          <p:spTgt spid="6147">
                                            <p:txEl>
                                              <p:pRg st="0" end="0"/>
                                            </p:txEl>
                                          </p:spTgt>
                                        </p:tgtEl>
                                      </p:cBhvr>
                                      <p:to x="100000" y="90000"/>
                                    </p:animScale>
                                    <p:animScale>
                                      <p:cBhvr>
                                        <p:cTn id="26" dur="83" decel="50000">
                                          <p:stCondLst>
                                            <p:cond delay="834"/>
                                          </p:stCondLst>
                                        </p:cTn>
                                        <p:tgtEl>
                                          <p:spTgt spid="6147">
                                            <p:txEl>
                                              <p:pRg st="0" end="0"/>
                                            </p:txEl>
                                          </p:spTgt>
                                        </p:tgtEl>
                                      </p:cBhvr>
                                      <p:to x="100000" y="100000"/>
                                    </p:animScale>
                                    <p:animScale>
                                      <p:cBhvr>
                                        <p:cTn id="27" dur="13">
                                          <p:stCondLst>
                                            <p:cond delay="904"/>
                                          </p:stCondLst>
                                        </p:cTn>
                                        <p:tgtEl>
                                          <p:spTgt spid="6147">
                                            <p:txEl>
                                              <p:pRg st="0" end="0"/>
                                            </p:txEl>
                                          </p:spTgt>
                                        </p:tgtEl>
                                      </p:cBhvr>
                                      <p:to x="100000" y="95000"/>
                                    </p:animScale>
                                    <p:animScale>
                                      <p:cBhvr>
                                        <p:cTn id="28" dur="83" decel="50000">
                                          <p:stCondLst>
                                            <p:cond delay="917"/>
                                          </p:stCondLst>
                                        </p:cTn>
                                        <p:tgtEl>
                                          <p:spTgt spid="6147">
                                            <p:txEl>
                                              <p:pRg st="0" end="0"/>
                                            </p:txEl>
                                          </p:spTgt>
                                        </p:tgtEl>
                                      </p:cBhvr>
                                      <p:to x="100000" y="100000"/>
                                    </p:animScale>
                                  </p:childTnLst>
                                </p:cTn>
                              </p:par>
                              <p:par>
                                <p:cTn id="29" presetID="34" presetClass="entr" presetSubtype="0" fill="hold" nodeType="withEffect">
                                  <p:stCondLst>
                                    <p:cond delay="0"/>
                                  </p:stCondLst>
                                  <p:childTnLst>
                                    <p:set>
                                      <p:cBhvr>
                                        <p:cTn id="30" dur="1" fill="hold">
                                          <p:stCondLst>
                                            <p:cond delay="0"/>
                                          </p:stCondLst>
                                        </p:cTn>
                                        <p:tgtEl>
                                          <p:spTgt spid="4"/>
                                        </p:tgtEl>
                                        <p:attrNameLst>
                                          <p:attrName>style.visibility</p:attrName>
                                        </p:attrNameLst>
                                      </p:cBhvr>
                                      <p:to>
                                        <p:strVal val="visible"/>
                                      </p:to>
                                    </p:set>
                                    <p:anim from="(-#ppt_w/2)" to="(#ppt_x)" calcmode="lin" valueType="num">
                                      <p:cBhvr>
                                        <p:cTn id="31" dur="600" fill="hold">
                                          <p:stCondLst>
                                            <p:cond delay="0"/>
                                          </p:stCondLst>
                                        </p:cTn>
                                        <p:tgtEl>
                                          <p:spTgt spid="4"/>
                                        </p:tgtEl>
                                        <p:attrNameLst>
                                          <p:attrName>ppt_x</p:attrName>
                                        </p:attrNameLst>
                                      </p:cBhvr>
                                    </p:anim>
                                    <p:anim from="0" to="-1.0" calcmode="lin" valueType="num">
                                      <p:cBhvr>
                                        <p:cTn id="32" dur="200" decel="50000" autoRev="1" fill="hold">
                                          <p:stCondLst>
                                            <p:cond delay="600"/>
                                          </p:stCondLst>
                                        </p:cTn>
                                        <p:tgtEl>
                                          <p:spTgt spid="4"/>
                                        </p:tgtEl>
                                        <p:attrNameLst>
                                          <p:attrName>xshear</p:attrName>
                                        </p:attrNameLst>
                                      </p:cBhvr>
                                    </p:anim>
                                    <p:animScale>
                                      <p:cBhvr>
                                        <p:cTn id="33" dur="200" decel="100000" autoRev="1" fill="hold">
                                          <p:stCondLst>
                                            <p:cond delay="600"/>
                                          </p:stCondLst>
                                        </p:cTn>
                                        <p:tgtEl>
                                          <p:spTgt spid="4"/>
                                        </p:tgtEl>
                                      </p:cBhvr>
                                      <p:from x="100000" y="100000"/>
                                      <p:to x="80000" y="100000"/>
                                    </p:animScale>
                                    <p:anim by="(#ppt_h/3+#ppt_w*0.1)" calcmode="lin" valueType="num">
                                      <p:cBhvr additive="sum">
                                        <p:cTn id="34" dur="200" decel="100000" autoRev="1" fill="hold">
                                          <p:stCondLst>
                                            <p:cond delay="600"/>
                                          </p:stCondLst>
                                        </p:cTn>
                                        <p:tgtEl>
                                          <p:spTgt spid="4"/>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P spid="6147"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2"/>
          <p:cNvSpPr>
            <a:spLocks noGrp="1"/>
          </p:cNvSpPr>
          <p:nvPr>
            <p:ph type="title"/>
          </p:nvPr>
        </p:nvSpPr>
        <p:spPr/>
        <p:txBody>
          <a:bodyPr/>
          <a:lstStyle/>
          <a:p>
            <a:pPr algn="r" eaLnBrk="1" hangingPunct="1"/>
            <a:r>
              <a:rPr lang="en-US" sz="4000" b="1" dirty="0" smtClean="0">
                <a:latin typeface="Times New Roman" pitchFamily="18" charset="0"/>
                <a:cs typeface="Times New Roman" pitchFamily="18" charset="0"/>
              </a:rPr>
              <a:t>Plasma</a:t>
            </a:r>
          </a:p>
        </p:txBody>
      </p:sp>
      <p:pic>
        <p:nvPicPr>
          <p:cNvPr id="61443" name="Content Placeholder 3" descr="440px-Plasma-display-composition_svg.png"/>
          <p:cNvPicPr>
            <a:picLocks noGrp="1" noChangeAspect="1"/>
          </p:cNvPicPr>
          <p:nvPr>
            <p:ph idx="1"/>
          </p:nvPr>
        </p:nvPicPr>
        <p:blipFill>
          <a:blip r:embed="rId2" cstate="print"/>
          <a:srcRect/>
          <a:stretch>
            <a:fillRect/>
          </a:stretch>
        </p:blipFill>
        <p:spPr>
          <a:xfrm>
            <a:off x="4714875" y="1768475"/>
            <a:ext cx="3929063" cy="2946400"/>
          </a:xfrm>
        </p:spPr>
      </p:pic>
      <p:pic>
        <p:nvPicPr>
          <p:cNvPr id="61444" name="Picture 4" descr="panasonic-th-42pwd7uy-flat-screen-plasma-display.jpg"/>
          <p:cNvPicPr>
            <a:picLocks noChangeAspect="1"/>
          </p:cNvPicPr>
          <p:nvPr/>
        </p:nvPicPr>
        <p:blipFill>
          <a:blip r:embed="rId3" cstate="print"/>
          <a:srcRect/>
          <a:stretch>
            <a:fillRect/>
          </a:stretch>
        </p:blipFill>
        <p:spPr bwMode="auto">
          <a:xfrm>
            <a:off x="357188" y="2286000"/>
            <a:ext cx="3929062" cy="3667125"/>
          </a:xfrm>
          <a:prstGeom prst="rect">
            <a:avLst/>
          </a:prstGeom>
          <a:noFill/>
          <a:ln w="9525">
            <a:noFill/>
            <a:miter lim="800000"/>
            <a:headEnd/>
            <a:tailEnd/>
          </a:ln>
        </p:spPr>
      </p:pic>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61442"/>
                                        </p:tgtEl>
                                        <p:attrNameLst>
                                          <p:attrName>style.visibility</p:attrName>
                                        </p:attrNameLst>
                                      </p:cBhvr>
                                      <p:to>
                                        <p:strVal val="visible"/>
                                      </p:to>
                                    </p:set>
                                    <p:animEffect transition="in" filter="fade">
                                      <p:cBhvr>
                                        <p:cTn id="7" dur="800" decel="100000"/>
                                        <p:tgtEl>
                                          <p:spTgt spid="61442"/>
                                        </p:tgtEl>
                                      </p:cBhvr>
                                    </p:animEffect>
                                    <p:anim calcmode="lin" valueType="num">
                                      <p:cBhvr>
                                        <p:cTn id="8" dur="800" decel="100000" fill="hold"/>
                                        <p:tgtEl>
                                          <p:spTgt spid="61442"/>
                                        </p:tgtEl>
                                        <p:attrNameLst>
                                          <p:attrName>style.rotation</p:attrName>
                                        </p:attrNameLst>
                                      </p:cBhvr>
                                      <p:tavLst>
                                        <p:tav tm="0">
                                          <p:val>
                                            <p:fltVal val="-90"/>
                                          </p:val>
                                        </p:tav>
                                        <p:tav tm="100000">
                                          <p:val>
                                            <p:fltVal val="0"/>
                                          </p:val>
                                        </p:tav>
                                      </p:tavLst>
                                    </p:anim>
                                    <p:anim calcmode="lin" valueType="num">
                                      <p:cBhvr>
                                        <p:cTn id="9" dur="800" decel="100000" fill="hold"/>
                                        <p:tgtEl>
                                          <p:spTgt spid="61442"/>
                                        </p:tgtEl>
                                        <p:attrNameLst>
                                          <p:attrName>ppt_x</p:attrName>
                                        </p:attrNameLst>
                                      </p:cBhvr>
                                      <p:tavLst>
                                        <p:tav tm="0">
                                          <p:val>
                                            <p:strVal val="#ppt_x+0.4"/>
                                          </p:val>
                                        </p:tav>
                                        <p:tav tm="100000">
                                          <p:val>
                                            <p:strVal val="#ppt_x-0.05"/>
                                          </p:val>
                                        </p:tav>
                                      </p:tavLst>
                                    </p:anim>
                                    <p:anim calcmode="lin" valueType="num">
                                      <p:cBhvr>
                                        <p:cTn id="10" dur="800" decel="100000" fill="hold"/>
                                        <p:tgtEl>
                                          <p:spTgt spid="6144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144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144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7" presetClass="entr" presetSubtype="0" fill="hold" nodeType="afterEffect">
                                  <p:stCondLst>
                                    <p:cond delay="0"/>
                                  </p:stCondLst>
                                  <p:childTnLst>
                                    <p:set>
                                      <p:cBhvr>
                                        <p:cTn id="15" dur="1" fill="hold">
                                          <p:stCondLst>
                                            <p:cond delay="0"/>
                                          </p:stCondLst>
                                        </p:cTn>
                                        <p:tgtEl>
                                          <p:spTgt spid="61443"/>
                                        </p:tgtEl>
                                        <p:attrNameLst>
                                          <p:attrName>style.visibility</p:attrName>
                                        </p:attrNameLst>
                                      </p:cBhvr>
                                      <p:to>
                                        <p:strVal val="visible"/>
                                      </p:to>
                                    </p:set>
                                    <p:animEffect transition="in" filter="fade">
                                      <p:cBhvr>
                                        <p:cTn id="16" dur="1000"/>
                                        <p:tgtEl>
                                          <p:spTgt spid="61443"/>
                                        </p:tgtEl>
                                      </p:cBhvr>
                                    </p:animEffect>
                                    <p:anim calcmode="lin" valueType="num">
                                      <p:cBhvr>
                                        <p:cTn id="17" dur="1000" fill="hold"/>
                                        <p:tgtEl>
                                          <p:spTgt spid="61443"/>
                                        </p:tgtEl>
                                        <p:attrNameLst>
                                          <p:attrName>ppt_x</p:attrName>
                                        </p:attrNameLst>
                                      </p:cBhvr>
                                      <p:tavLst>
                                        <p:tav tm="0">
                                          <p:val>
                                            <p:strVal val="#ppt_x"/>
                                          </p:val>
                                        </p:tav>
                                        <p:tav tm="100000">
                                          <p:val>
                                            <p:strVal val="#ppt_x"/>
                                          </p:val>
                                        </p:tav>
                                      </p:tavLst>
                                    </p:anim>
                                    <p:anim calcmode="lin" valueType="num">
                                      <p:cBhvr>
                                        <p:cTn id="18" dur="900" decel="100000" fill="hold"/>
                                        <p:tgtEl>
                                          <p:spTgt spid="61443"/>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61443"/>
                                        </p:tgtEl>
                                        <p:attrNameLst>
                                          <p:attrName>ppt_y</p:attrName>
                                        </p:attrNameLst>
                                      </p:cBhvr>
                                      <p:tavLst>
                                        <p:tav tm="0">
                                          <p:val>
                                            <p:strVal val="#ppt_y-.03"/>
                                          </p:val>
                                        </p:tav>
                                        <p:tav tm="100000">
                                          <p:val>
                                            <p:strVal val="#ppt_y"/>
                                          </p:val>
                                        </p:tav>
                                      </p:tavLst>
                                    </p:anim>
                                  </p:childTnLst>
                                </p:cTn>
                              </p:par>
                              <p:par>
                                <p:cTn id="20" presetID="37" presetClass="entr" presetSubtype="0" fill="hold" nodeType="withEffect">
                                  <p:stCondLst>
                                    <p:cond delay="0"/>
                                  </p:stCondLst>
                                  <p:childTnLst>
                                    <p:set>
                                      <p:cBhvr>
                                        <p:cTn id="21" dur="1" fill="hold">
                                          <p:stCondLst>
                                            <p:cond delay="0"/>
                                          </p:stCondLst>
                                        </p:cTn>
                                        <p:tgtEl>
                                          <p:spTgt spid="61444"/>
                                        </p:tgtEl>
                                        <p:attrNameLst>
                                          <p:attrName>style.visibility</p:attrName>
                                        </p:attrNameLst>
                                      </p:cBhvr>
                                      <p:to>
                                        <p:strVal val="visible"/>
                                      </p:to>
                                    </p:set>
                                    <p:animEffect transition="in" filter="fade">
                                      <p:cBhvr>
                                        <p:cTn id="22" dur="1000"/>
                                        <p:tgtEl>
                                          <p:spTgt spid="61444"/>
                                        </p:tgtEl>
                                      </p:cBhvr>
                                    </p:animEffect>
                                    <p:anim calcmode="lin" valueType="num">
                                      <p:cBhvr>
                                        <p:cTn id="23" dur="1000" fill="hold"/>
                                        <p:tgtEl>
                                          <p:spTgt spid="61444"/>
                                        </p:tgtEl>
                                        <p:attrNameLst>
                                          <p:attrName>ppt_x</p:attrName>
                                        </p:attrNameLst>
                                      </p:cBhvr>
                                      <p:tavLst>
                                        <p:tav tm="0">
                                          <p:val>
                                            <p:strVal val="#ppt_x"/>
                                          </p:val>
                                        </p:tav>
                                        <p:tav tm="100000">
                                          <p:val>
                                            <p:strVal val="#ppt_x"/>
                                          </p:val>
                                        </p:tav>
                                      </p:tavLst>
                                    </p:anim>
                                    <p:anim calcmode="lin" valueType="num">
                                      <p:cBhvr>
                                        <p:cTn id="24" dur="900" decel="100000" fill="hold"/>
                                        <p:tgtEl>
                                          <p:spTgt spid="61444"/>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614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2"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pPr algn="r"/>
            <a:r>
              <a:rPr lang="fa-IR" sz="3200" dirty="0" smtClean="0"/>
              <a:t>صفحه نمایش لمسی  </a:t>
            </a:r>
            <a:r>
              <a:rPr lang="en-US" sz="3200" b="1" dirty="0" smtClean="0">
                <a:latin typeface="Times New Roman" pitchFamily="18" charset="0"/>
                <a:cs typeface="Times New Roman" pitchFamily="18" charset="0"/>
              </a:rPr>
              <a:t>Touch Screen</a:t>
            </a:r>
          </a:p>
        </p:txBody>
      </p:sp>
      <p:pic>
        <p:nvPicPr>
          <p:cNvPr id="4" name="Content Placeholder 3" descr="touch%20screen.jpg"/>
          <p:cNvPicPr>
            <a:picLocks noGrp="1" noChangeAspect="1"/>
          </p:cNvPicPr>
          <p:nvPr>
            <p:ph idx="1"/>
          </p:nvPr>
        </p:nvPicPr>
        <p:blipFill>
          <a:blip r:embed="rId2" cstate="print"/>
          <a:stretch>
            <a:fillRect/>
          </a:stretch>
        </p:blipFill>
        <p:spPr>
          <a:xfrm flipH="1">
            <a:off x="428596" y="2983227"/>
            <a:ext cx="4714908" cy="3803359"/>
          </a:xfrm>
          <a:solidFill>
            <a:srgbClr val="FFFFFF">
              <a:shade val="85000"/>
            </a:srgbClr>
          </a:solidFill>
          <a:ln w="101600" cap="sq">
            <a:solidFill>
              <a:srgbClr val="FDFDFD"/>
            </a:solidFill>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62468" name="Picture 5" descr="touch2.jpg"/>
          <p:cNvPicPr>
            <a:picLocks noChangeAspect="1"/>
          </p:cNvPicPr>
          <p:nvPr/>
        </p:nvPicPr>
        <p:blipFill>
          <a:blip r:embed="rId3" cstate="print"/>
          <a:srcRect/>
          <a:stretch>
            <a:fillRect/>
          </a:stretch>
        </p:blipFill>
        <p:spPr bwMode="auto">
          <a:xfrm>
            <a:off x="5429250" y="1643063"/>
            <a:ext cx="2994025" cy="3001962"/>
          </a:xfrm>
          <a:prstGeom prst="rect">
            <a:avLst/>
          </a:prstGeom>
          <a:noFill/>
          <a:ln w="9525">
            <a:noFill/>
            <a:miter lim="800000"/>
            <a:headEnd/>
            <a:tailEnd/>
          </a:ln>
        </p:spPr>
      </p:pic>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62466"/>
                                        </p:tgtEl>
                                        <p:attrNameLst>
                                          <p:attrName>style.visibility</p:attrName>
                                        </p:attrNameLst>
                                      </p:cBhvr>
                                      <p:to>
                                        <p:strVal val="visible"/>
                                      </p:to>
                                    </p:set>
                                    <p:animEffect transition="in" filter="fade">
                                      <p:cBhvr>
                                        <p:cTn id="7" dur="800" decel="100000"/>
                                        <p:tgtEl>
                                          <p:spTgt spid="62466"/>
                                        </p:tgtEl>
                                      </p:cBhvr>
                                    </p:animEffect>
                                    <p:anim calcmode="lin" valueType="num">
                                      <p:cBhvr>
                                        <p:cTn id="8" dur="800" decel="100000" fill="hold"/>
                                        <p:tgtEl>
                                          <p:spTgt spid="62466"/>
                                        </p:tgtEl>
                                        <p:attrNameLst>
                                          <p:attrName>style.rotation</p:attrName>
                                        </p:attrNameLst>
                                      </p:cBhvr>
                                      <p:tavLst>
                                        <p:tav tm="0">
                                          <p:val>
                                            <p:fltVal val="-90"/>
                                          </p:val>
                                        </p:tav>
                                        <p:tav tm="100000">
                                          <p:val>
                                            <p:fltVal val="0"/>
                                          </p:val>
                                        </p:tav>
                                      </p:tavLst>
                                    </p:anim>
                                    <p:anim calcmode="lin" valueType="num">
                                      <p:cBhvr>
                                        <p:cTn id="9" dur="800" decel="100000" fill="hold"/>
                                        <p:tgtEl>
                                          <p:spTgt spid="62466"/>
                                        </p:tgtEl>
                                        <p:attrNameLst>
                                          <p:attrName>ppt_x</p:attrName>
                                        </p:attrNameLst>
                                      </p:cBhvr>
                                      <p:tavLst>
                                        <p:tav tm="0">
                                          <p:val>
                                            <p:strVal val="#ppt_x+0.4"/>
                                          </p:val>
                                        </p:tav>
                                        <p:tav tm="100000">
                                          <p:val>
                                            <p:strVal val="#ppt_x-0.05"/>
                                          </p:val>
                                        </p:tav>
                                      </p:tavLst>
                                    </p:anim>
                                    <p:anim calcmode="lin" valueType="num">
                                      <p:cBhvr>
                                        <p:cTn id="10" dur="800" decel="100000" fill="hold"/>
                                        <p:tgtEl>
                                          <p:spTgt spid="6246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246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2466"/>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7" presetClass="entr" presetSubtype="0" fill="hold" nodeType="afterEffect">
                                  <p:stCondLst>
                                    <p:cond delay="0"/>
                                  </p:stCondLst>
                                  <p:childTnLst>
                                    <p:set>
                                      <p:cBhvr>
                                        <p:cTn id="15" dur="1" fill="hold">
                                          <p:stCondLst>
                                            <p:cond delay="0"/>
                                          </p:stCondLst>
                                        </p:cTn>
                                        <p:tgtEl>
                                          <p:spTgt spid="62468"/>
                                        </p:tgtEl>
                                        <p:attrNameLst>
                                          <p:attrName>style.visibility</p:attrName>
                                        </p:attrNameLst>
                                      </p:cBhvr>
                                      <p:to>
                                        <p:strVal val="visible"/>
                                      </p:to>
                                    </p:set>
                                    <p:animEffect transition="in" filter="fade">
                                      <p:cBhvr>
                                        <p:cTn id="16" dur="1000"/>
                                        <p:tgtEl>
                                          <p:spTgt spid="62468"/>
                                        </p:tgtEl>
                                      </p:cBhvr>
                                    </p:animEffect>
                                    <p:anim calcmode="lin" valueType="num">
                                      <p:cBhvr>
                                        <p:cTn id="17" dur="1000" fill="hold"/>
                                        <p:tgtEl>
                                          <p:spTgt spid="62468"/>
                                        </p:tgtEl>
                                        <p:attrNameLst>
                                          <p:attrName>ppt_x</p:attrName>
                                        </p:attrNameLst>
                                      </p:cBhvr>
                                      <p:tavLst>
                                        <p:tav tm="0">
                                          <p:val>
                                            <p:strVal val="#ppt_x"/>
                                          </p:val>
                                        </p:tav>
                                        <p:tav tm="100000">
                                          <p:val>
                                            <p:strVal val="#ppt_x"/>
                                          </p:val>
                                        </p:tav>
                                      </p:tavLst>
                                    </p:anim>
                                    <p:anim calcmode="lin" valueType="num">
                                      <p:cBhvr>
                                        <p:cTn id="18" dur="900" decel="100000" fill="hold"/>
                                        <p:tgtEl>
                                          <p:spTgt spid="62468"/>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62468"/>
                                        </p:tgtEl>
                                        <p:attrNameLst>
                                          <p:attrName>ppt_y</p:attrName>
                                        </p:attrNameLst>
                                      </p:cBhvr>
                                      <p:tavLst>
                                        <p:tav tm="0">
                                          <p:val>
                                            <p:strVal val="#ppt_y-.03"/>
                                          </p:val>
                                        </p:tav>
                                        <p:tav tm="100000">
                                          <p:val>
                                            <p:strVal val="#ppt_y"/>
                                          </p:val>
                                        </p:tav>
                                      </p:tavLst>
                                    </p:anim>
                                  </p:childTnLst>
                                </p:cTn>
                              </p:par>
                              <p:par>
                                <p:cTn id="20" presetID="37" presetClass="entr" presetSubtype="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900" decel="100000" fill="hold"/>
                                        <p:tgtEl>
                                          <p:spTgt spid="4"/>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6"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3" descr="nf_59922grafic00.jpg"/>
          <p:cNvPicPr>
            <a:picLocks noChangeAspect="1"/>
          </p:cNvPicPr>
          <p:nvPr/>
        </p:nvPicPr>
        <p:blipFill>
          <a:blip r:embed="rId3" cstate="print"/>
          <a:srcRect b="3189"/>
          <a:stretch>
            <a:fillRect/>
          </a:stretch>
        </p:blipFill>
        <p:spPr bwMode="auto">
          <a:xfrm>
            <a:off x="285750" y="2500313"/>
            <a:ext cx="5080000" cy="4143375"/>
          </a:xfrm>
          <a:prstGeom prst="rect">
            <a:avLst/>
          </a:prstGeom>
          <a:noFill/>
          <a:ln w="9525">
            <a:noFill/>
            <a:miter lim="800000"/>
            <a:headEnd/>
            <a:tailEnd/>
          </a:ln>
        </p:spPr>
      </p:pic>
      <p:sp>
        <p:nvSpPr>
          <p:cNvPr id="63491" name="Title 1"/>
          <p:cNvSpPr>
            <a:spLocks noGrp="1"/>
          </p:cNvSpPr>
          <p:nvPr>
            <p:ph type="title"/>
          </p:nvPr>
        </p:nvSpPr>
        <p:spPr/>
        <p:txBody>
          <a:bodyPr/>
          <a:lstStyle/>
          <a:p>
            <a:pPr algn="r"/>
            <a:r>
              <a:rPr lang="fa-IR" sz="2800" dirty="0" smtClean="0"/>
              <a:t>کارت گرافیت  </a:t>
            </a:r>
            <a:r>
              <a:rPr lang="en-US" sz="2800" b="1" dirty="0" smtClean="0">
                <a:latin typeface="Times New Roman" pitchFamily="18" charset="0"/>
                <a:cs typeface="Times New Roman" pitchFamily="18" charset="0"/>
              </a:rPr>
              <a:t>Graphics Card</a:t>
            </a:r>
          </a:p>
        </p:txBody>
      </p:sp>
      <p:sp>
        <p:nvSpPr>
          <p:cNvPr id="63492" name="Content Placeholder 2"/>
          <p:cNvSpPr>
            <a:spLocks noGrp="1"/>
          </p:cNvSpPr>
          <p:nvPr>
            <p:ph idx="1"/>
          </p:nvPr>
        </p:nvSpPr>
        <p:spPr/>
        <p:txBody>
          <a:bodyPr/>
          <a:lstStyle/>
          <a:p>
            <a:r>
              <a:rPr lang="fa-IR" sz="2800" dirty="0" smtClean="0"/>
              <a:t>برای نمایش تصاویر روی مانیتور، ما نیاز به یک کارت گرافیکی داریم.</a:t>
            </a:r>
          </a:p>
          <a:p>
            <a:r>
              <a:rPr lang="fa-IR" sz="2800" dirty="0" smtClean="0"/>
              <a:t>کارت گرافیک در بسیاری از کامپیوترها روی برد اصلی جاسازی شده است. </a:t>
            </a:r>
            <a:endParaRPr lang="en-US" sz="2800" dirty="0" smtClean="0"/>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63491"/>
                                        </p:tgtEl>
                                        <p:attrNameLst>
                                          <p:attrName>style.visibility</p:attrName>
                                        </p:attrNameLst>
                                      </p:cBhvr>
                                      <p:to>
                                        <p:strVal val="visible"/>
                                      </p:to>
                                    </p:set>
                                    <p:animEffect transition="in" filter="fade">
                                      <p:cBhvr>
                                        <p:cTn id="7" dur="800" decel="100000"/>
                                        <p:tgtEl>
                                          <p:spTgt spid="63491"/>
                                        </p:tgtEl>
                                      </p:cBhvr>
                                    </p:animEffect>
                                    <p:anim calcmode="lin" valueType="num">
                                      <p:cBhvr>
                                        <p:cTn id="8" dur="800" decel="100000" fill="hold"/>
                                        <p:tgtEl>
                                          <p:spTgt spid="63491"/>
                                        </p:tgtEl>
                                        <p:attrNameLst>
                                          <p:attrName>style.rotation</p:attrName>
                                        </p:attrNameLst>
                                      </p:cBhvr>
                                      <p:tavLst>
                                        <p:tav tm="0">
                                          <p:val>
                                            <p:fltVal val="-90"/>
                                          </p:val>
                                        </p:tav>
                                        <p:tav tm="100000">
                                          <p:val>
                                            <p:fltVal val="0"/>
                                          </p:val>
                                        </p:tav>
                                      </p:tavLst>
                                    </p:anim>
                                    <p:anim calcmode="lin" valueType="num">
                                      <p:cBhvr>
                                        <p:cTn id="9" dur="800" decel="100000" fill="hold"/>
                                        <p:tgtEl>
                                          <p:spTgt spid="63491"/>
                                        </p:tgtEl>
                                        <p:attrNameLst>
                                          <p:attrName>ppt_x</p:attrName>
                                        </p:attrNameLst>
                                      </p:cBhvr>
                                      <p:tavLst>
                                        <p:tav tm="0">
                                          <p:val>
                                            <p:strVal val="#ppt_x+0.4"/>
                                          </p:val>
                                        </p:tav>
                                        <p:tav tm="100000">
                                          <p:val>
                                            <p:strVal val="#ppt_x-0.05"/>
                                          </p:val>
                                        </p:tav>
                                      </p:tavLst>
                                    </p:anim>
                                    <p:anim calcmode="lin" valueType="num">
                                      <p:cBhvr>
                                        <p:cTn id="10" dur="800" decel="100000" fill="hold"/>
                                        <p:tgtEl>
                                          <p:spTgt spid="63491"/>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3491"/>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3491"/>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7" presetClass="entr" presetSubtype="0" fill="hold" grpId="0" nodeType="afterEffect">
                                  <p:stCondLst>
                                    <p:cond delay="0"/>
                                  </p:stCondLst>
                                  <p:childTnLst>
                                    <p:set>
                                      <p:cBhvr>
                                        <p:cTn id="15" dur="1" fill="hold">
                                          <p:stCondLst>
                                            <p:cond delay="0"/>
                                          </p:stCondLst>
                                        </p:cTn>
                                        <p:tgtEl>
                                          <p:spTgt spid="63492">
                                            <p:txEl>
                                              <p:pRg st="0" end="0"/>
                                            </p:txEl>
                                          </p:spTgt>
                                        </p:tgtEl>
                                        <p:attrNameLst>
                                          <p:attrName>style.visibility</p:attrName>
                                        </p:attrNameLst>
                                      </p:cBhvr>
                                      <p:to>
                                        <p:strVal val="visible"/>
                                      </p:to>
                                    </p:set>
                                    <p:animEffect transition="in" filter="fade">
                                      <p:cBhvr>
                                        <p:cTn id="16" dur="500"/>
                                        <p:tgtEl>
                                          <p:spTgt spid="63492">
                                            <p:txEl>
                                              <p:pRg st="0" end="0"/>
                                            </p:txEl>
                                          </p:spTgt>
                                        </p:tgtEl>
                                      </p:cBhvr>
                                    </p:animEffect>
                                    <p:anim calcmode="lin" valueType="num">
                                      <p:cBhvr>
                                        <p:cTn id="17" dur="500" fill="hold"/>
                                        <p:tgtEl>
                                          <p:spTgt spid="63492">
                                            <p:txEl>
                                              <p:pRg st="0" end="0"/>
                                            </p:txEl>
                                          </p:spTgt>
                                        </p:tgtEl>
                                        <p:attrNameLst>
                                          <p:attrName>ppt_x</p:attrName>
                                        </p:attrNameLst>
                                      </p:cBhvr>
                                      <p:tavLst>
                                        <p:tav tm="0">
                                          <p:val>
                                            <p:strVal val="#ppt_x"/>
                                          </p:val>
                                        </p:tav>
                                        <p:tav tm="100000">
                                          <p:val>
                                            <p:strVal val="#ppt_x"/>
                                          </p:val>
                                        </p:tav>
                                      </p:tavLst>
                                    </p:anim>
                                    <p:anim calcmode="lin" valueType="num">
                                      <p:cBhvr>
                                        <p:cTn id="18" dur="500" fill="hold"/>
                                        <p:tgtEl>
                                          <p:spTgt spid="63492">
                                            <p:txEl>
                                              <p:pRg st="0" end="0"/>
                                            </p:txEl>
                                          </p:spTgt>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47" presetClass="entr" presetSubtype="0" fill="hold" grpId="0" nodeType="afterEffect">
                                  <p:stCondLst>
                                    <p:cond delay="0"/>
                                  </p:stCondLst>
                                  <p:childTnLst>
                                    <p:set>
                                      <p:cBhvr>
                                        <p:cTn id="21" dur="1" fill="hold">
                                          <p:stCondLst>
                                            <p:cond delay="0"/>
                                          </p:stCondLst>
                                        </p:cTn>
                                        <p:tgtEl>
                                          <p:spTgt spid="63492">
                                            <p:txEl>
                                              <p:pRg st="1" end="1"/>
                                            </p:txEl>
                                          </p:spTgt>
                                        </p:tgtEl>
                                        <p:attrNameLst>
                                          <p:attrName>style.visibility</p:attrName>
                                        </p:attrNameLst>
                                      </p:cBhvr>
                                      <p:to>
                                        <p:strVal val="visible"/>
                                      </p:to>
                                    </p:set>
                                    <p:animEffect transition="in" filter="fade">
                                      <p:cBhvr>
                                        <p:cTn id="22" dur="500"/>
                                        <p:tgtEl>
                                          <p:spTgt spid="63492">
                                            <p:txEl>
                                              <p:pRg st="1" end="1"/>
                                            </p:txEl>
                                          </p:spTgt>
                                        </p:tgtEl>
                                      </p:cBhvr>
                                    </p:animEffect>
                                    <p:anim calcmode="lin" valueType="num">
                                      <p:cBhvr>
                                        <p:cTn id="23" dur="500" fill="hold"/>
                                        <p:tgtEl>
                                          <p:spTgt spid="63492">
                                            <p:txEl>
                                              <p:pRg st="1" end="1"/>
                                            </p:txEl>
                                          </p:spTgt>
                                        </p:tgtEl>
                                        <p:attrNameLst>
                                          <p:attrName>ppt_x</p:attrName>
                                        </p:attrNameLst>
                                      </p:cBhvr>
                                      <p:tavLst>
                                        <p:tav tm="0">
                                          <p:val>
                                            <p:strVal val="#ppt_x"/>
                                          </p:val>
                                        </p:tav>
                                        <p:tav tm="100000">
                                          <p:val>
                                            <p:strVal val="#ppt_x"/>
                                          </p:val>
                                        </p:tav>
                                      </p:tavLst>
                                    </p:anim>
                                    <p:anim calcmode="lin" valueType="num">
                                      <p:cBhvr>
                                        <p:cTn id="24" dur="500" fill="hold"/>
                                        <p:tgtEl>
                                          <p:spTgt spid="63492">
                                            <p:txEl>
                                              <p:pRg st="1" end="1"/>
                                            </p:txEl>
                                          </p:spTgt>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48" presetClass="entr" presetSubtype="0" accel="50000" fill="hold" nodeType="afterEffect">
                                  <p:stCondLst>
                                    <p:cond delay="0"/>
                                  </p:stCondLst>
                                  <p:childTnLst>
                                    <p:set>
                                      <p:cBhvr>
                                        <p:cTn id="27" dur="1" fill="hold">
                                          <p:stCondLst>
                                            <p:cond delay="0"/>
                                          </p:stCondLst>
                                        </p:cTn>
                                        <p:tgtEl>
                                          <p:spTgt spid="63490"/>
                                        </p:tgtEl>
                                        <p:attrNameLst>
                                          <p:attrName>style.visibility</p:attrName>
                                        </p:attrNameLst>
                                      </p:cBhvr>
                                      <p:to>
                                        <p:strVal val="visible"/>
                                      </p:to>
                                    </p:set>
                                    <p:anim calcmode="lin" valueType="num">
                                      <p:cBhvr>
                                        <p:cTn id="28" dur="1000" fill="hold"/>
                                        <p:tgtEl>
                                          <p:spTgt spid="63490"/>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9" dur="1000" fill="hold"/>
                                        <p:tgtEl>
                                          <p:spTgt spid="63490"/>
                                        </p:tgtEl>
                                        <p:attrNameLst>
                                          <p:attrName>ppt_x</p:attrName>
                                        </p:attrNameLst>
                                      </p:cBhvr>
                                      <p:tavLst>
                                        <p:tav tm="0">
                                          <p:val>
                                            <p:fltVal val="-1"/>
                                          </p:val>
                                        </p:tav>
                                        <p:tav tm="50000">
                                          <p:val>
                                            <p:fltVal val="0.95"/>
                                          </p:val>
                                        </p:tav>
                                        <p:tav tm="100000">
                                          <p:val>
                                            <p:strVal val="#ppt_x"/>
                                          </p:val>
                                        </p:tav>
                                      </p:tavLst>
                                    </p:anim>
                                    <p:anim calcmode="lin" valueType="num">
                                      <p:cBhvr>
                                        <p:cTn id="30" dur="1000" fill="hold"/>
                                        <p:tgtEl>
                                          <p:spTgt spid="63490"/>
                                        </p:tgtEl>
                                        <p:attrNameLst>
                                          <p:attrName>ppt_y</p:attrName>
                                        </p:attrNameLst>
                                      </p:cBhvr>
                                      <p:tavLst>
                                        <p:tav tm="0">
                                          <p:val>
                                            <p:strVal val="#ppt_y"/>
                                          </p:val>
                                        </p:tav>
                                        <p:tav tm="100000">
                                          <p:val>
                                            <p:strVal val="#ppt_y"/>
                                          </p:val>
                                        </p:tav>
                                      </p:tavLst>
                                    </p:anim>
                                    <p:animEffect transition="in" filter="fade">
                                      <p:cBhvr>
                                        <p:cTn id="31" dur="1000"/>
                                        <p:tgtEl>
                                          <p:spTgt spid="634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p:bldP spid="63492"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3" descr="Printer_LQ-300+_nyazco.jpg"/>
          <p:cNvPicPr>
            <a:picLocks noChangeAspect="1"/>
          </p:cNvPicPr>
          <p:nvPr/>
        </p:nvPicPr>
        <p:blipFill>
          <a:blip r:embed="rId2" cstate="print"/>
          <a:srcRect l="5479" t="6212" r="5479" b="5116"/>
          <a:stretch>
            <a:fillRect/>
          </a:stretch>
        </p:blipFill>
        <p:spPr bwMode="auto">
          <a:xfrm>
            <a:off x="500063" y="2571750"/>
            <a:ext cx="4643437" cy="3714750"/>
          </a:xfrm>
          <a:prstGeom prst="rect">
            <a:avLst/>
          </a:prstGeom>
          <a:noFill/>
          <a:ln w="9525">
            <a:noFill/>
            <a:miter lim="800000"/>
            <a:headEnd/>
            <a:tailEnd/>
          </a:ln>
        </p:spPr>
      </p:pic>
      <p:sp>
        <p:nvSpPr>
          <p:cNvPr id="28675" name="Rectangle 3"/>
          <p:cNvSpPr>
            <a:spLocks noGrp="1" noChangeArrowheads="1"/>
          </p:cNvSpPr>
          <p:nvPr>
            <p:ph idx="1"/>
          </p:nvPr>
        </p:nvSpPr>
        <p:spPr>
          <a:xfrm>
            <a:off x="457200" y="1600200"/>
            <a:ext cx="8229600" cy="5114925"/>
          </a:xfrm>
        </p:spPr>
        <p:txBody>
          <a:bodyPr/>
          <a:lstStyle/>
          <a:p>
            <a:pPr eaLnBrk="1" hangingPunct="1">
              <a:lnSpc>
                <a:spcPct val="130000"/>
              </a:lnSpc>
            </a:pPr>
            <a:r>
              <a:rPr lang="fa-IR" sz="2400" dirty="0" smtClean="0"/>
              <a:t>برای چاپ اطلاعات روی کاغذ از چاپگر استفاده می شود. </a:t>
            </a:r>
            <a:endParaRPr lang="en-US" sz="2400" dirty="0" smtClean="0"/>
          </a:p>
          <a:p>
            <a:pPr hangingPunct="1">
              <a:lnSpc>
                <a:spcPct val="130000"/>
              </a:lnSpc>
            </a:pPr>
            <a:r>
              <a:rPr lang="fa-IR" sz="2400" dirty="0" smtClean="0">
                <a:cs typeface="B Titr" pitchFamily="2" charset="-78"/>
              </a:rPr>
              <a:t>چاپگر ضربه ای</a:t>
            </a:r>
            <a:endParaRPr lang="en-US" sz="2400" dirty="0" smtClean="0"/>
          </a:p>
          <a:p>
            <a:pPr lvl="1" hangingPunct="1">
              <a:lnSpc>
                <a:spcPct val="130000"/>
              </a:lnSpc>
            </a:pPr>
            <a:r>
              <a:rPr lang="fa-IR" sz="2400" dirty="0" smtClean="0"/>
              <a:t>چاپگر سوزنی یا ماتریس نقطه ای</a:t>
            </a:r>
            <a:endParaRPr lang="en-US" sz="2400" dirty="0" smtClean="0"/>
          </a:p>
          <a:p>
            <a:pPr lvl="1" hangingPunct="1">
              <a:lnSpc>
                <a:spcPct val="130000"/>
              </a:lnSpc>
            </a:pPr>
            <a:r>
              <a:rPr lang="fa-IR" sz="2400" dirty="0" smtClean="0"/>
              <a:t>چاپگر حروفی</a:t>
            </a:r>
            <a:endParaRPr lang="en-US" sz="2400" dirty="0" smtClean="0"/>
          </a:p>
          <a:p>
            <a:pPr lvl="1" hangingPunct="1">
              <a:lnSpc>
                <a:spcPct val="130000"/>
              </a:lnSpc>
            </a:pPr>
            <a:r>
              <a:rPr lang="fa-IR" sz="2400" dirty="0" smtClean="0"/>
              <a:t>چاپگر زنجیره ای</a:t>
            </a:r>
            <a:endParaRPr lang="en-US" sz="2400" dirty="0" smtClean="0"/>
          </a:p>
          <a:p>
            <a:pPr>
              <a:lnSpc>
                <a:spcPct val="130000"/>
              </a:lnSpc>
            </a:pPr>
            <a:r>
              <a:rPr lang="fa-IR" sz="2400" b="1" dirty="0" smtClean="0"/>
              <a:t>نكته :</a:t>
            </a:r>
            <a:r>
              <a:rPr lang="fa-IR" sz="2400" dirty="0" smtClean="0"/>
              <a:t> معایب این چاپگرها عبارتند از ایجاد صدای زیاد هنگام چاپ ، سرعت و کیفیت نسبتا پایین. از مزایای این چاپگر ها پایین بودن قیمت چاپگر و هزینه چاپ است. </a:t>
            </a:r>
            <a:endParaRPr lang="en-US" sz="2400" dirty="0" smtClean="0"/>
          </a:p>
        </p:txBody>
      </p:sp>
      <p:sp>
        <p:nvSpPr>
          <p:cNvPr id="64516" name="Rectangle 2"/>
          <p:cNvSpPr>
            <a:spLocks noGrp="1" noChangeArrowheads="1"/>
          </p:cNvSpPr>
          <p:nvPr>
            <p:ph type="title"/>
          </p:nvPr>
        </p:nvSpPr>
        <p:spPr>
          <a:xfrm>
            <a:off x="557213" y="357188"/>
            <a:ext cx="8229600" cy="1143000"/>
          </a:xfrm>
        </p:spPr>
        <p:txBody>
          <a:bodyPr/>
          <a:lstStyle/>
          <a:p>
            <a:pPr algn="r" eaLnBrk="1" hangingPunct="1"/>
            <a:r>
              <a:rPr lang="fa-IR" sz="3200" dirty="0" smtClean="0"/>
              <a:t>چاپگر </a:t>
            </a:r>
            <a:r>
              <a:rPr lang="en-US" sz="3200" b="1" dirty="0" smtClean="0">
                <a:latin typeface="Times New Roman" pitchFamily="18" charset="0"/>
                <a:cs typeface="Times New Roman" pitchFamily="18" charset="0"/>
              </a:rPr>
              <a:t>Printer</a:t>
            </a: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64516"/>
                                        </p:tgtEl>
                                        <p:attrNameLst>
                                          <p:attrName>style.visibility</p:attrName>
                                        </p:attrNameLst>
                                      </p:cBhvr>
                                      <p:to>
                                        <p:strVal val="visible"/>
                                      </p:to>
                                    </p:set>
                                    <p:animEffect transition="in" filter="fade">
                                      <p:cBhvr>
                                        <p:cTn id="7" dur="800" decel="100000"/>
                                        <p:tgtEl>
                                          <p:spTgt spid="64516"/>
                                        </p:tgtEl>
                                      </p:cBhvr>
                                    </p:animEffect>
                                    <p:anim calcmode="lin" valueType="num">
                                      <p:cBhvr>
                                        <p:cTn id="8" dur="800" decel="100000" fill="hold"/>
                                        <p:tgtEl>
                                          <p:spTgt spid="64516"/>
                                        </p:tgtEl>
                                        <p:attrNameLst>
                                          <p:attrName>style.rotation</p:attrName>
                                        </p:attrNameLst>
                                      </p:cBhvr>
                                      <p:tavLst>
                                        <p:tav tm="0">
                                          <p:val>
                                            <p:fltVal val="-90"/>
                                          </p:val>
                                        </p:tav>
                                        <p:tav tm="100000">
                                          <p:val>
                                            <p:fltVal val="0"/>
                                          </p:val>
                                        </p:tav>
                                      </p:tavLst>
                                    </p:anim>
                                    <p:anim calcmode="lin" valueType="num">
                                      <p:cBhvr>
                                        <p:cTn id="9" dur="800" decel="100000" fill="hold"/>
                                        <p:tgtEl>
                                          <p:spTgt spid="64516"/>
                                        </p:tgtEl>
                                        <p:attrNameLst>
                                          <p:attrName>ppt_x</p:attrName>
                                        </p:attrNameLst>
                                      </p:cBhvr>
                                      <p:tavLst>
                                        <p:tav tm="0">
                                          <p:val>
                                            <p:strVal val="#ppt_x+0.4"/>
                                          </p:val>
                                        </p:tav>
                                        <p:tav tm="100000">
                                          <p:val>
                                            <p:strVal val="#ppt_x-0.05"/>
                                          </p:val>
                                        </p:tav>
                                      </p:tavLst>
                                    </p:anim>
                                    <p:anim calcmode="lin" valueType="num">
                                      <p:cBhvr>
                                        <p:cTn id="10" dur="800" decel="100000" fill="hold"/>
                                        <p:tgtEl>
                                          <p:spTgt spid="6451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451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4516"/>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28675">
                                            <p:txEl>
                                              <p:pRg st="0" end="0"/>
                                            </p:txEl>
                                          </p:spTgt>
                                        </p:tgtEl>
                                        <p:attrNameLst>
                                          <p:attrName>style.visibility</p:attrName>
                                        </p:attrNameLst>
                                      </p:cBhvr>
                                      <p:to>
                                        <p:strVal val="visible"/>
                                      </p:to>
                                    </p:set>
                                    <p:animEffect transition="in" filter="fade">
                                      <p:cBhvr>
                                        <p:cTn id="16" dur="1000"/>
                                        <p:tgtEl>
                                          <p:spTgt spid="28675">
                                            <p:txEl>
                                              <p:pRg st="0" end="0"/>
                                            </p:txEl>
                                          </p:spTgt>
                                        </p:tgtEl>
                                      </p:cBhvr>
                                    </p:animEffect>
                                    <p:anim calcmode="lin" valueType="num">
                                      <p:cBhvr>
                                        <p:cTn id="17" dur="1000" fill="hold"/>
                                        <p:tgtEl>
                                          <p:spTgt spid="28675">
                                            <p:txEl>
                                              <p:pRg st="0" end="0"/>
                                            </p:txEl>
                                          </p:spTgt>
                                        </p:tgtEl>
                                        <p:attrNameLst>
                                          <p:attrName>ppt_x</p:attrName>
                                        </p:attrNameLst>
                                      </p:cBhvr>
                                      <p:tavLst>
                                        <p:tav tm="0">
                                          <p:val>
                                            <p:strVal val="#ppt_x"/>
                                          </p:val>
                                        </p:tav>
                                        <p:tav tm="100000">
                                          <p:val>
                                            <p:strVal val="#ppt_x"/>
                                          </p:val>
                                        </p:tav>
                                      </p:tavLst>
                                    </p:anim>
                                    <p:anim calcmode="lin" valueType="num">
                                      <p:cBhvr>
                                        <p:cTn id="18" dur="1000" fill="hold"/>
                                        <p:tgtEl>
                                          <p:spTgt spid="28675">
                                            <p:txEl>
                                              <p:pRg st="0" end="0"/>
                                            </p:txEl>
                                          </p:spTgt>
                                        </p:tgtEl>
                                        <p:attrNameLst>
                                          <p:attrName>ppt_y</p:attrName>
                                        </p:attrNameLst>
                                      </p:cBhvr>
                                      <p:tavLst>
                                        <p:tav tm="0">
                                          <p:val>
                                            <p:strVal val="#ppt_y-.1"/>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64514"/>
                                        </p:tgtEl>
                                        <p:attrNameLst>
                                          <p:attrName>style.visibility</p:attrName>
                                        </p:attrNameLst>
                                      </p:cBhvr>
                                      <p:to>
                                        <p:strVal val="visible"/>
                                      </p:to>
                                    </p:set>
                                    <p:animEffect transition="in" filter="fade">
                                      <p:cBhvr>
                                        <p:cTn id="21" dur="1000"/>
                                        <p:tgtEl>
                                          <p:spTgt spid="64514"/>
                                        </p:tgtEl>
                                      </p:cBhvr>
                                    </p:animEffect>
                                    <p:anim calcmode="lin" valueType="num">
                                      <p:cBhvr>
                                        <p:cTn id="22" dur="1000" fill="hold"/>
                                        <p:tgtEl>
                                          <p:spTgt spid="64514"/>
                                        </p:tgtEl>
                                        <p:attrNameLst>
                                          <p:attrName>ppt_x</p:attrName>
                                        </p:attrNameLst>
                                      </p:cBhvr>
                                      <p:tavLst>
                                        <p:tav tm="0">
                                          <p:val>
                                            <p:strVal val="#ppt_x"/>
                                          </p:val>
                                        </p:tav>
                                        <p:tav tm="100000">
                                          <p:val>
                                            <p:strVal val="#ppt_x"/>
                                          </p:val>
                                        </p:tav>
                                      </p:tavLst>
                                    </p:anim>
                                    <p:anim calcmode="lin" valueType="num">
                                      <p:cBhvr>
                                        <p:cTn id="23" dur="900" decel="100000" fill="hold"/>
                                        <p:tgtEl>
                                          <p:spTgt spid="6451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64514"/>
                                        </p:tgtEl>
                                        <p:attrNameLst>
                                          <p:attrName>ppt_y</p:attrName>
                                        </p:attrNameLst>
                                      </p:cBhvr>
                                      <p:tavLst>
                                        <p:tav tm="0">
                                          <p:val>
                                            <p:strVal val="#ppt_y-.03"/>
                                          </p:val>
                                        </p:tav>
                                        <p:tav tm="100000">
                                          <p:val>
                                            <p:strVal val="#ppt_y"/>
                                          </p:val>
                                        </p:tav>
                                      </p:tavLst>
                                    </p:anim>
                                  </p:childTnLst>
                                </p:cTn>
                              </p:par>
                            </p:childTnLst>
                          </p:cTn>
                        </p:par>
                        <p:par>
                          <p:cTn id="25" fill="hold">
                            <p:stCondLst>
                              <p:cond delay="2000"/>
                            </p:stCondLst>
                            <p:childTnLst>
                              <p:par>
                                <p:cTn id="26" presetID="30" presetClass="entr" presetSubtype="0" fill="hold" nodeType="afterEffect">
                                  <p:stCondLst>
                                    <p:cond delay="0"/>
                                  </p:stCondLst>
                                  <p:childTnLst>
                                    <p:set>
                                      <p:cBhvr>
                                        <p:cTn id="27" dur="1" fill="hold">
                                          <p:stCondLst>
                                            <p:cond delay="0"/>
                                          </p:stCondLst>
                                        </p:cTn>
                                        <p:tgtEl>
                                          <p:spTgt spid="28675">
                                            <p:txEl>
                                              <p:pRg st="1" end="1"/>
                                            </p:txEl>
                                          </p:spTgt>
                                        </p:tgtEl>
                                        <p:attrNameLst>
                                          <p:attrName>style.visibility</p:attrName>
                                        </p:attrNameLst>
                                      </p:cBhvr>
                                      <p:to>
                                        <p:strVal val="visible"/>
                                      </p:to>
                                    </p:set>
                                    <p:animEffect transition="in" filter="fade">
                                      <p:cBhvr>
                                        <p:cTn id="28" dur="800" decel="100000"/>
                                        <p:tgtEl>
                                          <p:spTgt spid="28675">
                                            <p:txEl>
                                              <p:pRg st="1" end="1"/>
                                            </p:txEl>
                                          </p:spTgt>
                                        </p:tgtEl>
                                      </p:cBhvr>
                                    </p:animEffect>
                                    <p:anim calcmode="lin" valueType="num">
                                      <p:cBhvr>
                                        <p:cTn id="29" dur="800" decel="100000" fill="hold"/>
                                        <p:tgtEl>
                                          <p:spTgt spid="28675">
                                            <p:txEl>
                                              <p:pRg st="1" end="1"/>
                                            </p:txEl>
                                          </p:spTgt>
                                        </p:tgtEl>
                                        <p:attrNameLst>
                                          <p:attrName>style.rotation</p:attrName>
                                        </p:attrNameLst>
                                      </p:cBhvr>
                                      <p:tavLst>
                                        <p:tav tm="0">
                                          <p:val>
                                            <p:fltVal val="-90"/>
                                          </p:val>
                                        </p:tav>
                                        <p:tav tm="100000">
                                          <p:val>
                                            <p:fltVal val="0"/>
                                          </p:val>
                                        </p:tav>
                                      </p:tavLst>
                                    </p:anim>
                                    <p:anim calcmode="lin" valueType="num">
                                      <p:cBhvr>
                                        <p:cTn id="30" dur="800" decel="100000" fill="hold"/>
                                        <p:tgtEl>
                                          <p:spTgt spid="28675">
                                            <p:txEl>
                                              <p:pRg st="1" end="1"/>
                                            </p:txEl>
                                          </p:spTgt>
                                        </p:tgtEl>
                                        <p:attrNameLst>
                                          <p:attrName>ppt_x</p:attrName>
                                        </p:attrNameLst>
                                      </p:cBhvr>
                                      <p:tavLst>
                                        <p:tav tm="0">
                                          <p:val>
                                            <p:strVal val="#ppt_x+0.4"/>
                                          </p:val>
                                        </p:tav>
                                        <p:tav tm="100000">
                                          <p:val>
                                            <p:strVal val="#ppt_x-0.05"/>
                                          </p:val>
                                        </p:tav>
                                      </p:tavLst>
                                    </p:anim>
                                    <p:anim calcmode="lin" valueType="num">
                                      <p:cBhvr>
                                        <p:cTn id="31" dur="800" decel="100000" fill="hold"/>
                                        <p:tgtEl>
                                          <p:spTgt spid="28675">
                                            <p:txEl>
                                              <p:pRg st="1" end="1"/>
                                            </p:txEl>
                                          </p:spTgt>
                                        </p:tgtEl>
                                        <p:attrNameLst>
                                          <p:attrName>ppt_y</p:attrName>
                                        </p:attrNameLst>
                                      </p:cBhvr>
                                      <p:tavLst>
                                        <p:tav tm="0">
                                          <p:val>
                                            <p:strVal val="#ppt_y-0.4"/>
                                          </p:val>
                                        </p:tav>
                                        <p:tav tm="100000">
                                          <p:val>
                                            <p:strVal val="#ppt_y+0.1"/>
                                          </p:val>
                                        </p:tav>
                                      </p:tavLst>
                                    </p:anim>
                                    <p:anim calcmode="lin" valueType="num">
                                      <p:cBhvr>
                                        <p:cTn id="32" dur="200" accel="100000" fill="hold">
                                          <p:stCondLst>
                                            <p:cond delay="800"/>
                                          </p:stCondLst>
                                        </p:cTn>
                                        <p:tgtEl>
                                          <p:spTgt spid="28675">
                                            <p:txEl>
                                              <p:pRg st="1" end="1"/>
                                            </p:txEl>
                                          </p:spTgt>
                                        </p:tgtEl>
                                        <p:attrNameLst>
                                          <p:attrName>ppt_x</p:attrName>
                                        </p:attrNameLst>
                                      </p:cBhvr>
                                      <p:tavLst>
                                        <p:tav tm="0">
                                          <p:val>
                                            <p:strVal val="#ppt_x-0.05"/>
                                          </p:val>
                                        </p:tav>
                                        <p:tav tm="100000">
                                          <p:val>
                                            <p:strVal val="#ppt_x"/>
                                          </p:val>
                                        </p:tav>
                                      </p:tavLst>
                                    </p:anim>
                                    <p:anim calcmode="lin" valueType="num">
                                      <p:cBhvr>
                                        <p:cTn id="33" dur="200" accel="100000" fill="hold">
                                          <p:stCondLst>
                                            <p:cond delay="800"/>
                                          </p:stCondLst>
                                        </p:cTn>
                                        <p:tgtEl>
                                          <p:spTgt spid="28675">
                                            <p:txEl>
                                              <p:pRg st="1" end="1"/>
                                            </p:txEl>
                                          </p:spTgt>
                                        </p:tgtEl>
                                        <p:attrNameLst>
                                          <p:attrName>ppt_y</p:attrName>
                                        </p:attrNameLst>
                                      </p:cBhvr>
                                      <p:tavLst>
                                        <p:tav tm="0">
                                          <p:val>
                                            <p:strVal val="#ppt_y+0.1"/>
                                          </p:val>
                                        </p:tav>
                                        <p:tav tm="100000">
                                          <p:val>
                                            <p:strVal val="#ppt_y"/>
                                          </p:val>
                                        </p:tav>
                                      </p:tavLst>
                                    </p:anim>
                                  </p:childTnLst>
                                </p:cTn>
                              </p:par>
                            </p:childTnLst>
                          </p:cTn>
                        </p:par>
                        <p:par>
                          <p:cTn id="34" fill="hold">
                            <p:stCondLst>
                              <p:cond delay="3000"/>
                            </p:stCondLst>
                            <p:childTnLst>
                              <p:par>
                                <p:cTn id="35" presetID="47" presetClass="entr" presetSubtype="0" fill="hold" nodeType="afterEffect">
                                  <p:stCondLst>
                                    <p:cond delay="0"/>
                                  </p:stCondLst>
                                  <p:childTnLst>
                                    <p:set>
                                      <p:cBhvr>
                                        <p:cTn id="36" dur="1" fill="hold">
                                          <p:stCondLst>
                                            <p:cond delay="0"/>
                                          </p:stCondLst>
                                        </p:cTn>
                                        <p:tgtEl>
                                          <p:spTgt spid="28675">
                                            <p:txEl>
                                              <p:pRg st="2" end="2"/>
                                            </p:txEl>
                                          </p:spTgt>
                                        </p:tgtEl>
                                        <p:attrNameLst>
                                          <p:attrName>style.visibility</p:attrName>
                                        </p:attrNameLst>
                                      </p:cBhvr>
                                      <p:to>
                                        <p:strVal val="visible"/>
                                      </p:to>
                                    </p:set>
                                    <p:animEffect transition="in" filter="fade">
                                      <p:cBhvr>
                                        <p:cTn id="37" dur="500"/>
                                        <p:tgtEl>
                                          <p:spTgt spid="28675">
                                            <p:txEl>
                                              <p:pRg st="2" end="2"/>
                                            </p:txEl>
                                          </p:spTgt>
                                        </p:tgtEl>
                                      </p:cBhvr>
                                    </p:animEffect>
                                    <p:anim calcmode="lin" valueType="num">
                                      <p:cBhvr>
                                        <p:cTn id="38" dur="500" fill="hold"/>
                                        <p:tgtEl>
                                          <p:spTgt spid="28675">
                                            <p:txEl>
                                              <p:pRg st="2" end="2"/>
                                            </p:txEl>
                                          </p:spTgt>
                                        </p:tgtEl>
                                        <p:attrNameLst>
                                          <p:attrName>ppt_x</p:attrName>
                                        </p:attrNameLst>
                                      </p:cBhvr>
                                      <p:tavLst>
                                        <p:tav tm="0">
                                          <p:val>
                                            <p:strVal val="#ppt_x"/>
                                          </p:val>
                                        </p:tav>
                                        <p:tav tm="100000">
                                          <p:val>
                                            <p:strVal val="#ppt_x"/>
                                          </p:val>
                                        </p:tav>
                                      </p:tavLst>
                                    </p:anim>
                                    <p:anim calcmode="lin" valueType="num">
                                      <p:cBhvr>
                                        <p:cTn id="39" dur="500" fill="hold"/>
                                        <p:tgtEl>
                                          <p:spTgt spid="28675">
                                            <p:txEl>
                                              <p:pRg st="2" end="2"/>
                                            </p:txEl>
                                          </p:spTgt>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47" presetClass="entr" presetSubtype="0" fill="hold" nodeType="afterEffect">
                                  <p:stCondLst>
                                    <p:cond delay="0"/>
                                  </p:stCondLst>
                                  <p:childTnLst>
                                    <p:set>
                                      <p:cBhvr>
                                        <p:cTn id="42" dur="1" fill="hold">
                                          <p:stCondLst>
                                            <p:cond delay="0"/>
                                          </p:stCondLst>
                                        </p:cTn>
                                        <p:tgtEl>
                                          <p:spTgt spid="28675">
                                            <p:txEl>
                                              <p:pRg st="3" end="3"/>
                                            </p:txEl>
                                          </p:spTgt>
                                        </p:tgtEl>
                                        <p:attrNameLst>
                                          <p:attrName>style.visibility</p:attrName>
                                        </p:attrNameLst>
                                      </p:cBhvr>
                                      <p:to>
                                        <p:strVal val="visible"/>
                                      </p:to>
                                    </p:set>
                                    <p:animEffect transition="in" filter="fade">
                                      <p:cBhvr>
                                        <p:cTn id="43" dur="500"/>
                                        <p:tgtEl>
                                          <p:spTgt spid="28675">
                                            <p:txEl>
                                              <p:pRg st="3" end="3"/>
                                            </p:txEl>
                                          </p:spTgt>
                                        </p:tgtEl>
                                      </p:cBhvr>
                                    </p:animEffect>
                                    <p:anim calcmode="lin" valueType="num">
                                      <p:cBhvr>
                                        <p:cTn id="44" dur="500" fill="hold"/>
                                        <p:tgtEl>
                                          <p:spTgt spid="28675">
                                            <p:txEl>
                                              <p:pRg st="3" end="3"/>
                                            </p:txEl>
                                          </p:spTgt>
                                        </p:tgtEl>
                                        <p:attrNameLst>
                                          <p:attrName>ppt_x</p:attrName>
                                        </p:attrNameLst>
                                      </p:cBhvr>
                                      <p:tavLst>
                                        <p:tav tm="0">
                                          <p:val>
                                            <p:strVal val="#ppt_x"/>
                                          </p:val>
                                        </p:tav>
                                        <p:tav tm="100000">
                                          <p:val>
                                            <p:strVal val="#ppt_x"/>
                                          </p:val>
                                        </p:tav>
                                      </p:tavLst>
                                    </p:anim>
                                    <p:anim calcmode="lin" valueType="num">
                                      <p:cBhvr>
                                        <p:cTn id="45" dur="500" fill="hold"/>
                                        <p:tgtEl>
                                          <p:spTgt spid="28675">
                                            <p:txEl>
                                              <p:pRg st="3" end="3"/>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7" presetClass="entr" presetSubtype="0" fill="hold" nodeType="afterEffect">
                                  <p:stCondLst>
                                    <p:cond delay="0"/>
                                  </p:stCondLst>
                                  <p:childTnLst>
                                    <p:set>
                                      <p:cBhvr>
                                        <p:cTn id="48" dur="1" fill="hold">
                                          <p:stCondLst>
                                            <p:cond delay="0"/>
                                          </p:stCondLst>
                                        </p:cTn>
                                        <p:tgtEl>
                                          <p:spTgt spid="28675">
                                            <p:txEl>
                                              <p:pRg st="4" end="4"/>
                                            </p:txEl>
                                          </p:spTgt>
                                        </p:tgtEl>
                                        <p:attrNameLst>
                                          <p:attrName>style.visibility</p:attrName>
                                        </p:attrNameLst>
                                      </p:cBhvr>
                                      <p:to>
                                        <p:strVal val="visible"/>
                                      </p:to>
                                    </p:set>
                                    <p:animEffect transition="in" filter="fade">
                                      <p:cBhvr>
                                        <p:cTn id="49" dur="500"/>
                                        <p:tgtEl>
                                          <p:spTgt spid="28675">
                                            <p:txEl>
                                              <p:pRg st="4" end="4"/>
                                            </p:txEl>
                                          </p:spTgt>
                                        </p:tgtEl>
                                      </p:cBhvr>
                                    </p:animEffect>
                                    <p:anim calcmode="lin" valueType="num">
                                      <p:cBhvr>
                                        <p:cTn id="50" dur="500" fill="hold"/>
                                        <p:tgtEl>
                                          <p:spTgt spid="28675">
                                            <p:txEl>
                                              <p:pRg st="4" end="4"/>
                                            </p:txEl>
                                          </p:spTgt>
                                        </p:tgtEl>
                                        <p:attrNameLst>
                                          <p:attrName>ppt_x</p:attrName>
                                        </p:attrNameLst>
                                      </p:cBhvr>
                                      <p:tavLst>
                                        <p:tav tm="0">
                                          <p:val>
                                            <p:strVal val="#ppt_x"/>
                                          </p:val>
                                        </p:tav>
                                        <p:tav tm="100000">
                                          <p:val>
                                            <p:strVal val="#ppt_x"/>
                                          </p:val>
                                        </p:tav>
                                      </p:tavLst>
                                    </p:anim>
                                    <p:anim calcmode="lin" valueType="num">
                                      <p:cBhvr>
                                        <p:cTn id="51" dur="500" fill="hold"/>
                                        <p:tgtEl>
                                          <p:spTgt spid="28675">
                                            <p:txEl>
                                              <p:pRg st="4" end="4"/>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7" presetClass="entr" presetSubtype="0" fill="hold" nodeType="afterEffect">
                                  <p:stCondLst>
                                    <p:cond delay="0"/>
                                  </p:stCondLst>
                                  <p:childTnLst>
                                    <p:set>
                                      <p:cBhvr>
                                        <p:cTn id="54" dur="1" fill="hold">
                                          <p:stCondLst>
                                            <p:cond delay="0"/>
                                          </p:stCondLst>
                                        </p:cTn>
                                        <p:tgtEl>
                                          <p:spTgt spid="28675">
                                            <p:txEl>
                                              <p:pRg st="5" end="5"/>
                                            </p:txEl>
                                          </p:spTgt>
                                        </p:tgtEl>
                                        <p:attrNameLst>
                                          <p:attrName>style.visibility</p:attrName>
                                        </p:attrNameLst>
                                      </p:cBhvr>
                                      <p:to>
                                        <p:strVal val="visible"/>
                                      </p:to>
                                    </p:set>
                                    <p:animEffect transition="in" filter="fade">
                                      <p:cBhvr>
                                        <p:cTn id="55" dur="500"/>
                                        <p:tgtEl>
                                          <p:spTgt spid="28675">
                                            <p:txEl>
                                              <p:pRg st="5" end="5"/>
                                            </p:txEl>
                                          </p:spTgt>
                                        </p:tgtEl>
                                      </p:cBhvr>
                                    </p:animEffect>
                                    <p:anim calcmode="lin" valueType="num">
                                      <p:cBhvr>
                                        <p:cTn id="56" dur="500" fill="hold"/>
                                        <p:tgtEl>
                                          <p:spTgt spid="28675">
                                            <p:txEl>
                                              <p:pRg st="5" end="5"/>
                                            </p:txEl>
                                          </p:spTgt>
                                        </p:tgtEl>
                                        <p:attrNameLst>
                                          <p:attrName>ppt_x</p:attrName>
                                        </p:attrNameLst>
                                      </p:cBhvr>
                                      <p:tavLst>
                                        <p:tav tm="0">
                                          <p:val>
                                            <p:strVal val="#ppt_x"/>
                                          </p:val>
                                        </p:tav>
                                        <p:tav tm="100000">
                                          <p:val>
                                            <p:strVal val="#ppt_x"/>
                                          </p:val>
                                        </p:tav>
                                      </p:tavLst>
                                    </p:anim>
                                    <p:anim calcmode="lin" valueType="num">
                                      <p:cBhvr>
                                        <p:cTn id="57" dur="500" fill="hold"/>
                                        <p:tgtEl>
                                          <p:spTgt spid="2867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6"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Content Placeholder 2"/>
          <p:cNvSpPr>
            <a:spLocks noGrp="1"/>
          </p:cNvSpPr>
          <p:nvPr>
            <p:ph idx="1"/>
          </p:nvPr>
        </p:nvSpPr>
        <p:spPr>
          <a:xfrm>
            <a:off x="5929313" y="785813"/>
            <a:ext cx="2928937" cy="2857500"/>
          </a:xfrm>
        </p:spPr>
        <p:txBody>
          <a:bodyPr/>
          <a:lstStyle/>
          <a:p>
            <a:pPr algn="r" hangingPunct="1"/>
            <a:r>
              <a:rPr lang="fa-IR" sz="2400" dirty="0" smtClean="0">
                <a:cs typeface="B Titr" pitchFamily="2" charset="-78"/>
              </a:rPr>
              <a:t>چاپگر غیر ضربه ای</a:t>
            </a:r>
            <a:endParaRPr lang="en-US" sz="2400" dirty="0" smtClean="0">
              <a:cs typeface="B Titr" pitchFamily="2" charset="-78"/>
            </a:endParaRPr>
          </a:p>
          <a:p>
            <a:pPr lvl="1" algn="r" hangingPunct="1"/>
            <a:r>
              <a:rPr lang="fa-IR" sz="2400" dirty="0" smtClean="0"/>
              <a:t>لیزری</a:t>
            </a:r>
            <a:endParaRPr lang="en-US" sz="2400" dirty="0" smtClean="0"/>
          </a:p>
          <a:p>
            <a:pPr lvl="1" algn="r" hangingPunct="1"/>
            <a:r>
              <a:rPr lang="fa-IR" sz="2400" dirty="0" smtClean="0"/>
              <a:t>جوهر افشان</a:t>
            </a:r>
            <a:endParaRPr lang="en-US" sz="2400" dirty="0" smtClean="0"/>
          </a:p>
          <a:p>
            <a:pPr algn="r"/>
            <a:endParaRPr lang="en-US" sz="2400" dirty="0" smtClean="0"/>
          </a:p>
        </p:txBody>
      </p:sp>
      <p:pic>
        <p:nvPicPr>
          <p:cNvPr id="65539" name="Picture 5" descr="765ec16531f742b.jpg"/>
          <p:cNvPicPr>
            <a:picLocks noChangeAspect="1"/>
          </p:cNvPicPr>
          <p:nvPr/>
        </p:nvPicPr>
        <p:blipFill>
          <a:blip r:embed="rId2" cstate="print"/>
          <a:srcRect/>
          <a:stretch>
            <a:fillRect/>
          </a:stretch>
        </p:blipFill>
        <p:spPr bwMode="auto">
          <a:xfrm>
            <a:off x="2809875" y="1428750"/>
            <a:ext cx="3048000" cy="3048000"/>
          </a:xfrm>
          <a:prstGeom prst="rect">
            <a:avLst/>
          </a:prstGeom>
          <a:noFill/>
          <a:ln w="9525">
            <a:noFill/>
            <a:miter lim="800000"/>
            <a:headEnd/>
            <a:tailEnd/>
          </a:ln>
        </p:spPr>
      </p:pic>
      <p:pic>
        <p:nvPicPr>
          <p:cNvPr id="65540" name="Picture 4" descr="printer.png"/>
          <p:cNvPicPr>
            <a:picLocks noChangeAspect="1"/>
          </p:cNvPicPr>
          <p:nvPr/>
        </p:nvPicPr>
        <p:blipFill>
          <a:blip r:embed="rId3" cstate="print"/>
          <a:srcRect/>
          <a:stretch>
            <a:fillRect/>
          </a:stretch>
        </p:blipFill>
        <p:spPr bwMode="auto">
          <a:xfrm>
            <a:off x="0" y="3071813"/>
            <a:ext cx="3571875" cy="3571875"/>
          </a:xfrm>
          <a:prstGeom prst="rect">
            <a:avLst/>
          </a:prstGeom>
          <a:noFill/>
          <a:ln w="9525">
            <a:noFill/>
            <a:miter lim="800000"/>
            <a:headEnd/>
            <a:tailEnd/>
          </a:ln>
        </p:spPr>
      </p:pic>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65538">
                                            <p:txEl>
                                              <p:pRg st="0" end="0"/>
                                            </p:txEl>
                                          </p:spTgt>
                                        </p:tgtEl>
                                        <p:attrNameLst>
                                          <p:attrName>style.visibility</p:attrName>
                                        </p:attrNameLst>
                                      </p:cBhvr>
                                      <p:to>
                                        <p:strVal val="visible"/>
                                      </p:to>
                                    </p:set>
                                    <p:animEffect transition="in" filter="fade">
                                      <p:cBhvr>
                                        <p:cTn id="7" dur="800" decel="100000"/>
                                        <p:tgtEl>
                                          <p:spTgt spid="65538">
                                            <p:txEl>
                                              <p:pRg st="0" end="0"/>
                                            </p:txEl>
                                          </p:spTgt>
                                        </p:tgtEl>
                                      </p:cBhvr>
                                    </p:animEffect>
                                    <p:anim calcmode="lin" valueType="num">
                                      <p:cBhvr>
                                        <p:cTn id="8" dur="800" decel="100000" fill="hold"/>
                                        <p:tgtEl>
                                          <p:spTgt spid="65538">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65538">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65538">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5538">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5538">
                                            <p:txEl>
                                              <p:pRg st="0" end="0"/>
                                            </p:txEl>
                                          </p:spTgt>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65538">
                                            <p:txEl>
                                              <p:pRg st="1" end="1"/>
                                            </p:txEl>
                                          </p:spTgt>
                                        </p:tgtEl>
                                        <p:attrNameLst>
                                          <p:attrName>style.visibility</p:attrName>
                                        </p:attrNameLst>
                                      </p:cBhvr>
                                      <p:to>
                                        <p:strVal val="visible"/>
                                      </p:to>
                                    </p:set>
                                    <p:animEffect transition="in" filter="fade">
                                      <p:cBhvr>
                                        <p:cTn id="16" dur="500"/>
                                        <p:tgtEl>
                                          <p:spTgt spid="65538">
                                            <p:txEl>
                                              <p:pRg st="1" end="1"/>
                                            </p:txEl>
                                          </p:spTgt>
                                        </p:tgtEl>
                                      </p:cBhvr>
                                    </p:animEffect>
                                    <p:anim calcmode="lin" valueType="num">
                                      <p:cBhvr>
                                        <p:cTn id="17" dur="500" fill="hold"/>
                                        <p:tgtEl>
                                          <p:spTgt spid="65538">
                                            <p:txEl>
                                              <p:pRg st="1" end="1"/>
                                            </p:txEl>
                                          </p:spTgt>
                                        </p:tgtEl>
                                        <p:attrNameLst>
                                          <p:attrName>ppt_x</p:attrName>
                                        </p:attrNameLst>
                                      </p:cBhvr>
                                      <p:tavLst>
                                        <p:tav tm="0">
                                          <p:val>
                                            <p:strVal val="#ppt_x"/>
                                          </p:val>
                                        </p:tav>
                                        <p:tav tm="100000">
                                          <p:val>
                                            <p:strVal val="#ppt_x"/>
                                          </p:val>
                                        </p:tav>
                                      </p:tavLst>
                                    </p:anim>
                                    <p:anim calcmode="lin" valueType="num">
                                      <p:cBhvr>
                                        <p:cTn id="18" dur="500" fill="hold"/>
                                        <p:tgtEl>
                                          <p:spTgt spid="65538">
                                            <p:txEl>
                                              <p:pRg st="1" end="1"/>
                                            </p:txEl>
                                          </p:spTgt>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47" presetClass="entr" presetSubtype="0" fill="hold" nodeType="afterEffect">
                                  <p:stCondLst>
                                    <p:cond delay="0"/>
                                  </p:stCondLst>
                                  <p:childTnLst>
                                    <p:set>
                                      <p:cBhvr>
                                        <p:cTn id="21" dur="1" fill="hold">
                                          <p:stCondLst>
                                            <p:cond delay="0"/>
                                          </p:stCondLst>
                                        </p:cTn>
                                        <p:tgtEl>
                                          <p:spTgt spid="65538">
                                            <p:txEl>
                                              <p:pRg st="2" end="2"/>
                                            </p:txEl>
                                          </p:spTgt>
                                        </p:tgtEl>
                                        <p:attrNameLst>
                                          <p:attrName>style.visibility</p:attrName>
                                        </p:attrNameLst>
                                      </p:cBhvr>
                                      <p:to>
                                        <p:strVal val="visible"/>
                                      </p:to>
                                    </p:set>
                                    <p:animEffect transition="in" filter="fade">
                                      <p:cBhvr>
                                        <p:cTn id="22" dur="500"/>
                                        <p:tgtEl>
                                          <p:spTgt spid="65538">
                                            <p:txEl>
                                              <p:pRg st="2" end="2"/>
                                            </p:txEl>
                                          </p:spTgt>
                                        </p:tgtEl>
                                      </p:cBhvr>
                                    </p:animEffect>
                                    <p:anim calcmode="lin" valueType="num">
                                      <p:cBhvr>
                                        <p:cTn id="23" dur="500" fill="hold"/>
                                        <p:tgtEl>
                                          <p:spTgt spid="65538">
                                            <p:txEl>
                                              <p:pRg st="2" end="2"/>
                                            </p:txEl>
                                          </p:spTgt>
                                        </p:tgtEl>
                                        <p:attrNameLst>
                                          <p:attrName>ppt_x</p:attrName>
                                        </p:attrNameLst>
                                      </p:cBhvr>
                                      <p:tavLst>
                                        <p:tav tm="0">
                                          <p:val>
                                            <p:strVal val="#ppt_x"/>
                                          </p:val>
                                        </p:tav>
                                        <p:tav tm="100000">
                                          <p:val>
                                            <p:strVal val="#ppt_x"/>
                                          </p:val>
                                        </p:tav>
                                      </p:tavLst>
                                    </p:anim>
                                    <p:anim calcmode="lin" valueType="num">
                                      <p:cBhvr>
                                        <p:cTn id="24" dur="500" fill="hold"/>
                                        <p:tgtEl>
                                          <p:spTgt spid="65538">
                                            <p:txEl>
                                              <p:pRg st="2" end="2"/>
                                            </p:txEl>
                                          </p:spTgt>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48" presetClass="entr" presetSubtype="0" accel="50000" fill="hold" nodeType="afterEffect">
                                  <p:stCondLst>
                                    <p:cond delay="0"/>
                                  </p:stCondLst>
                                  <p:childTnLst>
                                    <p:set>
                                      <p:cBhvr>
                                        <p:cTn id="27" dur="1" fill="hold">
                                          <p:stCondLst>
                                            <p:cond delay="0"/>
                                          </p:stCondLst>
                                        </p:cTn>
                                        <p:tgtEl>
                                          <p:spTgt spid="65539"/>
                                        </p:tgtEl>
                                        <p:attrNameLst>
                                          <p:attrName>style.visibility</p:attrName>
                                        </p:attrNameLst>
                                      </p:cBhvr>
                                      <p:to>
                                        <p:strVal val="visible"/>
                                      </p:to>
                                    </p:set>
                                    <p:anim calcmode="lin" valueType="num">
                                      <p:cBhvr>
                                        <p:cTn id="28" dur="1000" fill="hold"/>
                                        <p:tgtEl>
                                          <p:spTgt spid="65539"/>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9" dur="1000" fill="hold"/>
                                        <p:tgtEl>
                                          <p:spTgt spid="65539"/>
                                        </p:tgtEl>
                                        <p:attrNameLst>
                                          <p:attrName>ppt_x</p:attrName>
                                        </p:attrNameLst>
                                      </p:cBhvr>
                                      <p:tavLst>
                                        <p:tav tm="0">
                                          <p:val>
                                            <p:fltVal val="-1"/>
                                          </p:val>
                                        </p:tav>
                                        <p:tav tm="50000">
                                          <p:val>
                                            <p:fltVal val="0.95"/>
                                          </p:val>
                                        </p:tav>
                                        <p:tav tm="100000">
                                          <p:val>
                                            <p:strVal val="#ppt_x"/>
                                          </p:val>
                                        </p:tav>
                                      </p:tavLst>
                                    </p:anim>
                                    <p:anim calcmode="lin" valueType="num">
                                      <p:cBhvr>
                                        <p:cTn id="30" dur="1000" fill="hold"/>
                                        <p:tgtEl>
                                          <p:spTgt spid="65539"/>
                                        </p:tgtEl>
                                        <p:attrNameLst>
                                          <p:attrName>ppt_y</p:attrName>
                                        </p:attrNameLst>
                                      </p:cBhvr>
                                      <p:tavLst>
                                        <p:tav tm="0">
                                          <p:val>
                                            <p:strVal val="#ppt_y"/>
                                          </p:val>
                                        </p:tav>
                                        <p:tav tm="100000">
                                          <p:val>
                                            <p:strVal val="#ppt_y"/>
                                          </p:val>
                                        </p:tav>
                                      </p:tavLst>
                                    </p:anim>
                                    <p:animEffect transition="in" filter="fade">
                                      <p:cBhvr>
                                        <p:cTn id="31" dur="1000"/>
                                        <p:tgtEl>
                                          <p:spTgt spid="65539"/>
                                        </p:tgtEl>
                                      </p:cBhvr>
                                    </p:animEffect>
                                  </p:childTnLst>
                                </p:cTn>
                              </p:par>
                              <p:par>
                                <p:cTn id="32" presetID="48" presetClass="entr" presetSubtype="0" accel="50000" fill="hold" nodeType="withEffect">
                                  <p:stCondLst>
                                    <p:cond delay="0"/>
                                  </p:stCondLst>
                                  <p:childTnLst>
                                    <p:set>
                                      <p:cBhvr>
                                        <p:cTn id="33" dur="1" fill="hold">
                                          <p:stCondLst>
                                            <p:cond delay="0"/>
                                          </p:stCondLst>
                                        </p:cTn>
                                        <p:tgtEl>
                                          <p:spTgt spid="65540"/>
                                        </p:tgtEl>
                                        <p:attrNameLst>
                                          <p:attrName>style.visibility</p:attrName>
                                        </p:attrNameLst>
                                      </p:cBhvr>
                                      <p:to>
                                        <p:strVal val="visible"/>
                                      </p:to>
                                    </p:set>
                                    <p:anim calcmode="lin" valueType="num">
                                      <p:cBhvr>
                                        <p:cTn id="34" dur="1000" fill="hold"/>
                                        <p:tgtEl>
                                          <p:spTgt spid="65540"/>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5" dur="1000" fill="hold"/>
                                        <p:tgtEl>
                                          <p:spTgt spid="65540"/>
                                        </p:tgtEl>
                                        <p:attrNameLst>
                                          <p:attrName>ppt_x</p:attrName>
                                        </p:attrNameLst>
                                      </p:cBhvr>
                                      <p:tavLst>
                                        <p:tav tm="0">
                                          <p:val>
                                            <p:fltVal val="-1"/>
                                          </p:val>
                                        </p:tav>
                                        <p:tav tm="50000">
                                          <p:val>
                                            <p:fltVal val="0.95"/>
                                          </p:val>
                                        </p:tav>
                                        <p:tav tm="100000">
                                          <p:val>
                                            <p:strVal val="#ppt_x"/>
                                          </p:val>
                                        </p:tav>
                                      </p:tavLst>
                                    </p:anim>
                                    <p:anim calcmode="lin" valueType="num">
                                      <p:cBhvr>
                                        <p:cTn id="36" dur="1000" fill="hold"/>
                                        <p:tgtEl>
                                          <p:spTgt spid="65540"/>
                                        </p:tgtEl>
                                        <p:attrNameLst>
                                          <p:attrName>ppt_y</p:attrName>
                                        </p:attrNameLst>
                                      </p:cBhvr>
                                      <p:tavLst>
                                        <p:tav tm="0">
                                          <p:val>
                                            <p:strVal val="#ppt_y"/>
                                          </p:val>
                                        </p:tav>
                                        <p:tav tm="100000">
                                          <p:val>
                                            <p:strVal val="#ppt_y"/>
                                          </p:val>
                                        </p:tav>
                                      </p:tavLst>
                                    </p:anim>
                                    <p:animEffect transition="in" filter="fade">
                                      <p:cBhvr>
                                        <p:cTn id="37" dur="1000"/>
                                        <p:tgtEl>
                                          <p:spTgt spid="655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pPr algn="r" eaLnBrk="1" hangingPunct="1"/>
            <a:r>
              <a:rPr lang="fa-IR" sz="3600" dirty="0" smtClean="0"/>
              <a:t>بلندگو  </a:t>
            </a:r>
            <a:r>
              <a:rPr lang="en-US" sz="3600" b="1" dirty="0" smtClean="0">
                <a:latin typeface="Times New Roman" pitchFamily="18" charset="0"/>
                <a:cs typeface="Times New Roman" pitchFamily="18" charset="0"/>
              </a:rPr>
              <a:t>Speaker</a:t>
            </a:r>
          </a:p>
        </p:txBody>
      </p:sp>
      <p:pic>
        <p:nvPicPr>
          <p:cNvPr id="66563" name="Picture 2" descr="091230_computer-speakers.jpg"/>
          <p:cNvPicPr>
            <a:picLocks noChangeAspect="1"/>
          </p:cNvPicPr>
          <p:nvPr/>
        </p:nvPicPr>
        <p:blipFill>
          <a:blip r:embed="rId2" cstate="print"/>
          <a:srcRect t="6250" b="6250"/>
          <a:stretch>
            <a:fillRect/>
          </a:stretch>
        </p:blipFill>
        <p:spPr bwMode="auto">
          <a:xfrm>
            <a:off x="5500688" y="1785938"/>
            <a:ext cx="3184525" cy="2786062"/>
          </a:xfrm>
          <a:prstGeom prst="rect">
            <a:avLst/>
          </a:prstGeom>
          <a:noFill/>
          <a:ln w="9525">
            <a:noFill/>
            <a:miter lim="800000"/>
            <a:headEnd/>
            <a:tailEnd/>
          </a:ln>
        </p:spPr>
      </p:pic>
      <p:pic>
        <p:nvPicPr>
          <p:cNvPr id="66564" name="Picture 3" descr="asanbin-bolandgoo.jpg"/>
          <p:cNvPicPr>
            <a:picLocks noChangeAspect="1"/>
          </p:cNvPicPr>
          <p:nvPr/>
        </p:nvPicPr>
        <p:blipFill>
          <a:blip r:embed="rId3" cstate="print"/>
          <a:srcRect/>
          <a:stretch>
            <a:fillRect/>
          </a:stretch>
        </p:blipFill>
        <p:spPr bwMode="auto">
          <a:xfrm>
            <a:off x="714375" y="2357438"/>
            <a:ext cx="3595688" cy="4071937"/>
          </a:xfrm>
          <a:prstGeom prst="rect">
            <a:avLst/>
          </a:prstGeom>
          <a:noFill/>
          <a:ln w="9525">
            <a:noFill/>
            <a:miter lim="800000"/>
            <a:headEnd/>
            <a:tailEnd/>
          </a:ln>
        </p:spPr>
      </p:pic>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66562"/>
                                        </p:tgtEl>
                                        <p:attrNameLst>
                                          <p:attrName>style.visibility</p:attrName>
                                        </p:attrNameLst>
                                      </p:cBhvr>
                                      <p:to>
                                        <p:strVal val="visible"/>
                                      </p:to>
                                    </p:set>
                                    <p:animEffect transition="in" filter="fade">
                                      <p:cBhvr>
                                        <p:cTn id="7" dur="800" decel="100000"/>
                                        <p:tgtEl>
                                          <p:spTgt spid="66562"/>
                                        </p:tgtEl>
                                      </p:cBhvr>
                                    </p:animEffect>
                                    <p:anim calcmode="lin" valueType="num">
                                      <p:cBhvr>
                                        <p:cTn id="8" dur="800" decel="100000" fill="hold"/>
                                        <p:tgtEl>
                                          <p:spTgt spid="66562"/>
                                        </p:tgtEl>
                                        <p:attrNameLst>
                                          <p:attrName>style.rotation</p:attrName>
                                        </p:attrNameLst>
                                      </p:cBhvr>
                                      <p:tavLst>
                                        <p:tav tm="0">
                                          <p:val>
                                            <p:fltVal val="-90"/>
                                          </p:val>
                                        </p:tav>
                                        <p:tav tm="100000">
                                          <p:val>
                                            <p:fltVal val="0"/>
                                          </p:val>
                                        </p:tav>
                                      </p:tavLst>
                                    </p:anim>
                                    <p:anim calcmode="lin" valueType="num">
                                      <p:cBhvr>
                                        <p:cTn id="9" dur="800" decel="100000" fill="hold"/>
                                        <p:tgtEl>
                                          <p:spTgt spid="66562"/>
                                        </p:tgtEl>
                                        <p:attrNameLst>
                                          <p:attrName>ppt_x</p:attrName>
                                        </p:attrNameLst>
                                      </p:cBhvr>
                                      <p:tavLst>
                                        <p:tav tm="0">
                                          <p:val>
                                            <p:strVal val="#ppt_x+0.4"/>
                                          </p:val>
                                        </p:tav>
                                        <p:tav tm="100000">
                                          <p:val>
                                            <p:strVal val="#ppt_x-0.05"/>
                                          </p:val>
                                        </p:tav>
                                      </p:tavLst>
                                    </p:anim>
                                    <p:anim calcmode="lin" valueType="num">
                                      <p:cBhvr>
                                        <p:cTn id="10" dur="800" decel="100000" fill="hold"/>
                                        <p:tgtEl>
                                          <p:spTgt spid="6656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656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656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8" presetClass="entr" presetSubtype="0" accel="50000" fill="hold" nodeType="afterEffect">
                                  <p:stCondLst>
                                    <p:cond delay="0"/>
                                  </p:stCondLst>
                                  <p:childTnLst>
                                    <p:set>
                                      <p:cBhvr>
                                        <p:cTn id="15" dur="1" fill="hold">
                                          <p:stCondLst>
                                            <p:cond delay="0"/>
                                          </p:stCondLst>
                                        </p:cTn>
                                        <p:tgtEl>
                                          <p:spTgt spid="66563"/>
                                        </p:tgtEl>
                                        <p:attrNameLst>
                                          <p:attrName>style.visibility</p:attrName>
                                        </p:attrNameLst>
                                      </p:cBhvr>
                                      <p:to>
                                        <p:strVal val="visible"/>
                                      </p:to>
                                    </p:set>
                                    <p:anim calcmode="lin" valueType="num">
                                      <p:cBhvr>
                                        <p:cTn id="16" dur="1000" fill="hold"/>
                                        <p:tgtEl>
                                          <p:spTgt spid="66563"/>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7" dur="1000" fill="hold"/>
                                        <p:tgtEl>
                                          <p:spTgt spid="66563"/>
                                        </p:tgtEl>
                                        <p:attrNameLst>
                                          <p:attrName>ppt_x</p:attrName>
                                        </p:attrNameLst>
                                      </p:cBhvr>
                                      <p:tavLst>
                                        <p:tav tm="0">
                                          <p:val>
                                            <p:fltVal val="-1"/>
                                          </p:val>
                                        </p:tav>
                                        <p:tav tm="50000">
                                          <p:val>
                                            <p:fltVal val="0.95"/>
                                          </p:val>
                                        </p:tav>
                                        <p:tav tm="100000">
                                          <p:val>
                                            <p:strVal val="#ppt_x"/>
                                          </p:val>
                                        </p:tav>
                                      </p:tavLst>
                                    </p:anim>
                                    <p:anim calcmode="lin" valueType="num">
                                      <p:cBhvr>
                                        <p:cTn id="18" dur="1000" fill="hold"/>
                                        <p:tgtEl>
                                          <p:spTgt spid="66563"/>
                                        </p:tgtEl>
                                        <p:attrNameLst>
                                          <p:attrName>ppt_y</p:attrName>
                                        </p:attrNameLst>
                                      </p:cBhvr>
                                      <p:tavLst>
                                        <p:tav tm="0">
                                          <p:val>
                                            <p:strVal val="#ppt_y"/>
                                          </p:val>
                                        </p:tav>
                                        <p:tav tm="100000">
                                          <p:val>
                                            <p:strVal val="#ppt_y"/>
                                          </p:val>
                                        </p:tav>
                                      </p:tavLst>
                                    </p:anim>
                                    <p:animEffect transition="in" filter="fade">
                                      <p:cBhvr>
                                        <p:cTn id="19" dur="1000"/>
                                        <p:tgtEl>
                                          <p:spTgt spid="66563"/>
                                        </p:tgtEl>
                                      </p:cBhvr>
                                    </p:animEffect>
                                  </p:childTnLst>
                                </p:cTn>
                              </p:par>
                              <p:par>
                                <p:cTn id="20" presetID="48" presetClass="entr" presetSubtype="0" accel="50000" fill="hold" nodeType="withEffect">
                                  <p:stCondLst>
                                    <p:cond delay="0"/>
                                  </p:stCondLst>
                                  <p:childTnLst>
                                    <p:set>
                                      <p:cBhvr>
                                        <p:cTn id="21" dur="1" fill="hold">
                                          <p:stCondLst>
                                            <p:cond delay="0"/>
                                          </p:stCondLst>
                                        </p:cTn>
                                        <p:tgtEl>
                                          <p:spTgt spid="66564"/>
                                        </p:tgtEl>
                                        <p:attrNameLst>
                                          <p:attrName>style.visibility</p:attrName>
                                        </p:attrNameLst>
                                      </p:cBhvr>
                                      <p:to>
                                        <p:strVal val="visible"/>
                                      </p:to>
                                    </p:set>
                                    <p:anim calcmode="lin" valueType="num">
                                      <p:cBhvr>
                                        <p:cTn id="22" dur="1000" fill="hold"/>
                                        <p:tgtEl>
                                          <p:spTgt spid="66564"/>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3" dur="1000" fill="hold"/>
                                        <p:tgtEl>
                                          <p:spTgt spid="66564"/>
                                        </p:tgtEl>
                                        <p:attrNameLst>
                                          <p:attrName>ppt_x</p:attrName>
                                        </p:attrNameLst>
                                      </p:cBhvr>
                                      <p:tavLst>
                                        <p:tav tm="0">
                                          <p:val>
                                            <p:fltVal val="-1"/>
                                          </p:val>
                                        </p:tav>
                                        <p:tav tm="50000">
                                          <p:val>
                                            <p:fltVal val="0.95"/>
                                          </p:val>
                                        </p:tav>
                                        <p:tav tm="100000">
                                          <p:val>
                                            <p:strVal val="#ppt_x"/>
                                          </p:val>
                                        </p:tav>
                                      </p:tavLst>
                                    </p:anim>
                                    <p:anim calcmode="lin" valueType="num">
                                      <p:cBhvr>
                                        <p:cTn id="24" dur="1000" fill="hold"/>
                                        <p:tgtEl>
                                          <p:spTgt spid="66564"/>
                                        </p:tgtEl>
                                        <p:attrNameLst>
                                          <p:attrName>ppt_y</p:attrName>
                                        </p:attrNameLst>
                                      </p:cBhvr>
                                      <p:tavLst>
                                        <p:tav tm="0">
                                          <p:val>
                                            <p:strVal val="#ppt_y"/>
                                          </p:val>
                                        </p:tav>
                                        <p:tav tm="100000">
                                          <p:val>
                                            <p:strVal val="#ppt_y"/>
                                          </p:val>
                                        </p:tav>
                                      </p:tavLst>
                                    </p:anim>
                                    <p:animEffect transition="in" filter="fade">
                                      <p:cBhvr>
                                        <p:cTn id="25" dur="1000"/>
                                        <p:tgtEl>
                                          <p:spTgt spid="665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2"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857250" y="1620838"/>
            <a:ext cx="7786688" cy="2308225"/>
          </a:xfrm>
          <a:prstGeom prst="rect">
            <a:avLst/>
          </a:prstGeom>
          <a:noFill/>
        </p:spPr>
        <p:txBody>
          <a:bodyPr>
            <a:spAutoFit/>
          </a:bodyPr>
          <a:lstStyle/>
          <a:p>
            <a:pPr algn="just">
              <a:lnSpc>
                <a:spcPct val="150000"/>
              </a:lnSpc>
              <a:buClr>
                <a:schemeClr val="tx2">
                  <a:lumMod val="75000"/>
                </a:schemeClr>
              </a:buClr>
              <a:buSzPct val="85000"/>
              <a:buFont typeface="Wingdings" pitchFamily="2" charset="2"/>
              <a:buChar char="v"/>
              <a:defRPr/>
            </a:pPr>
            <a:r>
              <a:rPr lang="fa-IR" sz="2400" dirty="0">
                <a:cs typeface="B Nazanin" pitchFamily="2" charset="-78"/>
              </a:rPr>
              <a:t> جعبه سیستم ما دارای یک کارت صدا است که از آن جهت کنترل تمام داده های صوتی خروجی استفاده می کند. </a:t>
            </a:r>
          </a:p>
          <a:p>
            <a:pPr algn="just">
              <a:lnSpc>
                <a:spcPct val="150000"/>
              </a:lnSpc>
              <a:buClr>
                <a:schemeClr val="tx2">
                  <a:lumMod val="75000"/>
                </a:schemeClr>
              </a:buClr>
              <a:buSzPct val="85000"/>
              <a:buFont typeface="Wingdings" pitchFamily="2" charset="2"/>
              <a:buChar char="v"/>
              <a:defRPr/>
            </a:pPr>
            <a:r>
              <a:rPr lang="fa-IR" sz="2400" dirty="0">
                <a:cs typeface="B Nazanin" pitchFamily="2" charset="-78"/>
              </a:rPr>
              <a:t> در پشت کارت صدا سوکت هایی وجود دارد که می توانیم فیش بلندگو یا میکروفون را به آن ها متصل کنیم.</a:t>
            </a:r>
            <a:endParaRPr lang="en-US" sz="2400" dirty="0">
              <a:cs typeface="B Nazanin" pitchFamily="2" charset="-78"/>
            </a:endParaRPr>
          </a:p>
        </p:txBody>
      </p:sp>
      <p:pic>
        <p:nvPicPr>
          <p:cNvPr id="67587" name="Picture 7" descr="sound_card_diagram.jpg"/>
          <p:cNvPicPr>
            <a:picLocks noChangeAspect="1"/>
          </p:cNvPicPr>
          <p:nvPr/>
        </p:nvPicPr>
        <p:blipFill>
          <a:blip r:embed="rId3" cstate="print"/>
          <a:srcRect t="-2800" r="2000" b="-800"/>
          <a:stretch>
            <a:fillRect/>
          </a:stretch>
        </p:blipFill>
        <p:spPr bwMode="auto">
          <a:xfrm>
            <a:off x="4786313" y="3929063"/>
            <a:ext cx="3714750" cy="2805112"/>
          </a:xfrm>
          <a:prstGeom prst="rect">
            <a:avLst/>
          </a:prstGeom>
          <a:noFill/>
          <a:ln w="9525">
            <a:noFill/>
            <a:miter lim="800000"/>
            <a:headEnd/>
            <a:tailEnd/>
          </a:ln>
        </p:spPr>
      </p:pic>
      <p:pic>
        <p:nvPicPr>
          <p:cNvPr id="67588" name="Picture 6" descr="sound%20card.jpg"/>
          <p:cNvPicPr>
            <a:picLocks noChangeAspect="1"/>
          </p:cNvPicPr>
          <p:nvPr/>
        </p:nvPicPr>
        <p:blipFill>
          <a:blip r:embed="rId4" cstate="print"/>
          <a:srcRect/>
          <a:stretch>
            <a:fillRect/>
          </a:stretch>
        </p:blipFill>
        <p:spPr bwMode="auto">
          <a:xfrm>
            <a:off x="142875" y="3357563"/>
            <a:ext cx="4191000" cy="3381375"/>
          </a:xfrm>
          <a:prstGeom prst="rect">
            <a:avLst/>
          </a:prstGeom>
          <a:noFill/>
          <a:ln w="9525">
            <a:noFill/>
            <a:miter lim="800000"/>
            <a:headEnd/>
            <a:tailEnd/>
          </a:ln>
        </p:spPr>
      </p:pic>
      <p:sp>
        <p:nvSpPr>
          <p:cNvPr id="67589" name="Title 1"/>
          <p:cNvSpPr>
            <a:spLocks noGrp="1"/>
          </p:cNvSpPr>
          <p:nvPr>
            <p:ph type="title"/>
          </p:nvPr>
        </p:nvSpPr>
        <p:spPr/>
        <p:txBody>
          <a:bodyPr/>
          <a:lstStyle/>
          <a:p>
            <a:r>
              <a:rPr lang="fa-IR" sz="3200" dirty="0" smtClean="0"/>
              <a:t>کارت صدا</a:t>
            </a:r>
            <a:r>
              <a:rPr lang="en-US" sz="3200" dirty="0" smtClean="0"/>
              <a:t> </a:t>
            </a:r>
            <a:r>
              <a:rPr lang="fa-IR" sz="3200" b="1" dirty="0" smtClean="0"/>
              <a:t> </a:t>
            </a:r>
            <a:r>
              <a:rPr lang="en-US" sz="3200" b="1" dirty="0" smtClean="0">
                <a:latin typeface="Times New Roman" pitchFamily="18" charset="0"/>
                <a:cs typeface="Times New Roman" pitchFamily="18" charset="0"/>
              </a:rPr>
              <a:t>Sound Card</a:t>
            </a: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67589"/>
                                        </p:tgtEl>
                                        <p:attrNameLst>
                                          <p:attrName>style.visibility</p:attrName>
                                        </p:attrNameLst>
                                      </p:cBhvr>
                                      <p:to>
                                        <p:strVal val="visible"/>
                                      </p:to>
                                    </p:set>
                                    <p:animEffect transition="in" filter="fade">
                                      <p:cBhvr>
                                        <p:cTn id="7" dur="800" decel="100000"/>
                                        <p:tgtEl>
                                          <p:spTgt spid="67589"/>
                                        </p:tgtEl>
                                      </p:cBhvr>
                                    </p:animEffect>
                                    <p:anim calcmode="lin" valueType="num">
                                      <p:cBhvr>
                                        <p:cTn id="8" dur="800" decel="100000" fill="hold"/>
                                        <p:tgtEl>
                                          <p:spTgt spid="67589"/>
                                        </p:tgtEl>
                                        <p:attrNameLst>
                                          <p:attrName>style.rotation</p:attrName>
                                        </p:attrNameLst>
                                      </p:cBhvr>
                                      <p:tavLst>
                                        <p:tav tm="0">
                                          <p:val>
                                            <p:fltVal val="-90"/>
                                          </p:val>
                                        </p:tav>
                                        <p:tav tm="100000">
                                          <p:val>
                                            <p:fltVal val="0"/>
                                          </p:val>
                                        </p:tav>
                                      </p:tavLst>
                                    </p:anim>
                                    <p:anim calcmode="lin" valueType="num">
                                      <p:cBhvr>
                                        <p:cTn id="9" dur="800" decel="100000" fill="hold"/>
                                        <p:tgtEl>
                                          <p:spTgt spid="67589"/>
                                        </p:tgtEl>
                                        <p:attrNameLst>
                                          <p:attrName>ppt_x</p:attrName>
                                        </p:attrNameLst>
                                      </p:cBhvr>
                                      <p:tavLst>
                                        <p:tav tm="0">
                                          <p:val>
                                            <p:strVal val="#ppt_x+0.4"/>
                                          </p:val>
                                        </p:tav>
                                        <p:tav tm="100000">
                                          <p:val>
                                            <p:strVal val="#ppt_x-0.05"/>
                                          </p:val>
                                        </p:tav>
                                      </p:tavLst>
                                    </p:anim>
                                    <p:anim calcmode="lin" valueType="num">
                                      <p:cBhvr>
                                        <p:cTn id="10" dur="800" decel="100000" fill="hold"/>
                                        <p:tgtEl>
                                          <p:spTgt spid="67589"/>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7589"/>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7589"/>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500"/>
                                        <p:tgtEl>
                                          <p:spTgt spid="3">
                                            <p:txEl>
                                              <p:pRg st="0" end="0"/>
                                            </p:txEl>
                                          </p:spTgt>
                                        </p:tgtEl>
                                      </p:cBhvr>
                                    </p:animEffect>
                                    <p:anim calcmode="lin" valueType="num">
                                      <p:cBhvr>
                                        <p:cTn id="1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8"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47" presetClass="entr" presetSubtype="0" fill="hold" nodeType="after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500"/>
                                        <p:tgtEl>
                                          <p:spTgt spid="3">
                                            <p:txEl>
                                              <p:pRg st="1" end="1"/>
                                            </p:txEl>
                                          </p:spTgt>
                                        </p:tgtEl>
                                      </p:cBhvr>
                                    </p:animEffect>
                                    <p:anim calcmode="lin" valueType="num">
                                      <p:cBhvr>
                                        <p:cTn id="2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4"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37" presetClass="entr" presetSubtype="0" fill="hold" nodeType="afterEffect">
                                  <p:stCondLst>
                                    <p:cond delay="0"/>
                                  </p:stCondLst>
                                  <p:childTnLst>
                                    <p:set>
                                      <p:cBhvr>
                                        <p:cTn id="27" dur="1" fill="hold">
                                          <p:stCondLst>
                                            <p:cond delay="0"/>
                                          </p:stCondLst>
                                        </p:cTn>
                                        <p:tgtEl>
                                          <p:spTgt spid="67587"/>
                                        </p:tgtEl>
                                        <p:attrNameLst>
                                          <p:attrName>style.visibility</p:attrName>
                                        </p:attrNameLst>
                                      </p:cBhvr>
                                      <p:to>
                                        <p:strVal val="visible"/>
                                      </p:to>
                                    </p:set>
                                    <p:animEffect transition="in" filter="fade">
                                      <p:cBhvr>
                                        <p:cTn id="28" dur="1000"/>
                                        <p:tgtEl>
                                          <p:spTgt spid="67587"/>
                                        </p:tgtEl>
                                      </p:cBhvr>
                                    </p:animEffect>
                                    <p:anim calcmode="lin" valueType="num">
                                      <p:cBhvr>
                                        <p:cTn id="29" dur="1000" fill="hold"/>
                                        <p:tgtEl>
                                          <p:spTgt spid="67587"/>
                                        </p:tgtEl>
                                        <p:attrNameLst>
                                          <p:attrName>ppt_x</p:attrName>
                                        </p:attrNameLst>
                                      </p:cBhvr>
                                      <p:tavLst>
                                        <p:tav tm="0">
                                          <p:val>
                                            <p:strVal val="#ppt_x"/>
                                          </p:val>
                                        </p:tav>
                                        <p:tav tm="100000">
                                          <p:val>
                                            <p:strVal val="#ppt_x"/>
                                          </p:val>
                                        </p:tav>
                                      </p:tavLst>
                                    </p:anim>
                                    <p:anim calcmode="lin" valueType="num">
                                      <p:cBhvr>
                                        <p:cTn id="30" dur="900" decel="100000" fill="hold"/>
                                        <p:tgtEl>
                                          <p:spTgt spid="67587"/>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67587"/>
                                        </p:tgtEl>
                                        <p:attrNameLst>
                                          <p:attrName>ppt_y</p:attrName>
                                        </p:attrNameLst>
                                      </p:cBhvr>
                                      <p:tavLst>
                                        <p:tav tm="0">
                                          <p:val>
                                            <p:strVal val="#ppt_y-.03"/>
                                          </p:val>
                                        </p:tav>
                                        <p:tav tm="100000">
                                          <p:val>
                                            <p:strVal val="#ppt_y"/>
                                          </p:val>
                                        </p:tav>
                                      </p:tavLst>
                                    </p:anim>
                                  </p:childTnLst>
                                </p:cTn>
                              </p:par>
                              <p:par>
                                <p:cTn id="32" presetID="37" presetClass="entr" presetSubtype="0" fill="hold" nodeType="withEffect">
                                  <p:stCondLst>
                                    <p:cond delay="0"/>
                                  </p:stCondLst>
                                  <p:childTnLst>
                                    <p:set>
                                      <p:cBhvr>
                                        <p:cTn id="33" dur="1" fill="hold">
                                          <p:stCondLst>
                                            <p:cond delay="0"/>
                                          </p:stCondLst>
                                        </p:cTn>
                                        <p:tgtEl>
                                          <p:spTgt spid="67588"/>
                                        </p:tgtEl>
                                        <p:attrNameLst>
                                          <p:attrName>style.visibility</p:attrName>
                                        </p:attrNameLst>
                                      </p:cBhvr>
                                      <p:to>
                                        <p:strVal val="visible"/>
                                      </p:to>
                                    </p:set>
                                    <p:animEffect transition="in" filter="fade">
                                      <p:cBhvr>
                                        <p:cTn id="34" dur="1000"/>
                                        <p:tgtEl>
                                          <p:spTgt spid="67588"/>
                                        </p:tgtEl>
                                      </p:cBhvr>
                                    </p:animEffect>
                                    <p:anim calcmode="lin" valueType="num">
                                      <p:cBhvr>
                                        <p:cTn id="35" dur="1000" fill="hold"/>
                                        <p:tgtEl>
                                          <p:spTgt spid="67588"/>
                                        </p:tgtEl>
                                        <p:attrNameLst>
                                          <p:attrName>ppt_x</p:attrName>
                                        </p:attrNameLst>
                                      </p:cBhvr>
                                      <p:tavLst>
                                        <p:tav tm="0">
                                          <p:val>
                                            <p:strVal val="#ppt_x"/>
                                          </p:val>
                                        </p:tav>
                                        <p:tav tm="100000">
                                          <p:val>
                                            <p:strVal val="#ppt_x"/>
                                          </p:val>
                                        </p:tav>
                                      </p:tavLst>
                                    </p:anim>
                                    <p:anim calcmode="lin" valueType="num">
                                      <p:cBhvr>
                                        <p:cTn id="36" dur="900" decel="100000" fill="hold"/>
                                        <p:tgtEl>
                                          <p:spTgt spid="67588"/>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6758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9"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2"/>
          <p:cNvSpPr>
            <a:spLocks noGrp="1"/>
          </p:cNvSpPr>
          <p:nvPr>
            <p:ph type="title"/>
          </p:nvPr>
        </p:nvSpPr>
        <p:spPr/>
        <p:txBody>
          <a:bodyPr/>
          <a:lstStyle/>
          <a:p>
            <a:pPr algn="r"/>
            <a:r>
              <a:rPr lang="fa-IR" dirty="0" smtClean="0"/>
              <a:t>هدفون</a:t>
            </a:r>
            <a:r>
              <a:rPr lang="en-US" dirty="0" smtClean="0"/>
              <a:t>  </a:t>
            </a:r>
            <a:r>
              <a:rPr lang="fa-IR" dirty="0" smtClean="0"/>
              <a:t> </a:t>
            </a:r>
            <a:r>
              <a:rPr lang="en-US" b="1" dirty="0" smtClean="0">
                <a:latin typeface="Times New Roman" pitchFamily="18" charset="0"/>
                <a:cs typeface="Times New Roman" pitchFamily="18" charset="0"/>
              </a:rPr>
              <a:t>Headphone</a:t>
            </a:r>
          </a:p>
        </p:txBody>
      </p:sp>
      <p:pic>
        <p:nvPicPr>
          <p:cNvPr id="68611" name="Picture 4" descr="4011.jpg"/>
          <p:cNvPicPr>
            <a:picLocks noChangeAspect="1"/>
          </p:cNvPicPr>
          <p:nvPr/>
        </p:nvPicPr>
        <p:blipFill>
          <a:blip r:embed="rId2" cstate="print"/>
          <a:srcRect l="19688" r="17030"/>
          <a:stretch>
            <a:fillRect/>
          </a:stretch>
        </p:blipFill>
        <p:spPr bwMode="auto">
          <a:xfrm>
            <a:off x="1071563" y="1500188"/>
            <a:ext cx="4143375" cy="4445000"/>
          </a:xfrm>
          <a:prstGeom prst="rect">
            <a:avLst/>
          </a:prstGeom>
          <a:noFill/>
          <a:ln w="9525">
            <a:noFill/>
            <a:miter lim="800000"/>
            <a:headEnd/>
            <a:tailEnd/>
          </a:ln>
        </p:spPr>
      </p:pic>
      <p:pic>
        <p:nvPicPr>
          <p:cNvPr id="68612" name="Picture 4"/>
          <p:cNvPicPr>
            <a:picLocks noChangeAspect="1" noChangeArrowheads="1"/>
          </p:cNvPicPr>
          <p:nvPr/>
        </p:nvPicPr>
        <p:blipFill>
          <a:blip r:embed="rId3" cstate="print"/>
          <a:srcRect t="4591"/>
          <a:stretch>
            <a:fillRect/>
          </a:stretch>
        </p:blipFill>
        <p:spPr bwMode="auto">
          <a:xfrm>
            <a:off x="5357813" y="1643063"/>
            <a:ext cx="2500312" cy="2857500"/>
          </a:xfrm>
          <a:prstGeom prst="rect">
            <a:avLst/>
          </a:prstGeom>
          <a:noFill/>
          <a:ln w="9525">
            <a:noFill/>
            <a:miter lim="800000"/>
            <a:headEnd/>
            <a:tailEnd/>
          </a:ln>
        </p:spPr>
      </p:pic>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68610"/>
                                        </p:tgtEl>
                                        <p:attrNameLst>
                                          <p:attrName>style.visibility</p:attrName>
                                        </p:attrNameLst>
                                      </p:cBhvr>
                                      <p:to>
                                        <p:strVal val="visible"/>
                                      </p:to>
                                    </p:set>
                                    <p:animEffect transition="in" filter="fade">
                                      <p:cBhvr>
                                        <p:cTn id="7" dur="800" decel="100000"/>
                                        <p:tgtEl>
                                          <p:spTgt spid="68610"/>
                                        </p:tgtEl>
                                      </p:cBhvr>
                                    </p:animEffect>
                                    <p:anim calcmode="lin" valueType="num">
                                      <p:cBhvr>
                                        <p:cTn id="8" dur="800" decel="100000" fill="hold"/>
                                        <p:tgtEl>
                                          <p:spTgt spid="68610"/>
                                        </p:tgtEl>
                                        <p:attrNameLst>
                                          <p:attrName>style.rotation</p:attrName>
                                        </p:attrNameLst>
                                      </p:cBhvr>
                                      <p:tavLst>
                                        <p:tav tm="0">
                                          <p:val>
                                            <p:fltVal val="-90"/>
                                          </p:val>
                                        </p:tav>
                                        <p:tav tm="100000">
                                          <p:val>
                                            <p:fltVal val="0"/>
                                          </p:val>
                                        </p:tav>
                                      </p:tavLst>
                                    </p:anim>
                                    <p:anim calcmode="lin" valueType="num">
                                      <p:cBhvr>
                                        <p:cTn id="9" dur="800" decel="100000" fill="hold"/>
                                        <p:tgtEl>
                                          <p:spTgt spid="68610"/>
                                        </p:tgtEl>
                                        <p:attrNameLst>
                                          <p:attrName>ppt_x</p:attrName>
                                        </p:attrNameLst>
                                      </p:cBhvr>
                                      <p:tavLst>
                                        <p:tav tm="0">
                                          <p:val>
                                            <p:strVal val="#ppt_x+0.4"/>
                                          </p:val>
                                        </p:tav>
                                        <p:tav tm="100000">
                                          <p:val>
                                            <p:strVal val="#ppt_x-0.05"/>
                                          </p:val>
                                        </p:tav>
                                      </p:tavLst>
                                    </p:anim>
                                    <p:anim calcmode="lin" valueType="num">
                                      <p:cBhvr>
                                        <p:cTn id="10" dur="800" decel="100000" fill="hold"/>
                                        <p:tgtEl>
                                          <p:spTgt spid="68610"/>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8610"/>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8610"/>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8" presetClass="entr" presetSubtype="0" accel="50000" fill="hold" nodeType="afterEffect">
                                  <p:stCondLst>
                                    <p:cond delay="0"/>
                                  </p:stCondLst>
                                  <p:childTnLst>
                                    <p:set>
                                      <p:cBhvr>
                                        <p:cTn id="15" dur="1" fill="hold">
                                          <p:stCondLst>
                                            <p:cond delay="0"/>
                                          </p:stCondLst>
                                        </p:cTn>
                                        <p:tgtEl>
                                          <p:spTgt spid="68612"/>
                                        </p:tgtEl>
                                        <p:attrNameLst>
                                          <p:attrName>style.visibility</p:attrName>
                                        </p:attrNameLst>
                                      </p:cBhvr>
                                      <p:to>
                                        <p:strVal val="visible"/>
                                      </p:to>
                                    </p:set>
                                    <p:anim calcmode="lin" valueType="num">
                                      <p:cBhvr>
                                        <p:cTn id="16" dur="1000" fill="hold"/>
                                        <p:tgtEl>
                                          <p:spTgt spid="68612"/>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7" dur="1000" fill="hold"/>
                                        <p:tgtEl>
                                          <p:spTgt spid="68612"/>
                                        </p:tgtEl>
                                        <p:attrNameLst>
                                          <p:attrName>ppt_x</p:attrName>
                                        </p:attrNameLst>
                                      </p:cBhvr>
                                      <p:tavLst>
                                        <p:tav tm="0">
                                          <p:val>
                                            <p:fltVal val="-1"/>
                                          </p:val>
                                        </p:tav>
                                        <p:tav tm="50000">
                                          <p:val>
                                            <p:fltVal val="0.95"/>
                                          </p:val>
                                        </p:tav>
                                        <p:tav tm="100000">
                                          <p:val>
                                            <p:strVal val="#ppt_x"/>
                                          </p:val>
                                        </p:tav>
                                      </p:tavLst>
                                    </p:anim>
                                    <p:anim calcmode="lin" valueType="num">
                                      <p:cBhvr>
                                        <p:cTn id="18" dur="1000" fill="hold"/>
                                        <p:tgtEl>
                                          <p:spTgt spid="68612"/>
                                        </p:tgtEl>
                                        <p:attrNameLst>
                                          <p:attrName>ppt_y</p:attrName>
                                        </p:attrNameLst>
                                      </p:cBhvr>
                                      <p:tavLst>
                                        <p:tav tm="0">
                                          <p:val>
                                            <p:strVal val="#ppt_y"/>
                                          </p:val>
                                        </p:tav>
                                        <p:tav tm="100000">
                                          <p:val>
                                            <p:strVal val="#ppt_y"/>
                                          </p:val>
                                        </p:tav>
                                      </p:tavLst>
                                    </p:anim>
                                    <p:animEffect transition="in" filter="fade">
                                      <p:cBhvr>
                                        <p:cTn id="19" dur="1000"/>
                                        <p:tgtEl>
                                          <p:spTgt spid="68612"/>
                                        </p:tgtEl>
                                      </p:cBhvr>
                                    </p:animEffect>
                                  </p:childTnLst>
                                </p:cTn>
                              </p:par>
                              <p:par>
                                <p:cTn id="20" presetID="48" presetClass="entr" presetSubtype="0" accel="50000" fill="hold" nodeType="withEffect">
                                  <p:stCondLst>
                                    <p:cond delay="0"/>
                                  </p:stCondLst>
                                  <p:childTnLst>
                                    <p:set>
                                      <p:cBhvr>
                                        <p:cTn id="21" dur="1" fill="hold">
                                          <p:stCondLst>
                                            <p:cond delay="0"/>
                                          </p:stCondLst>
                                        </p:cTn>
                                        <p:tgtEl>
                                          <p:spTgt spid="68611"/>
                                        </p:tgtEl>
                                        <p:attrNameLst>
                                          <p:attrName>style.visibility</p:attrName>
                                        </p:attrNameLst>
                                      </p:cBhvr>
                                      <p:to>
                                        <p:strVal val="visible"/>
                                      </p:to>
                                    </p:set>
                                    <p:anim calcmode="lin" valueType="num">
                                      <p:cBhvr>
                                        <p:cTn id="22" dur="1000" fill="hold"/>
                                        <p:tgtEl>
                                          <p:spTgt spid="68611"/>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3" dur="1000" fill="hold"/>
                                        <p:tgtEl>
                                          <p:spTgt spid="68611"/>
                                        </p:tgtEl>
                                        <p:attrNameLst>
                                          <p:attrName>ppt_x</p:attrName>
                                        </p:attrNameLst>
                                      </p:cBhvr>
                                      <p:tavLst>
                                        <p:tav tm="0">
                                          <p:val>
                                            <p:fltVal val="-1"/>
                                          </p:val>
                                        </p:tav>
                                        <p:tav tm="50000">
                                          <p:val>
                                            <p:fltVal val="0.95"/>
                                          </p:val>
                                        </p:tav>
                                        <p:tav tm="100000">
                                          <p:val>
                                            <p:strVal val="#ppt_x"/>
                                          </p:val>
                                        </p:tav>
                                      </p:tavLst>
                                    </p:anim>
                                    <p:anim calcmode="lin" valueType="num">
                                      <p:cBhvr>
                                        <p:cTn id="24" dur="1000" fill="hold"/>
                                        <p:tgtEl>
                                          <p:spTgt spid="68611"/>
                                        </p:tgtEl>
                                        <p:attrNameLst>
                                          <p:attrName>ppt_y</p:attrName>
                                        </p:attrNameLst>
                                      </p:cBhvr>
                                      <p:tavLst>
                                        <p:tav tm="0">
                                          <p:val>
                                            <p:strVal val="#ppt_y"/>
                                          </p:val>
                                        </p:tav>
                                        <p:tav tm="100000">
                                          <p:val>
                                            <p:strVal val="#ppt_y"/>
                                          </p:val>
                                        </p:tav>
                                      </p:tavLst>
                                    </p:anim>
                                    <p:animEffect transition="in" filter="fade">
                                      <p:cBhvr>
                                        <p:cTn id="25" dur="1000"/>
                                        <p:tgtEl>
                                          <p:spTgt spid="686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0"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5" descr="epson.jpg"/>
          <p:cNvPicPr>
            <a:picLocks noChangeAspect="1"/>
          </p:cNvPicPr>
          <p:nvPr/>
        </p:nvPicPr>
        <p:blipFill>
          <a:blip r:embed="rId2" cstate="print"/>
          <a:srcRect t="14790" b="13722"/>
          <a:stretch>
            <a:fillRect/>
          </a:stretch>
        </p:blipFill>
        <p:spPr bwMode="auto">
          <a:xfrm>
            <a:off x="2643188" y="2571750"/>
            <a:ext cx="2898775" cy="2071688"/>
          </a:xfrm>
          <a:prstGeom prst="rect">
            <a:avLst/>
          </a:prstGeom>
          <a:noFill/>
          <a:ln w="9525">
            <a:noFill/>
            <a:miter lim="800000"/>
            <a:headEnd/>
            <a:tailEnd/>
          </a:ln>
        </p:spPr>
      </p:pic>
      <p:sp>
        <p:nvSpPr>
          <p:cNvPr id="69635" name="Title 1"/>
          <p:cNvSpPr>
            <a:spLocks noGrp="1"/>
          </p:cNvSpPr>
          <p:nvPr>
            <p:ph type="title"/>
          </p:nvPr>
        </p:nvSpPr>
        <p:spPr/>
        <p:txBody>
          <a:bodyPr/>
          <a:lstStyle/>
          <a:p>
            <a:pPr algn="r" eaLnBrk="1" hangingPunct="1"/>
            <a:r>
              <a:rPr lang="fa-IR" sz="3200" dirty="0" smtClean="0"/>
              <a:t>پروژکتور  </a:t>
            </a:r>
            <a:r>
              <a:rPr lang="en-US" sz="3200" b="1" dirty="0" smtClean="0">
                <a:latin typeface="Times New Roman" pitchFamily="18" charset="0"/>
                <a:cs typeface="Times New Roman" pitchFamily="18" charset="0"/>
              </a:rPr>
              <a:t>Projector</a:t>
            </a:r>
          </a:p>
        </p:txBody>
      </p:sp>
      <p:pic>
        <p:nvPicPr>
          <p:cNvPr id="69636" name="Picture 3" descr="data-projector.jpg"/>
          <p:cNvPicPr>
            <a:picLocks noChangeAspect="1"/>
          </p:cNvPicPr>
          <p:nvPr/>
        </p:nvPicPr>
        <p:blipFill>
          <a:blip r:embed="rId3" cstate="print"/>
          <a:srcRect l="2890" t="5000" r="3178" b="7500"/>
          <a:stretch>
            <a:fillRect/>
          </a:stretch>
        </p:blipFill>
        <p:spPr bwMode="auto">
          <a:xfrm>
            <a:off x="428625" y="4714875"/>
            <a:ext cx="3357563" cy="1808163"/>
          </a:xfrm>
          <a:prstGeom prst="rect">
            <a:avLst/>
          </a:prstGeom>
          <a:noFill/>
          <a:ln w="9525">
            <a:noFill/>
            <a:miter lim="800000"/>
            <a:headEnd/>
            <a:tailEnd/>
          </a:ln>
        </p:spPr>
      </p:pic>
      <p:sp>
        <p:nvSpPr>
          <p:cNvPr id="69637" name="TextBox 4"/>
          <p:cNvSpPr txBox="1">
            <a:spLocks noChangeArrowheads="1"/>
          </p:cNvSpPr>
          <p:nvPr/>
        </p:nvSpPr>
        <p:spPr bwMode="auto">
          <a:xfrm>
            <a:off x="142844" y="1571625"/>
            <a:ext cx="8715375" cy="600164"/>
          </a:xfrm>
          <a:prstGeom prst="rect">
            <a:avLst/>
          </a:prstGeom>
          <a:noFill/>
          <a:ln w="9525">
            <a:noFill/>
            <a:miter lim="800000"/>
            <a:headEnd/>
            <a:tailEnd/>
          </a:ln>
        </p:spPr>
        <p:txBody>
          <a:bodyPr wrap="square">
            <a:spAutoFit/>
          </a:bodyPr>
          <a:lstStyle/>
          <a:p>
            <a:pPr>
              <a:lnSpc>
                <a:spcPct val="150000"/>
              </a:lnSpc>
              <a:buClr>
                <a:schemeClr val="tx2">
                  <a:lumMod val="75000"/>
                </a:schemeClr>
              </a:buClr>
              <a:buSzPct val="85000"/>
              <a:buFont typeface="Wingdings" pitchFamily="2" charset="2"/>
              <a:buChar char="v"/>
            </a:pPr>
            <a:r>
              <a:rPr lang="fa-IR" sz="2400" dirty="0">
                <a:cs typeface="B Nazanin" pitchFamily="2" charset="-78"/>
              </a:rPr>
              <a:t>با استفاده از این دستگاه می توانیم اطلاعات را روی یک پرده یا روی دیوار نمایش دهیم.</a:t>
            </a:r>
            <a:endParaRPr lang="en-US" sz="2400" dirty="0">
              <a:cs typeface="B Nazanin" pitchFamily="2" charset="-78"/>
            </a:endParaRPr>
          </a:p>
        </p:txBody>
      </p:sp>
      <p:pic>
        <p:nvPicPr>
          <p:cNvPr id="69638" name="Picture 6" descr="Projector%20Repair%20NY.jpg"/>
          <p:cNvPicPr>
            <a:picLocks noChangeAspect="1"/>
          </p:cNvPicPr>
          <p:nvPr/>
        </p:nvPicPr>
        <p:blipFill>
          <a:blip r:embed="rId4" cstate="print"/>
          <a:srcRect/>
          <a:stretch>
            <a:fillRect/>
          </a:stretch>
        </p:blipFill>
        <p:spPr bwMode="auto">
          <a:xfrm>
            <a:off x="6286500" y="2714625"/>
            <a:ext cx="2286000" cy="1563688"/>
          </a:xfrm>
          <a:prstGeom prst="rect">
            <a:avLst/>
          </a:prstGeom>
          <a:noFill/>
          <a:ln w="9525">
            <a:noFill/>
            <a:miter lim="800000"/>
            <a:headEnd/>
            <a:tailEnd/>
          </a:ln>
        </p:spPr>
      </p:pic>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69635"/>
                                        </p:tgtEl>
                                        <p:attrNameLst>
                                          <p:attrName>style.visibility</p:attrName>
                                        </p:attrNameLst>
                                      </p:cBhvr>
                                      <p:to>
                                        <p:strVal val="visible"/>
                                      </p:to>
                                    </p:set>
                                    <p:animEffect transition="in" filter="fade">
                                      <p:cBhvr>
                                        <p:cTn id="7" dur="800" decel="100000"/>
                                        <p:tgtEl>
                                          <p:spTgt spid="69635"/>
                                        </p:tgtEl>
                                      </p:cBhvr>
                                    </p:animEffect>
                                    <p:anim calcmode="lin" valueType="num">
                                      <p:cBhvr>
                                        <p:cTn id="8" dur="800" decel="100000" fill="hold"/>
                                        <p:tgtEl>
                                          <p:spTgt spid="69635"/>
                                        </p:tgtEl>
                                        <p:attrNameLst>
                                          <p:attrName>style.rotation</p:attrName>
                                        </p:attrNameLst>
                                      </p:cBhvr>
                                      <p:tavLst>
                                        <p:tav tm="0">
                                          <p:val>
                                            <p:fltVal val="-90"/>
                                          </p:val>
                                        </p:tav>
                                        <p:tav tm="100000">
                                          <p:val>
                                            <p:fltVal val="0"/>
                                          </p:val>
                                        </p:tav>
                                      </p:tavLst>
                                    </p:anim>
                                    <p:anim calcmode="lin" valueType="num">
                                      <p:cBhvr>
                                        <p:cTn id="9" dur="800" decel="100000" fill="hold"/>
                                        <p:tgtEl>
                                          <p:spTgt spid="69635"/>
                                        </p:tgtEl>
                                        <p:attrNameLst>
                                          <p:attrName>ppt_x</p:attrName>
                                        </p:attrNameLst>
                                      </p:cBhvr>
                                      <p:tavLst>
                                        <p:tav tm="0">
                                          <p:val>
                                            <p:strVal val="#ppt_x+0.4"/>
                                          </p:val>
                                        </p:tav>
                                        <p:tav tm="100000">
                                          <p:val>
                                            <p:strVal val="#ppt_x-0.05"/>
                                          </p:val>
                                        </p:tav>
                                      </p:tavLst>
                                    </p:anim>
                                    <p:anim calcmode="lin" valueType="num">
                                      <p:cBhvr>
                                        <p:cTn id="10" dur="800" decel="100000" fill="hold"/>
                                        <p:tgtEl>
                                          <p:spTgt spid="69635"/>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9635"/>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9635"/>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7" presetClass="entr" presetSubtype="0" fill="hold" grpId="0" nodeType="afterEffect">
                                  <p:stCondLst>
                                    <p:cond delay="0"/>
                                  </p:stCondLst>
                                  <p:childTnLst>
                                    <p:set>
                                      <p:cBhvr>
                                        <p:cTn id="15" dur="1" fill="hold">
                                          <p:stCondLst>
                                            <p:cond delay="0"/>
                                          </p:stCondLst>
                                        </p:cTn>
                                        <p:tgtEl>
                                          <p:spTgt spid="69637"/>
                                        </p:tgtEl>
                                        <p:attrNameLst>
                                          <p:attrName>style.visibility</p:attrName>
                                        </p:attrNameLst>
                                      </p:cBhvr>
                                      <p:to>
                                        <p:strVal val="visible"/>
                                      </p:to>
                                    </p:set>
                                    <p:animEffect transition="in" filter="fade">
                                      <p:cBhvr>
                                        <p:cTn id="16" dur="500"/>
                                        <p:tgtEl>
                                          <p:spTgt spid="69637"/>
                                        </p:tgtEl>
                                      </p:cBhvr>
                                    </p:animEffect>
                                    <p:anim calcmode="lin" valueType="num">
                                      <p:cBhvr>
                                        <p:cTn id="17" dur="500" fill="hold"/>
                                        <p:tgtEl>
                                          <p:spTgt spid="69637"/>
                                        </p:tgtEl>
                                        <p:attrNameLst>
                                          <p:attrName>ppt_x</p:attrName>
                                        </p:attrNameLst>
                                      </p:cBhvr>
                                      <p:tavLst>
                                        <p:tav tm="0">
                                          <p:val>
                                            <p:strVal val="#ppt_x"/>
                                          </p:val>
                                        </p:tav>
                                        <p:tav tm="100000">
                                          <p:val>
                                            <p:strVal val="#ppt_x"/>
                                          </p:val>
                                        </p:tav>
                                      </p:tavLst>
                                    </p:anim>
                                    <p:anim calcmode="lin" valueType="num">
                                      <p:cBhvr>
                                        <p:cTn id="18" dur="500" fill="hold"/>
                                        <p:tgtEl>
                                          <p:spTgt spid="6963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48" presetClass="entr" presetSubtype="0" accel="50000" fill="hold" nodeType="afterEffect">
                                  <p:stCondLst>
                                    <p:cond delay="0"/>
                                  </p:stCondLst>
                                  <p:childTnLst>
                                    <p:set>
                                      <p:cBhvr>
                                        <p:cTn id="21" dur="1" fill="hold">
                                          <p:stCondLst>
                                            <p:cond delay="0"/>
                                          </p:stCondLst>
                                        </p:cTn>
                                        <p:tgtEl>
                                          <p:spTgt spid="69638"/>
                                        </p:tgtEl>
                                        <p:attrNameLst>
                                          <p:attrName>style.visibility</p:attrName>
                                        </p:attrNameLst>
                                      </p:cBhvr>
                                      <p:to>
                                        <p:strVal val="visible"/>
                                      </p:to>
                                    </p:set>
                                    <p:anim calcmode="lin" valueType="num">
                                      <p:cBhvr>
                                        <p:cTn id="22" dur="1000" fill="hold"/>
                                        <p:tgtEl>
                                          <p:spTgt spid="69638"/>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3" dur="1000" fill="hold"/>
                                        <p:tgtEl>
                                          <p:spTgt spid="69638"/>
                                        </p:tgtEl>
                                        <p:attrNameLst>
                                          <p:attrName>ppt_x</p:attrName>
                                        </p:attrNameLst>
                                      </p:cBhvr>
                                      <p:tavLst>
                                        <p:tav tm="0">
                                          <p:val>
                                            <p:fltVal val="-1"/>
                                          </p:val>
                                        </p:tav>
                                        <p:tav tm="50000">
                                          <p:val>
                                            <p:fltVal val="0.95"/>
                                          </p:val>
                                        </p:tav>
                                        <p:tav tm="100000">
                                          <p:val>
                                            <p:strVal val="#ppt_x"/>
                                          </p:val>
                                        </p:tav>
                                      </p:tavLst>
                                    </p:anim>
                                    <p:anim calcmode="lin" valueType="num">
                                      <p:cBhvr>
                                        <p:cTn id="24" dur="1000" fill="hold"/>
                                        <p:tgtEl>
                                          <p:spTgt spid="69638"/>
                                        </p:tgtEl>
                                        <p:attrNameLst>
                                          <p:attrName>ppt_y</p:attrName>
                                        </p:attrNameLst>
                                      </p:cBhvr>
                                      <p:tavLst>
                                        <p:tav tm="0">
                                          <p:val>
                                            <p:strVal val="#ppt_y"/>
                                          </p:val>
                                        </p:tav>
                                        <p:tav tm="100000">
                                          <p:val>
                                            <p:strVal val="#ppt_y"/>
                                          </p:val>
                                        </p:tav>
                                      </p:tavLst>
                                    </p:anim>
                                    <p:animEffect transition="in" filter="fade">
                                      <p:cBhvr>
                                        <p:cTn id="25" dur="1000"/>
                                        <p:tgtEl>
                                          <p:spTgt spid="69638"/>
                                        </p:tgtEl>
                                      </p:cBhvr>
                                    </p:animEffect>
                                  </p:childTnLst>
                                </p:cTn>
                              </p:par>
                              <p:par>
                                <p:cTn id="26" presetID="48" presetClass="entr" presetSubtype="0" accel="50000" fill="hold" nodeType="withEffect">
                                  <p:stCondLst>
                                    <p:cond delay="0"/>
                                  </p:stCondLst>
                                  <p:childTnLst>
                                    <p:set>
                                      <p:cBhvr>
                                        <p:cTn id="27" dur="1" fill="hold">
                                          <p:stCondLst>
                                            <p:cond delay="0"/>
                                          </p:stCondLst>
                                        </p:cTn>
                                        <p:tgtEl>
                                          <p:spTgt spid="69634"/>
                                        </p:tgtEl>
                                        <p:attrNameLst>
                                          <p:attrName>style.visibility</p:attrName>
                                        </p:attrNameLst>
                                      </p:cBhvr>
                                      <p:to>
                                        <p:strVal val="visible"/>
                                      </p:to>
                                    </p:set>
                                    <p:anim calcmode="lin" valueType="num">
                                      <p:cBhvr>
                                        <p:cTn id="28" dur="1000" fill="hold"/>
                                        <p:tgtEl>
                                          <p:spTgt spid="69634"/>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9" dur="1000" fill="hold"/>
                                        <p:tgtEl>
                                          <p:spTgt spid="69634"/>
                                        </p:tgtEl>
                                        <p:attrNameLst>
                                          <p:attrName>ppt_x</p:attrName>
                                        </p:attrNameLst>
                                      </p:cBhvr>
                                      <p:tavLst>
                                        <p:tav tm="0">
                                          <p:val>
                                            <p:fltVal val="-1"/>
                                          </p:val>
                                        </p:tav>
                                        <p:tav tm="50000">
                                          <p:val>
                                            <p:fltVal val="0.95"/>
                                          </p:val>
                                        </p:tav>
                                        <p:tav tm="100000">
                                          <p:val>
                                            <p:strVal val="#ppt_x"/>
                                          </p:val>
                                        </p:tav>
                                      </p:tavLst>
                                    </p:anim>
                                    <p:anim calcmode="lin" valueType="num">
                                      <p:cBhvr>
                                        <p:cTn id="30" dur="1000" fill="hold"/>
                                        <p:tgtEl>
                                          <p:spTgt spid="69634"/>
                                        </p:tgtEl>
                                        <p:attrNameLst>
                                          <p:attrName>ppt_y</p:attrName>
                                        </p:attrNameLst>
                                      </p:cBhvr>
                                      <p:tavLst>
                                        <p:tav tm="0">
                                          <p:val>
                                            <p:strVal val="#ppt_y"/>
                                          </p:val>
                                        </p:tav>
                                        <p:tav tm="100000">
                                          <p:val>
                                            <p:strVal val="#ppt_y"/>
                                          </p:val>
                                        </p:tav>
                                      </p:tavLst>
                                    </p:anim>
                                    <p:animEffect transition="in" filter="fade">
                                      <p:cBhvr>
                                        <p:cTn id="31" dur="1000"/>
                                        <p:tgtEl>
                                          <p:spTgt spid="69634"/>
                                        </p:tgtEl>
                                      </p:cBhvr>
                                    </p:animEffect>
                                  </p:childTnLst>
                                </p:cTn>
                              </p:par>
                              <p:par>
                                <p:cTn id="32" presetID="48" presetClass="entr" presetSubtype="0" accel="50000" fill="hold" nodeType="withEffect">
                                  <p:stCondLst>
                                    <p:cond delay="0"/>
                                  </p:stCondLst>
                                  <p:childTnLst>
                                    <p:set>
                                      <p:cBhvr>
                                        <p:cTn id="33" dur="1" fill="hold">
                                          <p:stCondLst>
                                            <p:cond delay="0"/>
                                          </p:stCondLst>
                                        </p:cTn>
                                        <p:tgtEl>
                                          <p:spTgt spid="69636"/>
                                        </p:tgtEl>
                                        <p:attrNameLst>
                                          <p:attrName>style.visibility</p:attrName>
                                        </p:attrNameLst>
                                      </p:cBhvr>
                                      <p:to>
                                        <p:strVal val="visible"/>
                                      </p:to>
                                    </p:set>
                                    <p:anim calcmode="lin" valueType="num">
                                      <p:cBhvr>
                                        <p:cTn id="34" dur="1000" fill="hold"/>
                                        <p:tgtEl>
                                          <p:spTgt spid="69636"/>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5" dur="1000" fill="hold"/>
                                        <p:tgtEl>
                                          <p:spTgt spid="69636"/>
                                        </p:tgtEl>
                                        <p:attrNameLst>
                                          <p:attrName>ppt_x</p:attrName>
                                        </p:attrNameLst>
                                      </p:cBhvr>
                                      <p:tavLst>
                                        <p:tav tm="0">
                                          <p:val>
                                            <p:fltVal val="-1"/>
                                          </p:val>
                                        </p:tav>
                                        <p:tav tm="50000">
                                          <p:val>
                                            <p:fltVal val="0.95"/>
                                          </p:val>
                                        </p:tav>
                                        <p:tav tm="100000">
                                          <p:val>
                                            <p:strVal val="#ppt_x"/>
                                          </p:val>
                                        </p:tav>
                                      </p:tavLst>
                                    </p:anim>
                                    <p:anim calcmode="lin" valueType="num">
                                      <p:cBhvr>
                                        <p:cTn id="36" dur="1000" fill="hold"/>
                                        <p:tgtEl>
                                          <p:spTgt spid="69636"/>
                                        </p:tgtEl>
                                        <p:attrNameLst>
                                          <p:attrName>ppt_y</p:attrName>
                                        </p:attrNameLst>
                                      </p:cBhvr>
                                      <p:tavLst>
                                        <p:tav tm="0">
                                          <p:val>
                                            <p:strVal val="#ppt_y"/>
                                          </p:val>
                                        </p:tav>
                                        <p:tav tm="100000">
                                          <p:val>
                                            <p:strVal val="#ppt_y"/>
                                          </p:val>
                                        </p:tav>
                                      </p:tavLst>
                                    </p:anim>
                                    <p:animEffect transition="in" filter="fade">
                                      <p:cBhvr>
                                        <p:cTn id="37" dur="1000"/>
                                        <p:tgtEl>
                                          <p:spTgt spid="696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p:bldP spid="69637" grpId="0"/>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70658" name="Title 1"/>
          <p:cNvSpPr>
            <a:spLocks noGrp="1"/>
          </p:cNvSpPr>
          <p:nvPr>
            <p:ph type="title"/>
          </p:nvPr>
        </p:nvSpPr>
        <p:spPr/>
        <p:txBody>
          <a:bodyPr/>
          <a:lstStyle/>
          <a:p>
            <a:pPr algn="r" eaLnBrk="1" hangingPunct="1"/>
            <a:r>
              <a:rPr lang="fa-IR" sz="3600" dirty="0" smtClean="0"/>
              <a:t>رسام  </a:t>
            </a:r>
            <a:r>
              <a:rPr lang="en-US" sz="3600" b="1" dirty="0" smtClean="0">
                <a:latin typeface="Times New Roman" pitchFamily="18" charset="0"/>
                <a:cs typeface="Times New Roman" pitchFamily="18" charset="0"/>
              </a:rPr>
              <a:t>Plotter</a:t>
            </a:r>
          </a:p>
        </p:txBody>
      </p:sp>
      <p:sp>
        <p:nvSpPr>
          <p:cNvPr id="70659" name="Content Placeholder 3"/>
          <p:cNvSpPr>
            <a:spLocks noGrp="1"/>
          </p:cNvSpPr>
          <p:nvPr>
            <p:ph idx="1"/>
          </p:nvPr>
        </p:nvSpPr>
        <p:spPr/>
        <p:txBody>
          <a:bodyPr/>
          <a:lstStyle/>
          <a:p>
            <a:r>
              <a:rPr lang="fa-IR" sz="2800" dirty="0" smtClean="0"/>
              <a:t>اغلب این چاپگرها جهت ترسیم طرح های بزرگ طراحی شده اند.</a:t>
            </a:r>
            <a:endParaRPr lang="en-US" sz="2800" dirty="0" smtClean="0"/>
          </a:p>
        </p:txBody>
      </p:sp>
      <p:pic>
        <p:nvPicPr>
          <p:cNvPr id="61443" name="Picture 3" descr="printing-plotters.jpg"/>
          <p:cNvPicPr>
            <a:picLocks noChangeAspect="1"/>
          </p:cNvPicPr>
          <p:nvPr/>
        </p:nvPicPr>
        <p:blipFill>
          <a:blip r:embed="rId3" cstate="print"/>
          <a:srcRect/>
          <a:stretch>
            <a:fillRect/>
          </a:stretch>
        </p:blipFill>
        <p:spPr bwMode="auto">
          <a:xfrm>
            <a:off x="1714480" y="2476074"/>
            <a:ext cx="6072203" cy="3810446"/>
          </a:xfrm>
          <a:prstGeom prst="rect">
            <a:avLst/>
          </a:prstGeom>
          <a:ln>
            <a:noFill/>
          </a:ln>
          <a:effectLst>
            <a:softEdge rad="112500"/>
          </a:effectLst>
        </p:spPr>
      </p:pic>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70658"/>
                                        </p:tgtEl>
                                        <p:attrNameLst>
                                          <p:attrName>style.visibility</p:attrName>
                                        </p:attrNameLst>
                                      </p:cBhvr>
                                      <p:to>
                                        <p:strVal val="visible"/>
                                      </p:to>
                                    </p:set>
                                    <p:animEffect transition="in" filter="fade">
                                      <p:cBhvr>
                                        <p:cTn id="7" dur="800" decel="100000"/>
                                        <p:tgtEl>
                                          <p:spTgt spid="70658"/>
                                        </p:tgtEl>
                                      </p:cBhvr>
                                    </p:animEffect>
                                    <p:anim calcmode="lin" valueType="num">
                                      <p:cBhvr>
                                        <p:cTn id="8" dur="800" decel="100000" fill="hold"/>
                                        <p:tgtEl>
                                          <p:spTgt spid="70658"/>
                                        </p:tgtEl>
                                        <p:attrNameLst>
                                          <p:attrName>style.rotation</p:attrName>
                                        </p:attrNameLst>
                                      </p:cBhvr>
                                      <p:tavLst>
                                        <p:tav tm="0">
                                          <p:val>
                                            <p:fltVal val="-90"/>
                                          </p:val>
                                        </p:tav>
                                        <p:tav tm="100000">
                                          <p:val>
                                            <p:fltVal val="0"/>
                                          </p:val>
                                        </p:tav>
                                      </p:tavLst>
                                    </p:anim>
                                    <p:anim calcmode="lin" valueType="num">
                                      <p:cBhvr>
                                        <p:cTn id="9" dur="800" decel="100000" fill="hold"/>
                                        <p:tgtEl>
                                          <p:spTgt spid="70658"/>
                                        </p:tgtEl>
                                        <p:attrNameLst>
                                          <p:attrName>ppt_x</p:attrName>
                                        </p:attrNameLst>
                                      </p:cBhvr>
                                      <p:tavLst>
                                        <p:tav tm="0">
                                          <p:val>
                                            <p:strVal val="#ppt_x+0.4"/>
                                          </p:val>
                                        </p:tav>
                                        <p:tav tm="100000">
                                          <p:val>
                                            <p:strVal val="#ppt_x-0.05"/>
                                          </p:val>
                                        </p:tav>
                                      </p:tavLst>
                                    </p:anim>
                                    <p:anim calcmode="lin" valueType="num">
                                      <p:cBhvr>
                                        <p:cTn id="10" dur="800" decel="100000" fill="hold"/>
                                        <p:tgtEl>
                                          <p:spTgt spid="7065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7065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70658"/>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7" presetClass="entr" presetSubtype="0" fill="hold" grpId="0" nodeType="afterEffect">
                                  <p:stCondLst>
                                    <p:cond delay="0"/>
                                  </p:stCondLst>
                                  <p:childTnLst>
                                    <p:set>
                                      <p:cBhvr>
                                        <p:cTn id="15" dur="1" fill="hold">
                                          <p:stCondLst>
                                            <p:cond delay="0"/>
                                          </p:stCondLst>
                                        </p:cTn>
                                        <p:tgtEl>
                                          <p:spTgt spid="70659">
                                            <p:txEl>
                                              <p:pRg st="0" end="0"/>
                                            </p:txEl>
                                          </p:spTgt>
                                        </p:tgtEl>
                                        <p:attrNameLst>
                                          <p:attrName>style.visibility</p:attrName>
                                        </p:attrNameLst>
                                      </p:cBhvr>
                                      <p:to>
                                        <p:strVal val="visible"/>
                                      </p:to>
                                    </p:set>
                                    <p:animEffect transition="in" filter="fade">
                                      <p:cBhvr>
                                        <p:cTn id="16" dur="500"/>
                                        <p:tgtEl>
                                          <p:spTgt spid="70659">
                                            <p:txEl>
                                              <p:pRg st="0" end="0"/>
                                            </p:txEl>
                                          </p:spTgt>
                                        </p:tgtEl>
                                      </p:cBhvr>
                                    </p:animEffect>
                                    <p:anim calcmode="lin" valueType="num">
                                      <p:cBhvr>
                                        <p:cTn id="17" dur="500" fill="hold"/>
                                        <p:tgtEl>
                                          <p:spTgt spid="70659">
                                            <p:txEl>
                                              <p:pRg st="0" end="0"/>
                                            </p:txEl>
                                          </p:spTgt>
                                        </p:tgtEl>
                                        <p:attrNameLst>
                                          <p:attrName>ppt_x</p:attrName>
                                        </p:attrNameLst>
                                      </p:cBhvr>
                                      <p:tavLst>
                                        <p:tav tm="0">
                                          <p:val>
                                            <p:strVal val="#ppt_x"/>
                                          </p:val>
                                        </p:tav>
                                        <p:tav tm="100000">
                                          <p:val>
                                            <p:strVal val="#ppt_x"/>
                                          </p:val>
                                        </p:tav>
                                      </p:tavLst>
                                    </p:anim>
                                    <p:anim calcmode="lin" valueType="num">
                                      <p:cBhvr>
                                        <p:cTn id="18" dur="500" fill="hold"/>
                                        <p:tgtEl>
                                          <p:spTgt spid="70659">
                                            <p:txEl>
                                              <p:pRg st="0" end="0"/>
                                            </p:txEl>
                                          </p:spTgt>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61443"/>
                                        </p:tgtEl>
                                        <p:attrNameLst>
                                          <p:attrName>style.visibility</p:attrName>
                                        </p:attrNameLst>
                                      </p:cBhvr>
                                      <p:to>
                                        <p:strVal val="visible"/>
                                      </p:to>
                                    </p:set>
                                    <p:animEffect transition="in" filter="fade">
                                      <p:cBhvr>
                                        <p:cTn id="22" dur="1000"/>
                                        <p:tgtEl>
                                          <p:spTgt spid="61443"/>
                                        </p:tgtEl>
                                      </p:cBhvr>
                                    </p:animEffect>
                                    <p:anim calcmode="lin" valueType="num">
                                      <p:cBhvr>
                                        <p:cTn id="23" dur="1000" fill="hold"/>
                                        <p:tgtEl>
                                          <p:spTgt spid="61443"/>
                                        </p:tgtEl>
                                        <p:attrNameLst>
                                          <p:attrName>ppt_x</p:attrName>
                                        </p:attrNameLst>
                                      </p:cBhvr>
                                      <p:tavLst>
                                        <p:tav tm="0">
                                          <p:val>
                                            <p:strVal val="#ppt_x"/>
                                          </p:val>
                                        </p:tav>
                                        <p:tav tm="100000">
                                          <p:val>
                                            <p:strVal val="#ppt_x"/>
                                          </p:val>
                                        </p:tav>
                                      </p:tavLst>
                                    </p:anim>
                                    <p:anim calcmode="lin" valueType="num">
                                      <p:cBhvr>
                                        <p:cTn id="24" dur="900" decel="100000" fill="hold"/>
                                        <p:tgtEl>
                                          <p:spTgt spid="6144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6144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8" grpId="0"/>
      <p:bldP spid="7065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7170" name="Title 2"/>
          <p:cNvSpPr>
            <a:spLocks noGrp="1"/>
          </p:cNvSpPr>
          <p:nvPr>
            <p:ph type="title"/>
          </p:nvPr>
        </p:nvSpPr>
        <p:spPr>
          <a:xfrm>
            <a:off x="428625" y="1357298"/>
            <a:ext cx="8229600" cy="1143000"/>
          </a:xfrm>
        </p:spPr>
        <p:txBody>
          <a:bodyPr/>
          <a:lstStyle/>
          <a:p>
            <a:pPr algn="r" eaLnBrk="1" hangingPunct="1"/>
            <a:r>
              <a:rPr lang="fa-IR" sz="3600" dirty="0" smtClean="0"/>
              <a:t>مهارت 4 :</a:t>
            </a:r>
            <a:r>
              <a:rPr lang="fa-IR" sz="3600" dirty="0" smtClean="0">
                <a:latin typeface="Times New Roman" pitchFamily="18" charset="0"/>
              </a:rPr>
              <a:t> </a:t>
            </a:r>
            <a:r>
              <a:rPr lang="en-US" sz="3600" dirty="0" smtClean="0">
                <a:latin typeface="Times New Roman" pitchFamily="18" charset="0"/>
                <a:cs typeface="Times New Roman" pitchFamily="18" charset="0"/>
              </a:rPr>
              <a:t>Microsoft Office Excel 2007</a:t>
            </a:r>
          </a:p>
        </p:txBody>
      </p:sp>
      <p:sp>
        <p:nvSpPr>
          <p:cNvPr id="7171" name="Content Placeholder 1"/>
          <p:cNvSpPr>
            <a:spLocks noGrp="1"/>
          </p:cNvSpPr>
          <p:nvPr>
            <p:ph idx="1"/>
          </p:nvPr>
        </p:nvSpPr>
        <p:spPr>
          <a:xfrm>
            <a:off x="714375" y="2786063"/>
            <a:ext cx="7872413" cy="4025900"/>
          </a:xfrm>
        </p:spPr>
        <p:txBody>
          <a:bodyPr/>
          <a:lstStyle/>
          <a:p>
            <a:pPr eaLnBrk="1" hangingPunct="1"/>
            <a:r>
              <a:rPr lang="fa-IR" dirty="0" smtClean="0"/>
              <a:t>نرم افزار </a:t>
            </a:r>
            <a:r>
              <a:rPr lang="en-US" sz="2400" dirty="0" smtClean="0">
                <a:latin typeface="Times New Roman" pitchFamily="18" charset="0"/>
                <a:cs typeface="Times New Roman" pitchFamily="18" charset="0"/>
              </a:rPr>
              <a:t>Excel</a:t>
            </a:r>
            <a:r>
              <a:rPr lang="fa-IR" dirty="0" smtClean="0"/>
              <a:t> جزء نرم افزارهای صفحه گسترده می باشد و ما در مهارت چهارم روش کار با این نرم افزار را آموزش می دهیم. </a:t>
            </a:r>
            <a:endParaRPr lang="en-US" dirty="0" smtClean="0"/>
          </a:p>
        </p:txBody>
      </p:sp>
      <p:pic>
        <p:nvPicPr>
          <p:cNvPr id="7172" name="Picture 3" descr="pp.jpg"/>
          <p:cNvPicPr>
            <a:picLocks noChangeAspect="1"/>
          </p:cNvPicPr>
          <p:nvPr/>
        </p:nvPicPr>
        <p:blipFill>
          <a:blip r:embed="rId3" cstate="print"/>
          <a:srcRect/>
          <a:stretch>
            <a:fillRect/>
          </a:stretch>
        </p:blipFill>
        <p:spPr bwMode="auto">
          <a:xfrm>
            <a:off x="1214438" y="4500563"/>
            <a:ext cx="1652587" cy="1666875"/>
          </a:xfrm>
          <a:prstGeom prst="rect">
            <a:avLst/>
          </a:prstGeom>
          <a:noFill/>
          <a:ln w="9525">
            <a:noFill/>
            <a:miter lim="800000"/>
            <a:headEnd/>
            <a:tailEnd/>
          </a:ln>
        </p:spPr>
      </p:pic>
    </p:spTree>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8" presetClass="entr" presetSubtype="0" accel="100000" fill="hold" grpId="0" nodeType="after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p:cTn id="7" dur="1000" fill="hold"/>
                                        <p:tgtEl>
                                          <p:spTgt spid="7170"/>
                                        </p:tgtEl>
                                        <p:attrNameLst>
                                          <p:attrName>ppt_w</p:attrName>
                                        </p:attrNameLst>
                                      </p:cBhvr>
                                      <p:tavLst>
                                        <p:tav tm="0">
                                          <p:val>
                                            <p:strVal val="#ppt_w*2.5"/>
                                          </p:val>
                                        </p:tav>
                                        <p:tav tm="100000">
                                          <p:val>
                                            <p:strVal val="#ppt_w"/>
                                          </p:val>
                                        </p:tav>
                                      </p:tavLst>
                                    </p:anim>
                                    <p:anim calcmode="lin" valueType="num">
                                      <p:cBhvr>
                                        <p:cTn id="8" dur="1000" fill="hold"/>
                                        <p:tgtEl>
                                          <p:spTgt spid="7170"/>
                                        </p:tgtEl>
                                        <p:attrNameLst>
                                          <p:attrName>ppt_h</p:attrName>
                                        </p:attrNameLst>
                                      </p:cBhvr>
                                      <p:tavLst>
                                        <p:tav tm="0">
                                          <p:val>
                                            <p:strVal val="#ppt_h*0.01"/>
                                          </p:val>
                                        </p:tav>
                                        <p:tav tm="100000">
                                          <p:val>
                                            <p:strVal val="#ppt_h"/>
                                          </p:val>
                                        </p:tav>
                                      </p:tavLst>
                                    </p:anim>
                                    <p:anim calcmode="lin" valueType="num">
                                      <p:cBhvr>
                                        <p:cTn id="9" dur="1000" fill="hold"/>
                                        <p:tgtEl>
                                          <p:spTgt spid="7170"/>
                                        </p:tgtEl>
                                        <p:attrNameLst>
                                          <p:attrName>ppt_x</p:attrName>
                                        </p:attrNameLst>
                                      </p:cBhvr>
                                      <p:tavLst>
                                        <p:tav tm="0">
                                          <p:val>
                                            <p:strVal val="#ppt_x"/>
                                          </p:val>
                                        </p:tav>
                                        <p:tav tm="100000">
                                          <p:val>
                                            <p:strVal val="#ppt_x"/>
                                          </p:val>
                                        </p:tav>
                                      </p:tavLst>
                                    </p:anim>
                                    <p:anim calcmode="lin" valueType="num">
                                      <p:cBhvr>
                                        <p:cTn id="10" dur="1000" fill="hold"/>
                                        <p:tgtEl>
                                          <p:spTgt spid="7170"/>
                                        </p:tgtEl>
                                        <p:attrNameLst>
                                          <p:attrName>ppt_y</p:attrName>
                                        </p:attrNameLst>
                                      </p:cBhvr>
                                      <p:tavLst>
                                        <p:tav tm="0">
                                          <p:val>
                                            <p:strVal val="#ppt_h+1"/>
                                          </p:val>
                                        </p:tav>
                                        <p:tav tm="100000">
                                          <p:val>
                                            <p:strVal val="#ppt_y"/>
                                          </p:val>
                                        </p:tav>
                                      </p:tavLst>
                                    </p:anim>
                                    <p:animEffect transition="in" filter="fade">
                                      <p:cBhvr>
                                        <p:cTn id="11" dur="1000"/>
                                        <p:tgtEl>
                                          <p:spTgt spid="7170"/>
                                        </p:tgtEl>
                                      </p:cBhvr>
                                    </p:animEffect>
                                  </p:childTnLst>
                                </p:cTn>
                              </p:par>
                            </p:childTnLst>
                          </p:cTn>
                        </p:par>
                        <p:par>
                          <p:cTn id="12" fill="hold">
                            <p:stCondLst>
                              <p:cond delay="1000"/>
                            </p:stCondLst>
                            <p:childTnLst>
                              <p:par>
                                <p:cTn id="13" presetID="26" presetClass="entr" presetSubtype="0" fill="hold" grpId="0" nodeType="afterEffect">
                                  <p:stCondLst>
                                    <p:cond delay="0"/>
                                  </p:stCondLst>
                                  <p:childTnLst>
                                    <p:set>
                                      <p:cBhvr>
                                        <p:cTn id="14" dur="1" fill="hold">
                                          <p:stCondLst>
                                            <p:cond delay="0"/>
                                          </p:stCondLst>
                                        </p:cTn>
                                        <p:tgtEl>
                                          <p:spTgt spid="7171">
                                            <p:txEl>
                                              <p:pRg st="0" end="0"/>
                                            </p:txEl>
                                          </p:spTgt>
                                        </p:tgtEl>
                                        <p:attrNameLst>
                                          <p:attrName>style.visibility</p:attrName>
                                        </p:attrNameLst>
                                      </p:cBhvr>
                                      <p:to>
                                        <p:strVal val="visible"/>
                                      </p:to>
                                    </p:set>
                                    <p:animEffect transition="in" filter="wipe(down)">
                                      <p:cBhvr>
                                        <p:cTn id="15" dur="290">
                                          <p:stCondLst>
                                            <p:cond delay="0"/>
                                          </p:stCondLst>
                                        </p:cTn>
                                        <p:tgtEl>
                                          <p:spTgt spid="7171">
                                            <p:txEl>
                                              <p:pRg st="0" end="0"/>
                                            </p:txEl>
                                          </p:spTgt>
                                        </p:tgtEl>
                                      </p:cBhvr>
                                    </p:animEffect>
                                    <p:anim calcmode="lin" valueType="num">
                                      <p:cBhvr>
                                        <p:cTn id="16" dur="911" tmFilter="0,0; 0.14,0.36; 0.43,0.73; 0.71,0.91; 1.0,1.0">
                                          <p:stCondLst>
                                            <p:cond delay="0"/>
                                          </p:stCondLst>
                                        </p:cTn>
                                        <p:tgtEl>
                                          <p:spTgt spid="7171">
                                            <p:txEl>
                                              <p:pRg st="0" end="0"/>
                                            </p:txEl>
                                          </p:spTgt>
                                        </p:tgtEl>
                                        <p:attrNameLst>
                                          <p:attrName>ppt_x</p:attrName>
                                        </p:attrNameLst>
                                      </p:cBhvr>
                                      <p:tavLst>
                                        <p:tav tm="0">
                                          <p:val>
                                            <p:strVal val="#ppt_x-0.25"/>
                                          </p:val>
                                        </p:tav>
                                        <p:tav tm="100000">
                                          <p:val>
                                            <p:strVal val="#ppt_x"/>
                                          </p:val>
                                        </p:tav>
                                      </p:tavLst>
                                    </p:anim>
                                    <p:anim calcmode="lin" valueType="num">
                                      <p:cBhvr>
                                        <p:cTn id="17" dur="332" tmFilter="0.0,0.0; 0.25,0.07; 0.50,0.2; 0.75,0.467; 1.0,1.0">
                                          <p:stCondLst>
                                            <p:cond delay="0"/>
                                          </p:stCondLst>
                                        </p:cTn>
                                        <p:tgtEl>
                                          <p:spTgt spid="7171">
                                            <p:txEl>
                                              <p:pRg st="0" end="0"/>
                                            </p:txEl>
                                          </p:spTgt>
                                        </p:tgtEl>
                                        <p:attrNameLst>
                                          <p:attrName>ppt_y</p:attrName>
                                        </p:attrNameLst>
                                      </p:cBhvr>
                                      <p:tavLst>
                                        <p:tav tm="0" fmla="#ppt_y-sin(pi*$)/3">
                                          <p:val>
                                            <p:fltVal val="0.5"/>
                                          </p:val>
                                        </p:tav>
                                        <p:tav tm="100000">
                                          <p:val>
                                            <p:fltVal val="1"/>
                                          </p:val>
                                        </p:tav>
                                      </p:tavLst>
                                    </p:anim>
                                    <p:anim calcmode="lin" valueType="num">
                                      <p:cBhvr>
                                        <p:cTn id="18" dur="332" tmFilter="0, 0; 0.125,0.2665; 0.25,0.4; 0.375,0.465; 0.5,0.5;  0.625,0.535; 0.75,0.6; 0.875,0.7335; 1,1">
                                          <p:stCondLst>
                                            <p:cond delay="332"/>
                                          </p:stCondLst>
                                        </p:cTn>
                                        <p:tgtEl>
                                          <p:spTgt spid="7171">
                                            <p:txEl>
                                              <p:pRg st="0" end="0"/>
                                            </p:txEl>
                                          </p:spTgt>
                                        </p:tgtEl>
                                        <p:attrNameLst>
                                          <p:attrName>ppt_y</p:attrName>
                                        </p:attrNameLst>
                                      </p:cBhvr>
                                      <p:tavLst>
                                        <p:tav tm="0" fmla="#ppt_y-sin(pi*$)/9">
                                          <p:val>
                                            <p:fltVal val="0"/>
                                          </p:val>
                                        </p:tav>
                                        <p:tav tm="100000">
                                          <p:val>
                                            <p:fltVal val="1"/>
                                          </p:val>
                                        </p:tav>
                                      </p:tavLst>
                                    </p:anim>
                                    <p:anim calcmode="lin" valueType="num">
                                      <p:cBhvr>
                                        <p:cTn id="19" dur="166" tmFilter="0, 0; 0.125,0.2665; 0.25,0.4; 0.375,0.465; 0.5,0.5;  0.625,0.535; 0.75,0.6; 0.875,0.7335; 1,1">
                                          <p:stCondLst>
                                            <p:cond delay="662"/>
                                          </p:stCondLst>
                                        </p:cTn>
                                        <p:tgtEl>
                                          <p:spTgt spid="7171">
                                            <p:txEl>
                                              <p:pRg st="0" end="0"/>
                                            </p:txEl>
                                          </p:spTgt>
                                        </p:tgtEl>
                                        <p:attrNameLst>
                                          <p:attrName>ppt_y</p:attrName>
                                        </p:attrNameLst>
                                      </p:cBhvr>
                                      <p:tavLst>
                                        <p:tav tm="0" fmla="#ppt_y-sin(pi*$)/27">
                                          <p:val>
                                            <p:fltVal val="0"/>
                                          </p:val>
                                        </p:tav>
                                        <p:tav tm="100000">
                                          <p:val>
                                            <p:fltVal val="1"/>
                                          </p:val>
                                        </p:tav>
                                      </p:tavLst>
                                    </p:anim>
                                    <p:anim calcmode="lin" valueType="num">
                                      <p:cBhvr>
                                        <p:cTn id="20" dur="82" tmFilter="0, 0; 0.125,0.2665; 0.25,0.4; 0.375,0.465; 0.5,0.5;  0.625,0.535; 0.75,0.6; 0.875,0.7335; 1,1">
                                          <p:stCondLst>
                                            <p:cond delay="828"/>
                                          </p:stCondLst>
                                        </p:cTn>
                                        <p:tgtEl>
                                          <p:spTgt spid="7171">
                                            <p:txEl>
                                              <p:pRg st="0" end="0"/>
                                            </p:txEl>
                                          </p:spTgt>
                                        </p:tgtEl>
                                        <p:attrNameLst>
                                          <p:attrName>ppt_y</p:attrName>
                                        </p:attrNameLst>
                                      </p:cBhvr>
                                      <p:tavLst>
                                        <p:tav tm="0" fmla="#ppt_y-sin(pi*$)/81">
                                          <p:val>
                                            <p:fltVal val="0"/>
                                          </p:val>
                                        </p:tav>
                                        <p:tav tm="100000">
                                          <p:val>
                                            <p:fltVal val="1"/>
                                          </p:val>
                                        </p:tav>
                                      </p:tavLst>
                                    </p:anim>
                                    <p:animScale>
                                      <p:cBhvr>
                                        <p:cTn id="21" dur="13">
                                          <p:stCondLst>
                                            <p:cond delay="325"/>
                                          </p:stCondLst>
                                        </p:cTn>
                                        <p:tgtEl>
                                          <p:spTgt spid="7171">
                                            <p:txEl>
                                              <p:pRg st="0" end="0"/>
                                            </p:txEl>
                                          </p:spTgt>
                                        </p:tgtEl>
                                      </p:cBhvr>
                                      <p:to x="100000" y="60000"/>
                                    </p:animScale>
                                    <p:animScale>
                                      <p:cBhvr>
                                        <p:cTn id="22" dur="83" decel="50000">
                                          <p:stCondLst>
                                            <p:cond delay="338"/>
                                          </p:stCondLst>
                                        </p:cTn>
                                        <p:tgtEl>
                                          <p:spTgt spid="7171">
                                            <p:txEl>
                                              <p:pRg st="0" end="0"/>
                                            </p:txEl>
                                          </p:spTgt>
                                        </p:tgtEl>
                                      </p:cBhvr>
                                      <p:to x="100000" y="100000"/>
                                    </p:animScale>
                                    <p:animScale>
                                      <p:cBhvr>
                                        <p:cTn id="23" dur="13">
                                          <p:stCondLst>
                                            <p:cond delay="656"/>
                                          </p:stCondLst>
                                        </p:cTn>
                                        <p:tgtEl>
                                          <p:spTgt spid="7171">
                                            <p:txEl>
                                              <p:pRg st="0" end="0"/>
                                            </p:txEl>
                                          </p:spTgt>
                                        </p:tgtEl>
                                      </p:cBhvr>
                                      <p:to x="100000" y="80000"/>
                                    </p:animScale>
                                    <p:animScale>
                                      <p:cBhvr>
                                        <p:cTn id="24" dur="83" decel="50000">
                                          <p:stCondLst>
                                            <p:cond delay="669"/>
                                          </p:stCondLst>
                                        </p:cTn>
                                        <p:tgtEl>
                                          <p:spTgt spid="7171">
                                            <p:txEl>
                                              <p:pRg st="0" end="0"/>
                                            </p:txEl>
                                          </p:spTgt>
                                        </p:tgtEl>
                                      </p:cBhvr>
                                      <p:to x="100000" y="100000"/>
                                    </p:animScale>
                                    <p:animScale>
                                      <p:cBhvr>
                                        <p:cTn id="25" dur="13">
                                          <p:stCondLst>
                                            <p:cond delay="821"/>
                                          </p:stCondLst>
                                        </p:cTn>
                                        <p:tgtEl>
                                          <p:spTgt spid="7171">
                                            <p:txEl>
                                              <p:pRg st="0" end="0"/>
                                            </p:txEl>
                                          </p:spTgt>
                                        </p:tgtEl>
                                      </p:cBhvr>
                                      <p:to x="100000" y="90000"/>
                                    </p:animScale>
                                    <p:animScale>
                                      <p:cBhvr>
                                        <p:cTn id="26" dur="83" decel="50000">
                                          <p:stCondLst>
                                            <p:cond delay="834"/>
                                          </p:stCondLst>
                                        </p:cTn>
                                        <p:tgtEl>
                                          <p:spTgt spid="7171">
                                            <p:txEl>
                                              <p:pRg st="0" end="0"/>
                                            </p:txEl>
                                          </p:spTgt>
                                        </p:tgtEl>
                                      </p:cBhvr>
                                      <p:to x="100000" y="100000"/>
                                    </p:animScale>
                                    <p:animScale>
                                      <p:cBhvr>
                                        <p:cTn id="27" dur="13">
                                          <p:stCondLst>
                                            <p:cond delay="904"/>
                                          </p:stCondLst>
                                        </p:cTn>
                                        <p:tgtEl>
                                          <p:spTgt spid="7171">
                                            <p:txEl>
                                              <p:pRg st="0" end="0"/>
                                            </p:txEl>
                                          </p:spTgt>
                                        </p:tgtEl>
                                      </p:cBhvr>
                                      <p:to x="100000" y="95000"/>
                                    </p:animScale>
                                    <p:animScale>
                                      <p:cBhvr>
                                        <p:cTn id="28" dur="83" decel="50000">
                                          <p:stCondLst>
                                            <p:cond delay="917"/>
                                          </p:stCondLst>
                                        </p:cTn>
                                        <p:tgtEl>
                                          <p:spTgt spid="7171">
                                            <p:txEl>
                                              <p:pRg st="0" end="0"/>
                                            </p:txEl>
                                          </p:spTgt>
                                        </p:tgtEl>
                                      </p:cBhvr>
                                      <p:to x="100000" y="100000"/>
                                    </p:animScale>
                                  </p:childTnLst>
                                </p:cTn>
                              </p:par>
                              <p:par>
                                <p:cTn id="29" presetID="34" presetClass="entr" presetSubtype="0" fill="hold" nodeType="withEffect">
                                  <p:stCondLst>
                                    <p:cond delay="0"/>
                                  </p:stCondLst>
                                  <p:childTnLst>
                                    <p:set>
                                      <p:cBhvr>
                                        <p:cTn id="30" dur="1" fill="hold">
                                          <p:stCondLst>
                                            <p:cond delay="0"/>
                                          </p:stCondLst>
                                        </p:cTn>
                                        <p:tgtEl>
                                          <p:spTgt spid="7172"/>
                                        </p:tgtEl>
                                        <p:attrNameLst>
                                          <p:attrName>style.visibility</p:attrName>
                                        </p:attrNameLst>
                                      </p:cBhvr>
                                      <p:to>
                                        <p:strVal val="visible"/>
                                      </p:to>
                                    </p:set>
                                    <p:anim from="(-#ppt_w/2)" to="(#ppt_x)" calcmode="lin" valueType="num">
                                      <p:cBhvr>
                                        <p:cTn id="31" dur="600" fill="hold">
                                          <p:stCondLst>
                                            <p:cond delay="0"/>
                                          </p:stCondLst>
                                        </p:cTn>
                                        <p:tgtEl>
                                          <p:spTgt spid="7172"/>
                                        </p:tgtEl>
                                        <p:attrNameLst>
                                          <p:attrName>ppt_x</p:attrName>
                                        </p:attrNameLst>
                                      </p:cBhvr>
                                    </p:anim>
                                    <p:anim from="0" to="-1.0" calcmode="lin" valueType="num">
                                      <p:cBhvr>
                                        <p:cTn id="32" dur="200" decel="50000" autoRev="1" fill="hold">
                                          <p:stCondLst>
                                            <p:cond delay="600"/>
                                          </p:stCondLst>
                                        </p:cTn>
                                        <p:tgtEl>
                                          <p:spTgt spid="7172"/>
                                        </p:tgtEl>
                                        <p:attrNameLst>
                                          <p:attrName>xshear</p:attrName>
                                        </p:attrNameLst>
                                      </p:cBhvr>
                                    </p:anim>
                                    <p:animScale>
                                      <p:cBhvr>
                                        <p:cTn id="33" dur="200" decel="100000" autoRev="1" fill="hold">
                                          <p:stCondLst>
                                            <p:cond delay="600"/>
                                          </p:stCondLst>
                                        </p:cTn>
                                        <p:tgtEl>
                                          <p:spTgt spid="7172"/>
                                        </p:tgtEl>
                                      </p:cBhvr>
                                      <p:from x="100000" y="100000"/>
                                      <p:to x="80000" y="100000"/>
                                    </p:animScale>
                                    <p:anim by="(#ppt_h/3+#ppt_w*0.1)" calcmode="lin" valueType="num">
                                      <p:cBhvr additive="sum">
                                        <p:cTn id="34" dur="200" decel="100000" autoRev="1" fill="hold">
                                          <p:stCondLst>
                                            <p:cond delay="600"/>
                                          </p:stCondLst>
                                        </p:cTn>
                                        <p:tgtEl>
                                          <p:spTgt spid="7172"/>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P spid="7171" grpId="0" build="p"/>
    </p:bldLst>
  </p:timing>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lstStyle/>
          <a:p>
            <a:pPr algn="r" eaLnBrk="1" hangingPunct="1"/>
            <a:r>
              <a:rPr lang="fa-IR" sz="3200" dirty="0" smtClean="0"/>
              <a:t>دستگاه</a:t>
            </a:r>
            <a:r>
              <a:rPr lang="en-US" sz="3200" dirty="0" smtClean="0"/>
              <a:t> </a:t>
            </a:r>
            <a:r>
              <a:rPr lang="fa-IR" sz="3200" dirty="0" smtClean="0"/>
              <a:t> </a:t>
            </a:r>
            <a:r>
              <a:rPr lang="en-US" sz="3200" b="1" dirty="0" smtClean="0">
                <a:latin typeface="Times New Roman" pitchFamily="18" charset="0"/>
                <a:cs typeface="Times New Roman" pitchFamily="18" charset="0"/>
              </a:rPr>
              <a:t>Speech Synthesizer</a:t>
            </a:r>
          </a:p>
        </p:txBody>
      </p:sp>
      <p:sp>
        <p:nvSpPr>
          <p:cNvPr id="71683" name="Content Placeholder 3"/>
          <p:cNvSpPr>
            <a:spLocks noGrp="1"/>
          </p:cNvSpPr>
          <p:nvPr>
            <p:ph idx="1"/>
          </p:nvPr>
        </p:nvSpPr>
        <p:spPr/>
        <p:txBody>
          <a:bodyPr/>
          <a:lstStyle/>
          <a:p>
            <a:r>
              <a:rPr lang="fa-IR" sz="2400" dirty="0" smtClean="0"/>
              <a:t>دستگاهی که می تواند صدای انسان را تقلید کرده و همانند یک انسان رباتیک صحبت می کند.</a:t>
            </a:r>
          </a:p>
          <a:p>
            <a:r>
              <a:rPr lang="fa-IR" sz="2400" dirty="0" smtClean="0"/>
              <a:t>این دستگاه گفتار را به نوشتار تبدیل می کند بنابراین به صورت دو منظوره استفاده می شود.</a:t>
            </a:r>
            <a:endParaRPr lang="en-US" sz="2400" dirty="0" smtClean="0"/>
          </a:p>
        </p:txBody>
      </p:sp>
      <p:pic>
        <p:nvPicPr>
          <p:cNvPr id="71684" name="Picture 3" descr="talkingaid.jpg"/>
          <p:cNvPicPr>
            <a:picLocks noChangeAspect="1"/>
          </p:cNvPicPr>
          <p:nvPr/>
        </p:nvPicPr>
        <p:blipFill>
          <a:blip r:embed="rId2" cstate="print"/>
          <a:srcRect/>
          <a:stretch>
            <a:fillRect/>
          </a:stretch>
        </p:blipFill>
        <p:spPr bwMode="auto">
          <a:xfrm>
            <a:off x="1000125" y="3643313"/>
            <a:ext cx="2857500" cy="2857500"/>
          </a:xfrm>
          <a:prstGeom prst="rect">
            <a:avLst/>
          </a:prstGeom>
          <a:noFill/>
          <a:ln w="9525">
            <a:noFill/>
            <a:miter lim="800000"/>
            <a:headEnd/>
            <a:tailEnd/>
          </a:ln>
        </p:spPr>
      </p:pic>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71682"/>
                                        </p:tgtEl>
                                        <p:attrNameLst>
                                          <p:attrName>style.visibility</p:attrName>
                                        </p:attrNameLst>
                                      </p:cBhvr>
                                      <p:to>
                                        <p:strVal val="visible"/>
                                      </p:to>
                                    </p:set>
                                    <p:animEffect transition="in" filter="fade">
                                      <p:cBhvr>
                                        <p:cTn id="7" dur="800" decel="100000"/>
                                        <p:tgtEl>
                                          <p:spTgt spid="71682"/>
                                        </p:tgtEl>
                                      </p:cBhvr>
                                    </p:animEffect>
                                    <p:anim calcmode="lin" valueType="num">
                                      <p:cBhvr>
                                        <p:cTn id="8" dur="800" decel="100000" fill="hold"/>
                                        <p:tgtEl>
                                          <p:spTgt spid="71682"/>
                                        </p:tgtEl>
                                        <p:attrNameLst>
                                          <p:attrName>style.rotation</p:attrName>
                                        </p:attrNameLst>
                                      </p:cBhvr>
                                      <p:tavLst>
                                        <p:tav tm="0">
                                          <p:val>
                                            <p:fltVal val="-90"/>
                                          </p:val>
                                        </p:tav>
                                        <p:tav tm="100000">
                                          <p:val>
                                            <p:fltVal val="0"/>
                                          </p:val>
                                        </p:tav>
                                      </p:tavLst>
                                    </p:anim>
                                    <p:anim calcmode="lin" valueType="num">
                                      <p:cBhvr>
                                        <p:cTn id="9" dur="800" decel="100000" fill="hold"/>
                                        <p:tgtEl>
                                          <p:spTgt spid="71682"/>
                                        </p:tgtEl>
                                        <p:attrNameLst>
                                          <p:attrName>ppt_x</p:attrName>
                                        </p:attrNameLst>
                                      </p:cBhvr>
                                      <p:tavLst>
                                        <p:tav tm="0">
                                          <p:val>
                                            <p:strVal val="#ppt_x+0.4"/>
                                          </p:val>
                                        </p:tav>
                                        <p:tav tm="100000">
                                          <p:val>
                                            <p:strVal val="#ppt_x-0.05"/>
                                          </p:val>
                                        </p:tav>
                                      </p:tavLst>
                                    </p:anim>
                                    <p:anim calcmode="lin" valueType="num">
                                      <p:cBhvr>
                                        <p:cTn id="10" dur="800" decel="100000" fill="hold"/>
                                        <p:tgtEl>
                                          <p:spTgt spid="7168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7168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7168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71683">
                                            <p:txEl>
                                              <p:pRg st="0" end="0"/>
                                            </p:txEl>
                                          </p:spTgt>
                                        </p:tgtEl>
                                        <p:attrNameLst>
                                          <p:attrName>style.visibility</p:attrName>
                                        </p:attrNameLst>
                                      </p:cBhvr>
                                      <p:to>
                                        <p:strVal val="visible"/>
                                      </p:to>
                                    </p:set>
                                    <p:animEffect transition="in" filter="fade">
                                      <p:cBhvr>
                                        <p:cTn id="16" dur="500"/>
                                        <p:tgtEl>
                                          <p:spTgt spid="71683">
                                            <p:txEl>
                                              <p:pRg st="0" end="0"/>
                                            </p:txEl>
                                          </p:spTgt>
                                        </p:tgtEl>
                                      </p:cBhvr>
                                    </p:animEffect>
                                    <p:anim calcmode="lin" valueType="num">
                                      <p:cBhvr>
                                        <p:cTn id="17" dur="500" fill="hold"/>
                                        <p:tgtEl>
                                          <p:spTgt spid="71683">
                                            <p:txEl>
                                              <p:pRg st="0" end="0"/>
                                            </p:txEl>
                                          </p:spTgt>
                                        </p:tgtEl>
                                        <p:attrNameLst>
                                          <p:attrName>ppt_x</p:attrName>
                                        </p:attrNameLst>
                                      </p:cBhvr>
                                      <p:tavLst>
                                        <p:tav tm="0">
                                          <p:val>
                                            <p:strVal val="#ppt_x"/>
                                          </p:val>
                                        </p:tav>
                                        <p:tav tm="100000">
                                          <p:val>
                                            <p:strVal val="#ppt_x"/>
                                          </p:val>
                                        </p:tav>
                                      </p:tavLst>
                                    </p:anim>
                                    <p:anim calcmode="lin" valueType="num">
                                      <p:cBhvr>
                                        <p:cTn id="18" dur="500" fill="hold"/>
                                        <p:tgtEl>
                                          <p:spTgt spid="71683">
                                            <p:txEl>
                                              <p:pRg st="0" end="0"/>
                                            </p:txEl>
                                          </p:spTgt>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71683">
                                            <p:txEl>
                                              <p:pRg st="1" end="1"/>
                                            </p:txEl>
                                          </p:spTgt>
                                        </p:tgtEl>
                                        <p:attrNameLst>
                                          <p:attrName>style.visibility</p:attrName>
                                        </p:attrNameLst>
                                      </p:cBhvr>
                                      <p:to>
                                        <p:strVal val="visible"/>
                                      </p:to>
                                    </p:set>
                                    <p:animEffect transition="in" filter="fade">
                                      <p:cBhvr>
                                        <p:cTn id="21" dur="500"/>
                                        <p:tgtEl>
                                          <p:spTgt spid="71683">
                                            <p:txEl>
                                              <p:pRg st="1" end="1"/>
                                            </p:txEl>
                                          </p:spTgt>
                                        </p:tgtEl>
                                      </p:cBhvr>
                                    </p:animEffect>
                                    <p:anim calcmode="lin" valueType="num">
                                      <p:cBhvr>
                                        <p:cTn id="22" dur="500" fill="hold"/>
                                        <p:tgtEl>
                                          <p:spTgt spid="71683">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71683">
                                            <p:txEl>
                                              <p:pRg st="1" end="1"/>
                                            </p:txEl>
                                          </p:spTgt>
                                        </p:tgtEl>
                                        <p:attrNameLst>
                                          <p:attrName>ppt_y</p:attrName>
                                        </p:attrNameLst>
                                      </p:cBhvr>
                                      <p:tavLst>
                                        <p:tav tm="0">
                                          <p:val>
                                            <p:strVal val="#ppt_y-.1"/>
                                          </p:val>
                                        </p:tav>
                                        <p:tav tm="100000">
                                          <p:val>
                                            <p:strVal val="#ppt_y"/>
                                          </p:val>
                                        </p:tav>
                                      </p:tavLst>
                                    </p:anim>
                                  </p:childTnLst>
                                </p:cTn>
                              </p:par>
                              <p:par>
                                <p:cTn id="24" presetID="48" presetClass="entr" presetSubtype="0" accel="50000" fill="hold" nodeType="withEffect">
                                  <p:stCondLst>
                                    <p:cond delay="0"/>
                                  </p:stCondLst>
                                  <p:childTnLst>
                                    <p:set>
                                      <p:cBhvr>
                                        <p:cTn id="25" dur="1" fill="hold">
                                          <p:stCondLst>
                                            <p:cond delay="0"/>
                                          </p:stCondLst>
                                        </p:cTn>
                                        <p:tgtEl>
                                          <p:spTgt spid="71684"/>
                                        </p:tgtEl>
                                        <p:attrNameLst>
                                          <p:attrName>style.visibility</p:attrName>
                                        </p:attrNameLst>
                                      </p:cBhvr>
                                      <p:to>
                                        <p:strVal val="visible"/>
                                      </p:to>
                                    </p:set>
                                    <p:anim calcmode="lin" valueType="num">
                                      <p:cBhvr>
                                        <p:cTn id="26" dur="1000" fill="hold"/>
                                        <p:tgtEl>
                                          <p:spTgt spid="71684"/>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7" dur="1000" fill="hold"/>
                                        <p:tgtEl>
                                          <p:spTgt spid="71684"/>
                                        </p:tgtEl>
                                        <p:attrNameLst>
                                          <p:attrName>ppt_x</p:attrName>
                                        </p:attrNameLst>
                                      </p:cBhvr>
                                      <p:tavLst>
                                        <p:tav tm="0">
                                          <p:val>
                                            <p:fltVal val="-1"/>
                                          </p:val>
                                        </p:tav>
                                        <p:tav tm="50000">
                                          <p:val>
                                            <p:fltVal val="0.95"/>
                                          </p:val>
                                        </p:tav>
                                        <p:tav tm="100000">
                                          <p:val>
                                            <p:strVal val="#ppt_x"/>
                                          </p:val>
                                        </p:tav>
                                      </p:tavLst>
                                    </p:anim>
                                    <p:anim calcmode="lin" valueType="num">
                                      <p:cBhvr>
                                        <p:cTn id="28" dur="1000" fill="hold"/>
                                        <p:tgtEl>
                                          <p:spTgt spid="71684"/>
                                        </p:tgtEl>
                                        <p:attrNameLst>
                                          <p:attrName>ppt_y</p:attrName>
                                        </p:attrNameLst>
                                      </p:cBhvr>
                                      <p:tavLst>
                                        <p:tav tm="0">
                                          <p:val>
                                            <p:strVal val="#ppt_y"/>
                                          </p:val>
                                        </p:tav>
                                        <p:tav tm="100000">
                                          <p:val>
                                            <p:strVal val="#ppt_y"/>
                                          </p:val>
                                        </p:tav>
                                      </p:tavLst>
                                    </p:anim>
                                    <p:animEffect transition="in" filter="fade">
                                      <p:cBhvr>
                                        <p:cTn id="29" dur="1000"/>
                                        <p:tgtEl>
                                          <p:spTgt spid="716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2"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pPr algn="r"/>
            <a:r>
              <a:rPr lang="fa-IR" sz="3200" dirty="0" smtClean="0"/>
              <a:t>دستگاههای ورودی و خروجی</a:t>
            </a:r>
            <a:endParaRPr lang="en-US" sz="3200" dirty="0" smtClean="0"/>
          </a:p>
        </p:txBody>
      </p:sp>
      <p:sp>
        <p:nvSpPr>
          <p:cNvPr id="72707" name="Content Placeholder 2"/>
          <p:cNvSpPr>
            <a:spLocks noGrp="1"/>
          </p:cNvSpPr>
          <p:nvPr>
            <p:ph idx="1"/>
          </p:nvPr>
        </p:nvSpPr>
        <p:spPr>
          <a:xfrm>
            <a:off x="5143500" y="1600200"/>
            <a:ext cx="3543300" cy="4525963"/>
          </a:xfrm>
        </p:spPr>
        <p:txBody>
          <a:bodyPr/>
          <a:lstStyle/>
          <a:p>
            <a:r>
              <a:rPr lang="en-US" sz="2800" dirty="0" smtClean="0">
                <a:latin typeface="Times New Roman" pitchFamily="18" charset="0"/>
                <a:cs typeface="Times New Roman" pitchFamily="18" charset="0"/>
              </a:rPr>
              <a:t>CD</a:t>
            </a:r>
            <a:r>
              <a:rPr lang="fa-IR" sz="2800" dirty="0" smtClean="0"/>
              <a:t> یا </a:t>
            </a:r>
            <a:r>
              <a:rPr lang="en-US" sz="2800" dirty="0" smtClean="0">
                <a:latin typeface="Times New Roman" pitchFamily="18" charset="0"/>
                <a:cs typeface="Times New Roman" pitchFamily="18" charset="0"/>
              </a:rPr>
              <a:t>DVD</a:t>
            </a:r>
            <a:r>
              <a:rPr lang="fa-IR" sz="2800" dirty="0" smtClean="0"/>
              <a:t> رایترها</a:t>
            </a:r>
          </a:p>
          <a:p>
            <a:r>
              <a:rPr lang="fa-IR" sz="2800" dirty="0" smtClean="0"/>
              <a:t>حافظه های فلاش</a:t>
            </a:r>
          </a:p>
          <a:p>
            <a:r>
              <a:rPr lang="fa-IR" sz="2800" dirty="0" smtClean="0"/>
              <a:t>مانیتور لمسی</a:t>
            </a:r>
            <a:endParaRPr lang="en-US" sz="2800" dirty="0" smtClean="0"/>
          </a:p>
          <a:p>
            <a:r>
              <a:rPr lang="fa-IR" sz="2800" dirty="0" smtClean="0"/>
              <a:t>مودم</a:t>
            </a:r>
            <a:r>
              <a:rPr lang="en-US" sz="2800" dirty="0" smtClean="0"/>
              <a:t> </a:t>
            </a:r>
            <a:r>
              <a:rPr lang="fa-IR" sz="2800" dirty="0" smtClean="0"/>
              <a:t> </a:t>
            </a:r>
            <a:r>
              <a:rPr lang="en-US" sz="2800" dirty="0" smtClean="0">
                <a:latin typeface="Times New Roman" pitchFamily="18" charset="0"/>
                <a:cs typeface="Times New Roman" pitchFamily="18" charset="0"/>
              </a:rPr>
              <a:t>Modem</a:t>
            </a:r>
          </a:p>
        </p:txBody>
      </p:sp>
      <p:pic>
        <p:nvPicPr>
          <p:cNvPr id="72708" name="Picture 4" descr="pc-hardware.jpg"/>
          <p:cNvPicPr>
            <a:picLocks noChangeAspect="1"/>
          </p:cNvPicPr>
          <p:nvPr/>
        </p:nvPicPr>
        <p:blipFill>
          <a:blip r:embed="rId2" cstate="print"/>
          <a:srcRect l="3172" t="4615" b="6154"/>
          <a:stretch>
            <a:fillRect/>
          </a:stretch>
        </p:blipFill>
        <p:spPr bwMode="auto">
          <a:xfrm>
            <a:off x="142844" y="2500306"/>
            <a:ext cx="5379949" cy="4143404"/>
          </a:xfrm>
          <a:prstGeom prst="rect">
            <a:avLst/>
          </a:prstGeom>
          <a:noFill/>
          <a:ln w="9525">
            <a:noFill/>
            <a:miter lim="800000"/>
            <a:headEnd/>
            <a:tailEnd/>
          </a:ln>
        </p:spPr>
      </p:pic>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72706"/>
                                        </p:tgtEl>
                                        <p:attrNameLst>
                                          <p:attrName>style.visibility</p:attrName>
                                        </p:attrNameLst>
                                      </p:cBhvr>
                                      <p:to>
                                        <p:strVal val="visible"/>
                                      </p:to>
                                    </p:set>
                                    <p:animEffect transition="in" filter="fade">
                                      <p:cBhvr>
                                        <p:cTn id="7" dur="800" decel="100000"/>
                                        <p:tgtEl>
                                          <p:spTgt spid="72706"/>
                                        </p:tgtEl>
                                      </p:cBhvr>
                                    </p:animEffect>
                                    <p:anim calcmode="lin" valueType="num">
                                      <p:cBhvr>
                                        <p:cTn id="8" dur="800" decel="100000" fill="hold"/>
                                        <p:tgtEl>
                                          <p:spTgt spid="72706"/>
                                        </p:tgtEl>
                                        <p:attrNameLst>
                                          <p:attrName>style.rotation</p:attrName>
                                        </p:attrNameLst>
                                      </p:cBhvr>
                                      <p:tavLst>
                                        <p:tav tm="0">
                                          <p:val>
                                            <p:fltVal val="-90"/>
                                          </p:val>
                                        </p:tav>
                                        <p:tav tm="100000">
                                          <p:val>
                                            <p:fltVal val="0"/>
                                          </p:val>
                                        </p:tav>
                                      </p:tavLst>
                                    </p:anim>
                                    <p:anim calcmode="lin" valueType="num">
                                      <p:cBhvr>
                                        <p:cTn id="9" dur="800" decel="100000" fill="hold"/>
                                        <p:tgtEl>
                                          <p:spTgt spid="72706"/>
                                        </p:tgtEl>
                                        <p:attrNameLst>
                                          <p:attrName>ppt_x</p:attrName>
                                        </p:attrNameLst>
                                      </p:cBhvr>
                                      <p:tavLst>
                                        <p:tav tm="0">
                                          <p:val>
                                            <p:strVal val="#ppt_x+0.4"/>
                                          </p:val>
                                        </p:tav>
                                        <p:tav tm="100000">
                                          <p:val>
                                            <p:strVal val="#ppt_x-0.05"/>
                                          </p:val>
                                        </p:tav>
                                      </p:tavLst>
                                    </p:anim>
                                    <p:anim calcmode="lin" valueType="num">
                                      <p:cBhvr>
                                        <p:cTn id="10" dur="800" decel="100000" fill="hold"/>
                                        <p:tgtEl>
                                          <p:spTgt spid="7270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7270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72706"/>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7" presetClass="entr" presetSubtype="0" fill="hold" grpId="0" nodeType="afterEffect">
                                  <p:stCondLst>
                                    <p:cond delay="0"/>
                                  </p:stCondLst>
                                  <p:childTnLst>
                                    <p:set>
                                      <p:cBhvr>
                                        <p:cTn id="15" dur="1" fill="hold">
                                          <p:stCondLst>
                                            <p:cond delay="0"/>
                                          </p:stCondLst>
                                        </p:cTn>
                                        <p:tgtEl>
                                          <p:spTgt spid="72707">
                                            <p:txEl>
                                              <p:pRg st="0" end="0"/>
                                            </p:txEl>
                                          </p:spTgt>
                                        </p:tgtEl>
                                        <p:attrNameLst>
                                          <p:attrName>style.visibility</p:attrName>
                                        </p:attrNameLst>
                                      </p:cBhvr>
                                      <p:to>
                                        <p:strVal val="visible"/>
                                      </p:to>
                                    </p:set>
                                    <p:animEffect transition="in" filter="fade">
                                      <p:cBhvr>
                                        <p:cTn id="16" dur="500"/>
                                        <p:tgtEl>
                                          <p:spTgt spid="72707">
                                            <p:txEl>
                                              <p:pRg st="0" end="0"/>
                                            </p:txEl>
                                          </p:spTgt>
                                        </p:tgtEl>
                                      </p:cBhvr>
                                    </p:animEffect>
                                    <p:anim calcmode="lin" valueType="num">
                                      <p:cBhvr>
                                        <p:cTn id="17" dur="500" fill="hold"/>
                                        <p:tgtEl>
                                          <p:spTgt spid="72707">
                                            <p:txEl>
                                              <p:pRg st="0" end="0"/>
                                            </p:txEl>
                                          </p:spTgt>
                                        </p:tgtEl>
                                        <p:attrNameLst>
                                          <p:attrName>ppt_x</p:attrName>
                                        </p:attrNameLst>
                                      </p:cBhvr>
                                      <p:tavLst>
                                        <p:tav tm="0">
                                          <p:val>
                                            <p:strVal val="#ppt_x"/>
                                          </p:val>
                                        </p:tav>
                                        <p:tav tm="100000">
                                          <p:val>
                                            <p:strVal val="#ppt_x"/>
                                          </p:val>
                                        </p:tav>
                                      </p:tavLst>
                                    </p:anim>
                                    <p:anim calcmode="lin" valueType="num">
                                      <p:cBhvr>
                                        <p:cTn id="18" dur="500" fill="hold"/>
                                        <p:tgtEl>
                                          <p:spTgt spid="72707">
                                            <p:txEl>
                                              <p:pRg st="0" end="0"/>
                                            </p:txEl>
                                          </p:spTgt>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47" presetClass="entr" presetSubtype="0" fill="hold" grpId="0" nodeType="afterEffect">
                                  <p:stCondLst>
                                    <p:cond delay="0"/>
                                  </p:stCondLst>
                                  <p:childTnLst>
                                    <p:set>
                                      <p:cBhvr>
                                        <p:cTn id="21" dur="1" fill="hold">
                                          <p:stCondLst>
                                            <p:cond delay="0"/>
                                          </p:stCondLst>
                                        </p:cTn>
                                        <p:tgtEl>
                                          <p:spTgt spid="72707">
                                            <p:txEl>
                                              <p:pRg st="1" end="1"/>
                                            </p:txEl>
                                          </p:spTgt>
                                        </p:tgtEl>
                                        <p:attrNameLst>
                                          <p:attrName>style.visibility</p:attrName>
                                        </p:attrNameLst>
                                      </p:cBhvr>
                                      <p:to>
                                        <p:strVal val="visible"/>
                                      </p:to>
                                    </p:set>
                                    <p:animEffect transition="in" filter="fade">
                                      <p:cBhvr>
                                        <p:cTn id="22" dur="500"/>
                                        <p:tgtEl>
                                          <p:spTgt spid="72707">
                                            <p:txEl>
                                              <p:pRg st="1" end="1"/>
                                            </p:txEl>
                                          </p:spTgt>
                                        </p:tgtEl>
                                      </p:cBhvr>
                                    </p:animEffect>
                                    <p:anim calcmode="lin" valueType="num">
                                      <p:cBhvr>
                                        <p:cTn id="23" dur="500" fill="hold"/>
                                        <p:tgtEl>
                                          <p:spTgt spid="72707">
                                            <p:txEl>
                                              <p:pRg st="1" end="1"/>
                                            </p:txEl>
                                          </p:spTgt>
                                        </p:tgtEl>
                                        <p:attrNameLst>
                                          <p:attrName>ppt_x</p:attrName>
                                        </p:attrNameLst>
                                      </p:cBhvr>
                                      <p:tavLst>
                                        <p:tav tm="0">
                                          <p:val>
                                            <p:strVal val="#ppt_x"/>
                                          </p:val>
                                        </p:tav>
                                        <p:tav tm="100000">
                                          <p:val>
                                            <p:strVal val="#ppt_x"/>
                                          </p:val>
                                        </p:tav>
                                      </p:tavLst>
                                    </p:anim>
                                    <p:anim calcmode="lin" valueType="num">
                                      <p:cBhvr>
                                        <p:cTn id="24" dur="500" fill="hold"/>
                                        <p:tgtEl>
                                          <p:spTgt spid="72707">
                                            <p:txEl>
                                              <p:pRg st="1" end="1"/>
                                            </p:txEl>
                                          </p:spTgt>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47" presetClass="entr" presetSubtype="0" fill="hold" grpId="0" nodeType="afterEffect">
                                  <p:stCondLst>
                                    <p:cond delay="0"/>
                                  </p:stCondLst>
                                  <p:childTnLst>
                                    <p:set>
                                      <p:cBhvr>
                                        <p:cTn id="27" dur="1" fill="hold">
                                          <p:stCondLst>
                                            <p:cond delay="0"/>
                                          </p:stCondLst>
                                        </p:cTn>
                                        <p:tgtEl>
                                          <p:spTgt spid="72707">
                                            <p:txEl>
                                              <p:pRg st="2" end="2"/>
                                            </p:txEl>
                                          </p:spTgt>
                                        </p:tgtEl>
                                        <p:attrNameLst>
                                          <p:attrName>style.visibility</p:attrName>
                                        </p:attrNameLst>
                                      </p:cBhvr>
                                      <p:to>
                                        <p:strVal val="visible"/>
                                      </p:to>
                                    </p:set>
                                    <p:animEffect transition="in" filter="fade">
                                      <p:cBhvr>
                                        <p:cTn id="28" dur="500"/>
                                        <p:tgtEl>
                                          <p:spTgt spid="72707">
                                            <p:txEl>
                                              <p:pRg st="2" end="2"/>
                                            </p:txEl>
                                          </p:spTgt>
                                        </p:tgtEl>
                                      </p:cBhvr>
                                    </p:animEffect>
                                    <p:anim calcmode="lin" valueType="num">
                                      <p:cBhvr>
                                        <p:cTn id="29" dur="500" fill="hold"/>
                                        <p:tgtEl>
                                          <p:spTgt spid="72707">
                                            <p:txEl>
                                              <p:pRg st="2" end="2"/>
                                            </p:txEl>
                                          </p:spTgt>
                                        </p:tgtEl>
                                        <p:attrNameLst>
                                          <p:attrName>ppt_x</p:attrName>
                                        </p:attrNameLst>
                                      </p:cBhvr>
                                      <p:tavLst>
                                        <p:tav tm="0">
                                          <p:val>
                                            <p:strVal val="#ppt_x"/>
                                          </p:val>
                                        </p:tav>
                                        <p:tav tm="100000">
                                          <p:val>
                                            <p:strVal val="#ppt_x"/>
                                          </p:val>
                                        </p:tav>
                                      </p:tavLst>
                                    </p:anim>
                                    <p:anim calcmode="lin" valueType="num">
                                      <p:cBhvr>
                                        <p:cTn id="30" dur="500" fill="hold"/>
                                        <p:tgtEl>
                                          <p:spTgt spid="72707">
                                            <p:txEl>
                                              <p:pRg st="2" end="2"/>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7" presetClass="entr" presetSubtype="0" fill="hold" grpId="0" nodeType="afterEffect">
                                  <p:stCondLst>
                                    <p:cond delay="0"/>
                                  </p:stCondLst>
                                  <p:childTnLst>
                                    <p:set>
                                      <p:cBhvr>
                                        <p:cTn id="33" dur="1" fill="hold">
                                          <p:stCondLst>
                                            <p:cond delay="0"/>
                                          </p:stCondLst>
                                        </p:cTn>
                                        <p:tgtEl>
                                          <p:spTgt spid="72707">
                                            <p:txEl>
                                              <p:pRg st="3" end="3"/>
                                            </p:txEl>
                                          </p:spTgt>
                                        </p:tgtEl>
                                        <p:attrNameLst>
                                          <p:attrName>style.visibility</p:attrName>
                                        </p:attrNameLst>
                                      </p:cBhvr>
                                      <p:to>
                                        <p:strVal val="visible"/>
                                      </p:to>
                                    </p:set>
                                    <p:animEffect transition="in" filter="fade">
                                      <p:cBhvr>
                                        <p:cTn id="34" dur="500"/>
                                        <p:tgtEl>
                                          <p:spTgt spid="72707">
                                            <p:txEl>
                                              <p:pRg st="3" end="3"/>
                                            </p:txEl>
                                          </p:spTgt>
                                        </p:tgtEl>
                                      </p:cBhvr>
                                    </p:animEffect>
                                    <p:anim calcmode="lin" valueType="num">
                                      <p:cBhvr>
                                        <p:cTn id="35" dur="500" fill="hold"/>
                                        <p:tgtEl>
                                          <p:spTgt spid="72707">
                                            <p:txEl>
                                              <p:pRg st="3" end="3"/>
                                            </p:txEl>
                                          </p:spTgt>
                                        </p:tgtEl>
                                        <p:attrNameLst>
                                          <p:attrName>ppt_x</p:attrName>
                                        </p:attrNameLst>
                                      </p:cBhvr>
                                      <p:tavLst>
                                        <p:tav tm="0">
                                          <p:val>
                                            <p:strVal val="#ppt_x"/>
                                          </p:val>
                                        </p:tav>
                                        <p:tav tm="100000">
                                          <p:val>
                                            <p:strVal val="#ppt_x"/>
                                          </p:val>
                                        </p:tav>
                                      </p:tavLst>
                                    </p:anim>
                                    <p:anim calcmode="lin" valueType="num">
                                      <p:cBhvr>
                                        <p:cTn id="36" dur="500" fill="hold"/>
                                        <p:tgtEl>
                                          <p:spTgt spid="72707">
                                            <p:txEl>
                                              <p:pRg st="3" end="3"/>
                                            </p:txEl>
                                          </p:spTgt>
                                        </p:tgtEl>
                                        <p:attrNameLst>
                                          <p:attrName>ppt_y</p:attrName>
                                        </p:attrNameLst>
                                      </p:cBhvr>
                                      <p:tavLst>
                                        <p:tav tm="0">
                                          <p:val>
                                            <p:strVal val="#ppt_y-.1"/>
                                          </p:val>
                                        </p:tav>
                                        <p:tav tm="100000">
                                          <p:val>
                                            <p:strVal val="#ppt_y"/>
                                          </p:val>
                                        </p:tav>
                                      </p:tavLst>
                                    </p:anim>
                                  </p:childTnLst>
                                </p:cTn>
                              </p:par>
                              <p:par>
                                <p:cTn id="37" presetID="37" presetClass="entr" presetSubtype="0" fill="hold" nodeType="withEffect">
                                  <p:stCondLst>
                                    <p:cond delay="0"/>
                                  </p:stCondLst>
                                  <p:childTnLst>
                                    <p:set>
                                      <p:cBhvr>
                                        <p:cTn id="38" dur="1" fill="hold">
                                          <p:stCondLst>
                                            <p:cond delay="0"/>
                                          </p:stCondLst>
                                        </p:cTn>
                                        <p:tgtEl>
                                          <p:spTgt spid="72708"/>
                                        </p:tgtEl>
                                        <p:attrNameLst>
                                          <p:attrName>style.visibility</p:attrName>
                                        </p:attrNameLst>
                                      </p:cBhvr>
                                      <p:to>
                                        <p:strVal val="visible"/>
                                      </p:to>
                                    </p:set>
                                    <p:animEffect transition="in" filter="fade">
                                      <p:cBhvr>
                                        <p:cTn id="39" dur="500"/>
                                        <p:tgtEl>
                                          <p:spTgt spid="72708"/>
                                        </p:tgtEl>
                                      </p:cBhvr>
                                    </p:animEffect>
                                    <p:anim calcmode="lin" valueType="num">
                                      <p:cBhvr>
                                        <p:cTn id="40" dur="500" fill="hold"/>
                                        <p:tgtEl>
                                          <p:spTgt spid="72708"/>
                                        </p:tgtEl>
                                        <p:attrNameLst>
                                          <p:attrName>ppt_x</p:attrName>
                                        </p:attrNameLst>
                                      </p:cBhvr>
                                      <p:tavLst>
                                        <p:tav tm="0">
                                          <p:val>
                                            <p:strVal val="#ppt_x"/>
                                          </p:val>
                                        </p:tav>
                                        <p:tav tm="100000">
                                          <p:val>
                                            <p:strVal val="#ppt_x"/>
                                          </p:val>
                                        </p:tav>
                                      </p:tavLst>
                                    </p:anim>
                                    <p:anim calcmode="lin" valueType="num">
                                      <p:cBhvr>
                                        <p:cTn id="41" dur="450" decel="100000" fill="hold"/>
                                        <p:tgtEl>
                                          <p:spTgt spid="72708"/>
                                        </p:tgtEl>
                                        <p:attrNameLst>
                                          <p:attrName>ppt_y</p:attrName>
                                        </p:attrNameLst>
                                      </p:cBhvr>
                                      <p:tavLst>
                                        <p:tav tm="0">
                                          <p:val>
                                            <p:strVal val="#ppt_y+1"/>
                                          </p:val>
                                        </p:tav>
                                        <p:tav tm="100000">
                                          <p:val>
                                            <p:strVal val="#ppt_y-.03"/>
                                          </p:val>
                                        </p:tav>
                                      </p:tavLst>
                                    </p:anim>
                                    <p:anim calcmode="lin" valueType="num">
                                      <p:cBhvr>
                                        <p:cTn id="42" dur="50" accel="100000" fill="hold">
                                          <p:stCondLst>
                                            <p:cond delay="450"/>
                                          </p:stCondLst>
                                        </p:cTn>
                                        <p:tgtEl>
                                          <p:spTgt spid="7270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6" grpId="0"/>
      <p:bldP spid="72707"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Content Placeholder 2"/>
          <p:cNvSpPr>
            <a:spLocks noGrp="1"/>
          </p:cNvSpPr>
          <p:nvPr>
            <p:ph idx="1"/>
          </p:nvPr>
        </p:nvSpPr>
        <p:spPr/>
        <p:txBody>
          <a:bodyPr/>
          <a:lstStyle/>
          <a:p>
            <a:r>
              <a:rPr lang="fa-IR" dirty="0" smtClean="0"/>
              <a:t>دستگاهی است که سبب ارتباط بین دو کامپیوتر از طریق خط تلفن می گردد.</a:t>
            </a:r>
          </a:p>
          <a:p>
            <a:r>
              <a:rPr lang="fa-IR" dirty="0" smtClean="0"/>
              <a:t>مودم سیگنال های دیجیتال را به آنالوگ و برعکس تبدیل می کند.</a:t>
            </a:r>
            <a:r>
              <a:rPr lang="en-US" dirty="0" smtClean="0"/>
              <a:t> </a:t>
            </a:r>
          </a:p>
          <a:p>
            <a:r>
              <a:rPr lang="fa-IR" dirty="0" smtClean="0"/>
              <a:t>سرعت مودم با واحد بیت در ثانیه </a:t>
            </a:r>
            <a:r>
              <a:rPr lang="en-US" dirty="0" smtClean="0"/>
              <a:t>Bps</a:t>
            </a:r>
            <a:r>
              <a:rPr lang="fa-IR" dirty="0" smtClean="0"/>
              <a:t> اندازه گیری </a:t>
            </a:r>
          </a:p>
          <a:p>
            <a:pPr>
              <a:buFont typeface="Wingdings" pitchFamily="2" charset="2"/>
              <a:buNone/>
            </a:pPr>
            <a:r>
              <a:rPr lang="fa-IR" dirty="0" smtClean="0"/>
              <a:t>    می شود. هر چه سرعت مودم بیشتر باشد سرعت انتقال</a:t>
            </a:r>
          </a:p>
          <a:p>
            <a:pPr>
              <a:buFont typeface="Wingdings" pitchFamily="2" charset="2"/>
              <a:buNone/>
            </a:pPr>
            <a:r>
              <a:rPr lang="fa-IR" dirty="0" smtClean="0"/>
              <a:t>    اطلاعات </a:t>
            </a:r>
            <a:r>
              <a:rPr lang="en-US" dirty="0" smtClean="0">
                <a:latin typeface="Times New Roman" pitchFamily="18" charset="0"/>
                <a:cs typeface="Times New Roman" pitchFamily="18" charset="0"/>
              </a:rPr>
              <a:t>Transfer Rate</a:t>
            </a:r>
            <a:r>
              <a:rPr lang="fa-IR" dirty="0" smtClean="0">
                <a:latin typeface="Times New Roman" pitchFamily="18" charset="0"/>
                <a:cs typeface="Times New Roman" pitchFamily="18" charset="0"/>
              </a:rPr>
              <a:t> </a:t>
            </a:r>
            <a:r>
              <a:rPr lang="fa-IR" dirty="0" smtClean="0"/>
              <a:t>نیز بیشتر است.</a:t>
            </a:r>
          </a:p>
          <a:p>
            <a:r>
              <a:rPr lang="fa-IR" dirty="0" smtClean="0"/>
              <a:t>انواع مودم :</a:t>
            </a:r>
          </a:p>
          <a:p>
            <a:pPr lvl="1"/>
            <a:r>
              <a:rPr lang="fa-IR" dirty="0" smtClean="0"/>
              <a:t>مودم داخلی</a:t>
            </a:r>
            <a:r>
              <a:rPr lang="en-US" dirty="0" smtClean="0"/>
              <a:t> </a:t>
            </a:r>
            <a:r>
              <a:rPr lang="fa-IR" dirty="0" smtClean="0"/>
              <a:t> </a:t>
            </a:r>
            <a:r>
              <a:rPr lang="en-US" dirty="0" smtClean="0"/>
              <a:t> </a:t>
            </a:r>
            <a:r>
              <a:rPr lang="en-US" dirty="0" smtClean="0">
                <a:latin typeface="Times New Roman" pitchFamily="18" charset="0"/>
                <a:cs typeface="Times New Roman" pitchFamily="18" charset="0"/>
              </a:rPr>
              <a:t>Internal</a:t>
            </a:r>
            <a:endParaRPr lang="fa-IR" dirty="0" smtClean="0"/>
          </a:p>
          <a:p>
            <a:pPr lvl="1"/>
            <a:r>
              <a:rPr lang="fa-IR" dirty="0" smtClean="0"/>
              <a:t>مودم خارجی </a:t>
            </a:r>
            <a:r>
              <a:rPr lang="en-US" dirty="0" smtClean="0"/>
              <a:t> </a:t>
            </a:r>
            <a:r>
              <a:rPr lang="en-US" dirty="0" smtClean="0">
                <a:latin typeface="Times New Roman" pitchFamily="18" charset="0"/>
                <a:cs typeface="Times New Roman" pitchFamily="18" charset="0"/>
              </a:rPr>
              <a:t>External</a:t>
            </a:r>
            <a:r>
              <a:rPr lang="en-US" dirty="0" smtClean="0"/>
              <a:t> </a:t>
            </a:r>
            <a:endParaRPr lang="fa-IR" dirty="0" smtClean="0"/>
          </a:p>
        </p:txBody>
      </p:sp>
      <p:pic>
        <p:nvPicPr>
          <p:cNvPr id="73730" name="Picture 4" descr="modem.gif"/>
          <p:cNvPicPr>
            <a:picLocks noChangeAspect="1"/>
          </p:cNvPicPr>
          <p:nvPr/>
        </p:nvPicPr>
        <p:blipFill>
          <a:blip r:embed="rId2" cstate="print"/>
          <a:srcRect t="20000" r="37500"/>
          <a:stretch>
            <a:fillRect/>
          </a:stretch>
        </p:blipFill>
        <p:spPr bwMode="auto">
          <a:xfrm>
            <a:off x="166688" y="2786063"/>
            <a:ext cx="2976562" cy="2286000"/>
          </a:xfrm>
          <a:prstGeom prst="rect">
            <a:avLst/>
          </a:prstGeom>
          <a:noFill/>
          <a:ln w="9525">
            <a:noFill/>
            <a:miter lim="800000"/>
            <a:headEnd/>
            <a:tailEnd/>
          </a:ln>
        </p:spPr>
      </p:pic>
      <p:sp>
        <p:nvSpPr>
          <p:cNvPr id="73732" name="Title 1"/>
          <p:cNvSpPr>
            <a:spLocks noGrp="1"/>
          </p:cNvSpPr>
          <p:nvPr>
            <p:ph type="title"/>
          </p:nvPr>
        </p:nvSpPr>
        <p:spPr/>
        <p:txBody>
          <a:bodyPr/>
          <a:lstStyle/>
          <a:p>
            <a:pPr algn="r"/>
            <a:r>
              <a:rPr lang="fa-IR" sz="3200" dirty="0" smtClean="0"/>
              <a:t>مودم</a:t>
            </a:r>
            <a:r>
              <a:rPr lang="en-US" sz="3200" dirty="0" smtClean="0"/>
              <a:t> </a:t>
            </a:r>
            <a:r>
              <a:rPr lang="fa-IR" sz="3200" dirty="0" smtClean="0"/>
              <a:t> </a:t>
            </a:r>
            <a:r>
              <a:rPr lang="en-US" sz="3200" b="1" dirty="0" smtClean="0">
                <a:latin typeface="Times New Roman" pitchFamily="18" charset="0"/>
              </a:rPr>
              <a:t>Modem</a:t>
            </a:r>
            <a:endParaRPr lang="en-US" sz="3200" b="1" dirty="0" smtClean="0"/>
          </a:p>
        </p:txBody>
      </p:sp>
      <p:pic>
        <p:nvPicPr>
          <p:cNvPr id="73733" name="Picture 5" descr="MB-Ext-modem.jpg"/>
          <p:cNvPicPr>
            <a:picLocks noChangeAspect="1"/>
          </p:cNvPicPr>
          <p:nvPr/>
        </p:nvPicPr>
        <p:blipFill>
          <a:blip r:embed="rId3" cstate="print"/>
          <a:srcRect/>
          <a:stretch>
            <a:fillRect/>
          </a:stretch>
        </p:blipFill>
        <p:spPr bwMode="auto">
          <a:xfrm>
            <a:off x="142875" y="4643438"/>
            <a:ext cx="3208338" cy="2071687"/>
          </a:xfrm>
          <a:prstGeom prst="rect">
            <a:avLst/>
          </a:prstGeom>
          <a:noFill/>
          <a:ln w="9525">
            <a:noFill/>
            <a:miter lim="800000"/>
            <a:headEnd/>
            <a:tailEnd/>
          </a:ln>
        </p:spPr>
      </p:pic>
      <p:sp>
        <p:nvSpPr>
          <p:cNvPr id="73734" name="TextBox 6"/>
          <p:cNvSpPr txBox="1">
            <a:spLocks noChangeArrowheads="1"/>
          </p:cNvSpPr>
          <p:nvPr/>
        </p:nvSpPr>
        <p:spPr bwMode="auto">
          <a:xfrm>
            <a:off x="142875" y="4500563"/>
            <a:ext cx="1214438" cy="369887"/>
          </a:xfrm>
          <a:prstGeom prst="rect">
            <a:avLst/>
          </a:prstGeom>
          <a:noFill/>
          <a:ln w="9525">
            <a:noFill/>
            <a:miter lim="800000"/>
            <a:headEnd/>
            <a:tailEnd/>
          </a:ln>
        </p:spPr>
        <p:txBody>
          <a:bodyPr>
            <a:spAutoFit/>
          </a:bodyPr>
          <a:lstStyle/>
          <a:p>
            <a:pPr algn="l"/>
            <a:r>
              <a:rPr lang="en-US" dirty="0"/>
              <a:t>External</a:t>
            </a:r>
          </a:p>
        </p:txBody>
      </p:sp>
      <p:sp>
        <p:nvSpPr>
          <p:cNvPr id="73735" name="TextBox 7"/>
          <p:cNvSpPr txBox="1">
            <a:spLocks noChangeArrowheads="1"/>
          </p:cNvSpPr>
          <p:nvPr/>
        </p:nvSpPr>
        <p:spPr bwMode="auto">
          <a:xfrm>
            <a:off x="357188" y="2928938"/>
            <a:ext cx="1000125" cy="369887"/>
          </a:xfrm>
          <a:prstGeom prst="rect">
            <a:avLst/>
          </a:prstGeom>
          <a:noFill/>
          <a:ln w="9525">
            <a:noFill/>
            <a:miter lim="800000"/>
            <a:headEnd/>
            <a:tailEnd/>
          </a:ln>
        </p:spPr>
        <p:txBody>
          <a:bodyPr>
            <a:spAutoFit/>
          </a:bodyPr>
          <a:lstStyle/>
          <a:p>
            <a:r>
              <a:rPr lang="en-US" dirty="0"/>
              <a:t>Internal</a:t>
            </a: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73732"/>
                                        </p:tgtEl>
                                        <p:attrNameLst>
                                          <p:attrName>style.visibility</p:attrName>
                                        </p:attrNameLst>
                                      </p:cBhvr>
                                      <p:to>
                                        <p:strVal val="visible"/>
                                      </p:to>
                                    </p:set>
                                    <p:animEffect transition="in" filter="fade">
                                      <p:cBhvr>
                                        <p:cTn id="7" dur="800" decel="100000"/>
                                        <p:tgtEl>
                                          <p:spTgt spid="73732"/>
                                        </p:tgtEl>
                                      </p:cBhvr>
                                    </p:animEffect>
                                    <p:anim calcmode="lin" valueType="num">
                                      <p:cBhvr>
                                        <p:cTn id="8" dur="800" decel="100000" fill="hold"/>
                                        <p:tgtEl>
                                          <p:spTgt spid="73732"/>
                                        </p:tgtEl>
                                        <p:attrNameLst>
                                          <p:attrName>style.rotation</p:attrName>
                                        </p:attrNameLst>
                                      </p:cBhvr>
                                      <p:tavLst>
                                        <p:tav tm="0">
                                          <p:val>
                                            <p:fltVal val="-90"/>
                                          </p:val>
                                        </p:tav>
                                        <p:tav tm="100000">
                                          <p:val>
                                            <p:fltVal val="0"/>
                                          </p:val>
                                        </p:tav>
                                      </p:tavLst>
                                    </p:anim>
                                    <p:anim calcmode="lin" valueType="num">
                                      <p:cBhvr>
                                        <p:cTn id="9" dur="800" decel="100000" fill="hold"/>
                                        <p:tgtEl>
                                          <p:spTgt spid="73732"/>
                                        </p:tgtEl>
                                        <p:attrNameLst>
                                          <p:attrName>ppt_x</p:attrName>
                                        </p:attrNameLst>
                                      </p:cBhvr>
                                      <p:tavLst>
                                        <p:tav tm="0">
                                          <p:val>
                                            <p:strVal val="#ppt_x+0.4"/>
                                          </p:val>
                                        </p:tav>
                                        <p:tav tm="100000">
                                          <p:val>
                                            <p:strVal val="#ppt_x-0.05"/>
                                          </p:val>
                                        </p:tav>
                                      </p:tavLst>
                                    </p:anim>
                                    <p:anim calcmode="lin" valueType="num">
                                      <p:cBhvr>
                                        <p:cTn id="10" dur="800" decel="100000" fill="hold"/>
                                        <p:tgtEl>
                                          <p:spTgt spid="7373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7373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7373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73731">
                                            <p:txEl>
                                              <p:pRg st="0" end="0"/>
                                            </p:txEl>
                                          </p:spTgt>
                                        </p:tgtEl>
                                        <p:attrNameLst>
                                          <p:attrName>style.visibility</p:attrName>
                                        </p:attrNameLst>
                                      </p:cBhvr>
                                      <p:to>
                                        <p:strVal val="visible"/>
                                      </p:to>
                                    </p:set>
                                    <p:animEffect transition="in" filter="fade">
                                      <p:cBhvr>
                                        <p:cTn id="16" dur="500"/>
                                        <p:tgtEl>
                                          <p:spTgt spid="73731">
                                            <p:txEl>
                                              <p:pRg st="0" end="0"/>
                                            </p:txEl>
                                          </p:spTgt>
                                        </p:tgtEl>
                                      </p:cBhvr>
                                    </p:animEffect>
                                    <p:anim calcmode="lin" valueType="num">
                                      <p:cBhvr>
                                        <p:cTn id="17" dur="500" fill="hold"/>
                                        <p:tgtEl>
                                          <p:spTgt spid="73731">
                                            <p:txEl>
                                              <p:pRg st="0" end="0"/>
                                            </p:txEl>
                                          </p:spTgt>
                                        </p:tgtEl>
                                        <p:attrNameLst>
                                          <p:attrName>ppt_x</p:attrName>
                                        </p:attrNameLst>
                                      </p:cBhvr>
                                      <p:tavLst>
                                        <p:tav tm="0">
                                          <p:val>
                                            <p:strVal val="#ppt_x"/>
                                          </p:val>
                                        </p:tav>
                                        <p:tav tm="100000">
                                          <p:val>
                                            <p:strVal val="#ppt_x"/>
                                          </p:val>
                                        </p:tav>
                                      </p:tavLst>
                                    </p:anim>
                                    <p:anim calcmode="lin" valueType="num">
                                      <p:cBhvr>
                                        <p:cTn id="18" dur="500" fill="hold"/>
                                        <p:tgtEl>
                                          <p:spTgt spid="73731">
                                            <p:txEl>
                                              <p:pRg st="0" end="0"/>
                                            </p:txEl>
                                          </p:spTgt>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47" presetClass="entr" presetSubtype="0" fill="hold" nodeType="afterEffect">
                                  <p:stCondLst>
                                    <p:cond delay="0"/>
                                  </p:stCondLst>
                                  <p:childTnLst>
                                    <p:set>
                                      <p:cBhvr>
                                        <p:cTn id="21" dur="1" fill="hold">
                                          <p:stCondLst>
                                            <p:cond delay="0"/>
                                          </p:stCondLst>
                                        </p:cTn>
                                        <p:tgtEl>
                                          <p:spTgt spid="73731">
                                            <p:txEl>
                                              <p:pRg st="1" end="1"/>
                                            </p:txEl>
                                          </p:spTgt>
                                        </p:tgtEl>
                                        <p:attrNameLst>
                                          <p:attrName>style.visibility</p:attrName>
                                        </p:attrNameLst>
                                      </p:cBhvr>
                                      <p:to>
                                        <p:strVal val="visible"/>
                                      </p:to>
                                    </p:set>
                                    <p:animEffect transition="in" filter="fade">
                                      <p:cBhvr>
                                        <p:cTn id="22" dur="500"/>
                                        <p:tgtEl>
                                          <p:spTgt spid="73731">
                                            <p:txEl>
                                              <p:pRg st="1" end="1"/>
                                            </p:txEl>
                                          </p:spTgt>
                                        </p:tgtEl>
                                      </p:cBhvr>
                                    </p:animEffect>
                                    <p:anim calcmode="lin" valueType="num">
                                      <p:cBhvr>
                                        <p:cTn id="23" dur="500" fill="hold"/>
                                        <p:tgtEl>
                                          <p:spTgt spid="73731">
                                            <p:txEl>
                                              <p:pRg st="1" end="1"/>
                                            </p:txEl>
                                          </p:spTgt>
                                        </p:tgtEl>
                                        <p:attrNameLst>
                                          <p:attrName>ppt_x</p:attrName>
                                        </p:attrNameLst>
                                      </p:cBhvr>
                                      <p:tavLst>
                                        <p:tav tm="0">
                                          <p:val>
                                            <p:strVal val="#ppt_x"/>
                                          </p:val>
                                        </p:tav>
                                        <p:tav tm="100000">
                                          <p:val>
                                            <p:strVal val="#ppt_x"/>
                                          </p:val>
                                        </p:tav>
                                      </p:tavLst>
                                    </p:anim>
                                    <p:anim calcmode="lin" valueType="num">
                                      <p:cBhvr>
                                        <p:cTn id="24" dur="500" fill="hold"/>
                                        <p:tgtEl>
                                          <p:spTgt spid="73731">
                                            <p:txEl>
                                              <p:pRg st="1" end="1"/>
                                            </p:txEl>
                                          </p:spTgt>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47" presetClass="entr" presetSubtype="0" fill="hold" nodeType="afterEffect">
                                  <p:stCondLst>
                                    <p:cond delay="0"/>
                                  </p:stCondLst>
                                  <p:childTnLst>
                                    <p:set>
                                      <p:cBhvr>
                                        <p:cTn id="27" dur="1" fill="hold">
                                          <p:stCondLst>
                                            <p:cond delay="0"/>
                                          </p:stCondLst>
                                        </p:cTn>
                                        <p:tgtEl>
                                          <p:spTgt spid="73731">
                                            <p:txEl>
                                              <p:pRg st="2" end="2"/>
                                            </p:txEl>
                                          </p:spTgt>
                                        </p:tgtEl>
                                        <p:attrNameLst>
                                          <p:attrName>style.visibility</p:attrName>
                                        </p:attrNameLst>
                                      </p:cBhvr>
                                      <p:to>
                                        <p:strVal val="visible"/>
                                      </p:to>
                                    </p:set>
                                    <p:animEffect transition="in" filter="fade">
                                      <p:cBhvr>
                                        <p:cTn id="28" dur="500"/>
                                        <p:tgtEl>
                                          <p:spTgt spid="73731">
                                            <p:txEl>
                                              <p:pRg st="2" end="2"/>
                                            </p:txEl>
                                          </p:spTgt>
                                        </p:tgtEl>
                                      </p:cBhvr>
                                    </p:animEffect>
                                    <p:anim calcmode="lin" valueType="num">
                                      <p:cBhvr>
                                        <p:cTn id="29" dur="500" fill="hold"/>
                                        <p:tgtEl>
                                          <p:spTgt spid="73731">
                                            <p:txEl>
                                              <p:pRg st="2" end="2"/>
                                            </p:txEl>
                                          </p:spTgt>
                                        </p:tgtEl>
                                        <p:attrNameLst>
                                          <p:attrName>ppt_x</p:attrName>
                                        </p:attrNameLst>
                                      </p:cBhvr>
                                      <p:tavLst>
                                        <p:tav tm="0">
                                          <p:val>
                                            <p:strVal val="#ppt_x"/>
                                          </p:val>
                                        </p:tav>
                                        <p:tav tm="100000">
                                          <p:val>
                                            <p:strVal val="#ppt_x"/>
                                          </p:val>
                                        </p:tav>
                                      </p:tavLst>
                                    </p:anim>
                                    <p:anim calcmode="lin" valueType="num">
                                      <p:cBhvr>
                                        <p:cTn id="30" dur="500" fill="hold"/>
                                        <p:tgtEl>
                                          <p:spTgt spid="73731">
                                            <p:txEl>
                                              <p:pRg st="2" end="2"/>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7" presetClass="entr" presetSubtype="0" fill="hold" nodeType="afterEffect">
                                  <p:stCondLst>
                                    <p:cond delay="0"/>
                                  </p:stCondLst>
                                  <p:childTnLst>
                                    <p:set>
                                      <p:cBhvr>
                                        <p:cTn id="33" dur="1" fill="hold">
                                          <p:stCondLst>
                                            <p:cond delay="0"/>
                                          </p:stCondLst>
                                        </p:cTn>
                                        <p:tgtEl>
                                          <p:spTgt spid="73731">
                                            <p:txEl>
                                              <p:pRg st="3" end="3"/>
                                            </p:txEl>
                                          </p:spTgt>
                                        </p:tgtEl>
                                        <p:attrNameLst>
                                          <p:attrName>style.visibility</p:attrName>
                                        </p:attrNameLst>
                                      </p:cBhvr>
                                      <p:to>
                                        <p:strVal val="visible"/>
                                      </p:to>
                                    </p:set>
                                    <p:animEffect transition="in" filter="fade">
                                      <p:cBhvr>
                                        <p:cTn id="34" dur="500"/>
                                        <p:tgtEl>
                                          <p:spTgt spid="73731">
                                            <p:txEl>
                                              <p:pRg st="3" end="3"/>
                                            </p:txEl>
                                          </p:spTgt>
                                        </p:tgtEl>
                                      </p:cBhvr>
                                    </p:animEffect>
                                    <p:anim calcmode="lin" valueType="num">
                                      <p:cBhvr>
                                        <p:cTn id="35" dur="500" fill="hold"/>
                                        <p:tgtEl>
                                          <p:spTgt spid="73731">
                                            <p:txEl>
                                              <p:pRg st="3" end="3"/>
                                            </p:txEl>
                                          </p:spTgt>
                                        </p:tgtEl>
                                        <p:attrNameLst>
                                          <p:attrName>ppt_x</p:attrName>
                                        </p:attrNameLst>
                                      </p:cBhvr>
                                      <p:tavLst>
                                        <p:tav tm="0">
                                          <p:val>
                                            <p:strVal val="#ppt_x"/>
                                          </p:val>
                                        </p:tav>
                                        <p:tav tm="100000">
                                          <p:val>
                                            <p:strVal val="#ppt_x"/>
                                          </p:val>
                                        </p:tav>
                                      </p:tavLst>
                                    </p:anim>
                                    <p:anim calcmode="lin" valueType="num">
                                      <p:cBhvr>
                                        <p:cTn id="36" dur="500" fill="hold"/>
                                        <p:tgtEl>
                                          <p:spTgt spid="73731">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7" presetClass="entr" presetSubtype="0" fill="hold" nodeType="afterEffect">
                                  <p:stCondLst>
                                    <p:cond delay="0"/>
                                  </p:stCondLst>
                                  <p:childTnLst>
                                    <p:set>
                                      <p:cBhvr>
                                        <p:cTn id="39" dur="1" fill="hold">
                                          <p:stCondLst>
                                            <p:cond delay="0"/>
                                          </p:stCondLst>
                                        </p:cTn>
                                        <p:tgtEl>
                                          <p:spTgt spid="73731">
                                            <p:txEl>
                                              <p:pRg st="4" end="4"/>
                                            </p:txEl>
                                          </p:spTgt>
                                        </p:tgtEl>
                                        <p:attrNameLst>
                                          <p:attrName>style.visibility</p:attrName>
                                        </p:attrNameLst>
                                      </p:cBhvr>
                                      <p:to>
                                        <p:strVal val="visible"/>
                                      </p:to>
                                    </p:set>
                                    <p:animEffect transition="in" filter="fade">
                                      <p:cBhvr>
                                        <p:cTn id="40" dur="500"/>
                                        <p:tgtEl>
                                          <p:spTgt spid="73731">
                                            <p:txEl>
                                              <p:pRg st="4" end="4"/>
                                            </p:txEl>
                                          </p:spTgt>
                                        </p:tgtEl>
                                      </p:cBhvr>
                                    </p:animEffect>
                                    <p:anim calcmode="lin" valueType="num">
                                      <p:cBhvr>
                                        <p:cTn id="41" dur="500" fill="hold"/>
                                        <p:tgtEl>
                                          <p:spTgt spid="73731">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73731">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47" presetClass="entr" presetSubtype="0" fill="hold" nodeType="afterEffect">
                                  <p:stCondLst>
                                    <p:cond delay="0"/>
                                  </p:stCondLst>
                                  <p:childTnLst>
                                    <p:set>
                                      <p:cBhvr>
                                        <p:cTn id="45" dur="1" fill="hold">
                                          <p:stCondLst>
                                            <p:cond delay="0"/>
                                          </p:stCondLst>
                                        </p:cTn>
                                        <p:tgtEl>
                                          <p:spTgt spid="73731">
                                            <p:txEl>
                                              <p:pRg st="5" end="5"/>
                                            </p:txEl>
                                          </p:spTgt>
                                        </p:tgtEl>
                                        <p:attrNameLst>
                                          <p:attrName>style.visibility</p:attrName>
                                        </p:attrNameLst>
                                      </p:cBhvr>
                                      <p:to>
                                        <p:strVal val="visible"/>
                                      </p:to>
                                    </p:set>
                                    <p:animEffect transition="in" filter="fade">
                                      <p:cBhvr>
                                        <p:cTn id="46" dur="500"/>
                                        <p:tgtEl>
                                          <p:spTgt spid="73731">
                                            <p:txEl>
                                              <p:pRg st="5" end="5"/>
                                            </p:txEl>
                                          </p:spTgt>
                                        </p:tgtEl>
                                      </p:cBhvr>
                                    </p:animEffect>
                                    <p:anim calcmode="lin" valueType="num">
                                      <p:cBhvr>
                                        <p:cTn id="47" dur="500" fill="hold"/>
                                        <p:tgtEl>
                                          <p:spTgt spid="73731">
                                            <p:txEl>
                                              <p:pRg st="5" end="5"/>
                                            </p:txEl>
                                          </p:spTgt>
                                        </p:tgtEl>
                                        <p:attrNameLst>
                                          <p:attrName>ppt_x</p:attrName>
                                        </p:attrNameLst>
                                      </p:cBhvr>
                                      <p:tavLst>
                                        <p:tav tm="0">
                                          <p:val>
                                            <p:strVal val="#ppt_x"/>
                                          </p:val>
                                        </p:tav>
                                        <p:tav tm="100000">
                                          <p:val>
                                            <p:strVal val="#ppt_x"/>
                                          </p:val>
                                        </p:tav>
                                      </p:tavLst>
                                    </p:anim>
                                    <p:anim calcmode="lin" valueType="num">
                                      <p:cBhvr>
                                        <p:cTn id="48" dur="500" fill="hold"/>
                                        <p:tgtEl>
                                          <p:spTgt spid="73731">
                                            <p:txEl>
                                              <p:pRg st="5" end="5"/>
                                            </p:txEl>
                                          </p:spTgt>
                                        </p:tgtEl>
                                        <p:attrNameLst>
                                          <p:attrName>ppt_y</p:attrName>
                                        </p:attrNameLst>
                                      </p:cBhvr>
                                      <p:tavLst>
                                        <p:tav tm="0">
                                          <p:val>
                                            <p:strVal val="#ppt_y-.1"/>
                                          </p:val>
                                        </p:tav>
                                        <p:tav tm="100000">
                                          <p:val>
                                            <p:strVal val="#ppt_y"/>
                                          </p:val>
                                        </p:tav>
                                      </p:tavLst>
                                    </p:anim>
                                  </p:childTnLst>
                                </p:cTn>
                              </p:par>
                            </p:childTnLst>
                          </p:cTn>
                        </p:par>
                        <p:par>
                          <p:cTn id="49" fill="hold">
                            <p:stCondLst>
                              <p:cond delay="4000"/>
                            </p:stCondLst>
                            <p:childTnLst>
                              <p:par>
                                <p:cTn id="50" presetID="47" presetClass="entr" presetSubtype="0" fill="hold" nodeType="afterEffect">
                                  <p:stCondLst>
                                    <p:cond delay="0"/>
                                  </p:stCondLst>
                                  <p:childTnLst>
                                    <p:set>
                                      <p:cBhvr>
                                        <p:cTn id="51" dur="1" fill="hold">
                                          <p:stCondLst>
                                            <p:cond delay="0"/>
                                          </p:stCondLst>
                                        </p:cTn>
                                        <p:tgtEl>
                                          <p:spTgt spid="73731">
                                            <p:txEl>
                                              <p:pRg st="6" end="6"/>
                                            </p:txEl>
                                          </p:spTgt>
                                        </p:tgtEl>
                                        <p:attrNameLst>
                                          <p:attrName>style.visibility</p:attrName>
                                        </p:attrNameLst>
                                      </p:cBhvr>
                                      <p:to>
                                        <p:strVal val="visible"/>
                                      </p:to>
                                    </p:set>
                                    <p:animEffect transition="in" filter="fade">
                                      <p:cBhvr>
                                        <p:cTn id="52" dur="500"/>
                                        <p:tgtEl>
                                          <p:spTgt spid="73731">
                                            <p:txEl>
                                              <p:pRg st="6" end="6"/>
                                            </p:txEl>
                                          </p:spTgt>
                                        </p:tgtEl>
                                      </p:cBhvr>
                                    </p:animEffect>
                                    <p:anim calcmode="lin" valueType="num">
                                      <p:cBhvr>
                                        <p:cTn id="53" dur="500" fill="hold"/>
                                        <p:tgtEl>
                                          <p:spTgt spid="73731">
                                            <p:txEl>
                                              <p:pRg st="6" end="6"/>
                                            </p:txEl>
                                          </p:spTgt>
                                        </p:tgtEl>
                                        <p:attrNameLst>
                                          <p:attrName>ppt_x</p:attrName>
                                        </p:attrNameLst>
                                      </p:cBhvr>
                                      <p:tavLst>
                                        <p:tav tm="0">
                                          <p:val>
                                            <p:strVal val="#ppt_x"/>
                                          </p:val>
                                        </p:tav>
                                        <p:tav tm="100000">
                                          <p:val>
                                            <p:strVal val="#ppt_x"/>
                                          </p:val>
                                        </p:tav>
                                      </p:tavLst>
                                    </p:anim>
                                    <p:anim calcmode="lin" valueType="num">
                                      <p:cBhvr>
                                        <p:cTn id="54" dur="500" fill="hold"/>
                                        <p:tgtEl>
                                          <p:spTgt spid="73731">
                                            <p:txEl>
                                              <p:pRg st="6" end="6"/>
                                            </p:txEl>
                                          </p:spTgt>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47" presetClass="entr" presetSubtype="0" fill="hold" nodeType="afterEffect">
                                  <p:stCondLst>
                                    <p:cond delay="0"/>
                                  </p:stCondLst>
                                  <p:childTnLst>
                                    <p:set>
                                      <p:cBhvr>
                                        <p:cTn id="57" dur="1" fill="hold">
                                          <p:stCondLst>
                                            <p:cond delay="0"/>
                                          </p:stCondLst>
                                        </p:cTn>
                                        <p:tgtEl>
                                          <p:spTgt spid="73731">
                                            <p:txEl>
                                              <p:pRg st="7" end="7"/>
                                            </p:txEl>
                                          </p:spTgt>
                                        </p:tgtEl>
                                        <p:attrNameLst>
                                          <p:attrName>style.visibility</p:attrName>
                                        </p:attrNameLst>
                                      </p:cBhvr>
                                      <p:to>
                                        <p:strVal val="visible"/>
                                      </p:to>
                                    </p:set>
                                    <p:animEffect transition="in" filter="fade">
                                      <p:cBhvr>
                                        <p:cTn id="58" dur="500"/>
                                        <p:tgtEl>
                                          <p:spTgt spid="73731">
                                            <p:txEl>
                                              <p:pRg st="7" end="7"/>
                                            </p:txEl>
                                          </p:spTgt>
                                        </p:tgtEl>
                                      </p:cBhvr>
                                    </p:animEffect>
                                    <p:anim calcmode="lin" valueType="num">
                                      <p:cBhvr>
                                        <p:cTn id="59" dur="500" fill="hold"/>
                                        <p:tgtEl>
                                          <p:spTgt spid="73731">
                                            <p:txEl>
                                              <p:pRg st="7" end="7"/>
                                            </p:txEl>
                                          </p:spTgt>
                                        </p:tgtEl>
                                        <p:attrNameLst>
                                          <p:attrName>ppt_x</p:attrName>
                                        </p:attrNameLst>
                                      </p:cBhvr>
                                      <p:tavLst>
                                        <p:tav tm="0">
                                          <p:val>
                                            <p:strVal val="#ppt_x"/>
                                          </p:val>
                                        </p:tav>
                                        <p:tav tm="100000">
                                          <p:val>
                                            <p:strVal val="#ppt_x"/>
                                          </p:val>
                                        </p:tav>
                                      </p:tavLst>
                                    </p:anim>
                                    <p:anim calcmode="lin" valueType="num">
                                      <p:cBhvr>
                                        <p:cTn id="60" dur="500" fill="hold"/>
                                        <p:tgtEl>
                                          <p:spTgt spid="73731">
                                            <p:txEl>
                                              <p:pRg st="7" end="7"/>
                                            </p:txEl>
                                          </p:spTgt>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34" presetClass="entr" presetSubtype="0" fill="hold" nodeType="afterEffect">
                                  <p:stCondLst>
                                    <p:cond delay="0"/>
                                  </p:stCondLst>
                                  <p:childTnLst>
                                    <p:set>
                                      <p:cBhvr>
                                        <p:cTn id="63" dur="1" fill="hold">
                                          <p:stCondLst>
                                            <p:cond delay="0"/>
                                          </p:stCondLst>
                                        </p:cTn>
                                        <p:tgtEl>
                                          <p:spTgt spid="73730"/>
                                        </p:tgtEl>
                                        <p:attrNameLst>
                                          <p:attrName>style.visibility</p:attrName>
                                        </p:attrNameLst>
                                      </p:cBhvr>
                                      <p:to>
                                        <p:strVal val="visible"/>
                                      </p:to>
                                    </p:set>
                                    <p:anim from="(-#ppt_w/2)" to="(#ppt_x)" calcmode="lin" valueType="num">
                                      <p:cBhvr>
                                        <p:cTn id="64" dur="300" fill="hold">
                                          <p:stCondLst>
                                            <p:cond delay="0"/>
                                          </p:stCondLst>
                                        </p:cTn>
                                        <p:tgtEl>
                                          <p:spTgt spid="73730"/>
                                        </p:tgtEl>
                                        <p:attrNameLst>
                                          <p:attrName>ppt_x</p:attrName>
                                        </p:attrNameLst>
                                      </p:cBhvr>
                                    </p:anim>
                                    <p:anim from="0" to="-1.0" calcmode="lin" valueType="num">
                                      <p:cBhvr>
                                        <p:cTn id="65" dur="100" decel="50000" autoRev="1" fill="hold">
                                          <p:stCondLst>
                                            <p:cond delay="300"/>
                                          </p:stCondLst>
                                        </p:cTn>
                                        <p:tgtEl>
                                          <p:spTgt spid="73730"/>
                                        </p:tgtEl>
                                        <p:attrNameLst>
                                          <p:attrName>xshear</p:attrName>
                                        </p:attrNameLst>
                                      </p:cBhvr>
                                    </p:anim>
                                    <p:animScale>
                                      <p:cBhvr>
                                        <p:cTn id="66" dur="100" decel="100000" autoRev="1" fill="hold">
                                          <p:stCondLst>
                                            <p:cond delay="300"/>
                                          </p:stCondLst>
                                        </p:cTn>
                                        <p:tgtEl>
                                          <p:spTgt spid="73730"/>
                                        </p:tgtEl>
                                      </p:cBhvr>
                                      <p:from x="100000" y="100000"/>
                                      <p:to x="80000" y="100000"/>
                                    </p:animScale>
                                    <p:anim by="(#ppt_h/3+#ppt_w*0.1)" calcmode="lin" valueType="num">
                                      <p:cBhvr additive="sum">
                                        <p:cTn id="67" dur="100" decel="100000" autoRev="1" fill="hold">
                                          <p:stCondLst>
                                            <p:cond delay="300"/>
                                          </p:stCondLst>
                                        </p:cTn>
                                        <p:tgtEl>
                                          <p:spTgt spid="73730"/>
                                        </p:tgtEl>
                                        <p:attrNameLst>
                                          <p:attrName>ppt_x</p:attrName>
                                        </p:attrNameLst>
                                      </p:cBhvr>
                                    </p:anim>
                                  </p:childTnLst>
                                </p:cTn>
                              </p:par>
                              <p:par>
                                <p:cTn id="68" presetID="34" presetClass="entr" presetSubtype="0" fill="hold" nodeType="withEffect">
                                  <p:stCondLst>
                                    <p:cond delay="0"/>
                                  </p:stCondLst>
                                  <p:childTnLst>
                                    <p:set>
                                      <p:cBhvr>
                                        <p:cTn id="69" dur="1" fill="hold">
                                          <p:stCondLst>
                                            <p:cond delay="0"/>
                                          </p:stCondLst>
                                        </p:cTn>
                                        <p:tgtEl>
                                          <p:spTgt spid="73733"/>
                                        </p:tgtEl>
                                        <p:attrNameLst>
                                          <p:attrName>style.visibility</p:attrName>
                                        </p:attrNameLst>
                                      </p:cBhvr>
                                      <p:to>
                                        <p:strVal val="visible"/>
                                      </p:to>
                                    </p:set>
                                    <p:anim from="(-#ppt_w/2)" to="(#ppt_x)" calcmode="lin" valueType="num">
                                      <p:cBhvr>
                                        <p:cTn id="70" dur="300" fill="hold">
                                          <p:stCondLst>
                                            <p:cond delay="0"/>
                                          </p:stCondLst>
                                        </p:cTn>
                                        <p:tgtEl>
                                          <p:spTgt spid="73733"/>
                                        </p:tgtEl>
                                        <p:attrNameLst>
                                          <p:attrName>ppt_x</p:attrName>
                                        </p:attrNameLst>
                                      </p:cBhvr>
                                    </p:anim>
                                    <p:anim from="0" to="-1.0" calcmode="lin" valueType="num">
                                      <p:cBhvr>
                                        <p:cTn id="71" dur="100" decel="50000" autoRev="1" fill="hold">
                                          <p:stCondLst>
                                            <p:cond delay="300"/>
                                          </p:stCondLst>
                                        </p:cTn>
                                        <p:tgtEl>
                                          <p:spTgt spid="73733"/>
                                        </p:tgtEl>
                                        <p:attrNameLst>
                                          <p:attrName>xshear</p:attrName>
                                        </p:attrNameLst>
                                      </p:cBhvr>
                                    </p:anim>
                                    <p:animScale>
                                      <p:cBhvr>
                                        <p:cTn id="72" dur="100" decel="100000" autoRev="1" fill="hold">
                                          <p:stCondLst>
                                            <p:cond delay="300"/>
                                          </p:stCondLst>
                                        </p:cTn>
                                        <p:tgtEl>
                                          <p:spTgt spid="73733"/>
                                        </p:tgtEl>
                                      </p:cBhvr>
                                      <p:from x="100000" y="100000"/>
                                      <p:to x="80000" y="100000"/>
                                    </p:animScale>
                                    <p:anim by="(#ppt_h/3+#ppt_w*0.1)" calcmode="lin" valueType="num">
                                      <p:cBhvr additive="sum">
                                        <p:cTn id="73" dur="100" decel="100000" autoRev="1" fill="hold">
                                          <p:stCondLst>
                                            <p:cond delay="300"/>
                                          </p:stCondLst>
                                        </p:cTn>
                                        <p:tgtEl>
                                          <p:spTgt spid="73733"/>
                                        </p:tgtEl>
                                        <p:attrNameLst>
                                          <p:attrName>ppt_x</p:attrName>
                                        </p:attrNameLst>
                                      </p:cBhvr>
                                    </p:anim>
                                  </p:childTnLst>
                                </p:cTn>
                              </p:par>
                            </p:childTnLst>
                          </p:cTn>
                        </p:par>
                        <p:par>
                          <p:cTn id="74" fill="hold">
                            <p:stCondLst>
                              <p:cond delay="5500"/>
                            </p:stCondLst>
                            <p:childTnLst>
                              <p:par>
                                <p:cTn id="75" presetID="23" presetClass="entr" presetSubtype="16" fill="hold" grpId="0" nodeType="afterEffect">
                                  <p:stCondLst>
                                    <p:cond delay="0"/>
                                  </p:stCondLst>
                                  <p:childTnLst>
                                    <p:set>
                                      <p:cBhvr>
                                        <p:cTn id="76" dur="1" fill="hold">
                                          <p:stCondLst>
                                            <p:cond delay="0"/>
                                          </p:stCondLst>
                                        </p:cTn>
                                        <p:tgtEl>
                                          <p:spTgt spid="73735"/>
                                        </p:tgtEl>
                                        <p:attrNameLst>
                                          <p:attrName>style.visibility</p:attrName>
                                        </p:attrNameLst>
                                      </p:cBhvr>
                                      <p:to>
                                        <p:strVal val="visible"/>
                                      </p:to>
                                    </p:set>
                                    <p:anim calcmode="lin" valueType="num">
                                      <p:cBhvr>
                                        <p:cTn id="77" dur="500" fill="hold"/>
                                        <p:tgtEl>
                                          <p:spTgt spid="73735"/>
                                        </p:tgtEl>
                                        <p:attrNameLst>
                                          <p:attrName>ppt_w</p:attrName>
                                        </p:attrNameLst>
                                      </p:cBhvr>
                                      <p:tavLst>
                                        <p:tav tm="0">
                                          <p:val>
                                            <p:fltVal val="0"/>
                                          </p:val>
                                        </p:tav>
                                        <p:tav tm="100000">
                                          <p:val>
                                            <p:strVal val="#ppt_w"/>
                                          </p:val>
                                        </p:tav>
                                      </p:tavLst>
                                    </p:anim>
                                    <p:anim calcmode="lin" valueType="num">
                                      <p:cBhvr>
                                        <p:cTn id="78" dur="500" fill="hold"/>
                                        <p:tgtEl>
                                          <p:spTgt spid="73735"/>
                                        </p:tgtEl>
                                        <p:attrNameLst>
                                          <p:attrName>ppt_h</p:attrName>
                                        </p:attrNameLst>
                                      </p:cBhvr>
                                      <p:tavLst>
                                        <p:tav tm="0">
                                          <p:val>
                                            <p:fltVal val="0"/>
                                          </p:val>
                                        </p:tav>
                                        <p:tav tm="100000">
                                          <p:val>
                                            <p:strVal val="#ppt_h"/>
                                          </p:val>
                                        </p:tav>
                                      </p:tavLst>
                                    </p:anim>
                                  </p:childTnLst>
                                </p:cTn>
                              </p:par>
                              <p:par>
                                <p:cTn id="79" presetID="23" presetClass="entr" presetSubtype="16" fill="hold" grpId="0" nodeType="withEffect">
                                  <p:stCondLst>
                                    <p:cond delay="0"/>
                                  </p:stCondLst>
                                  <p:childTnLst>
                                    <p:set>
                                      <p:cBhvr>
                                        <p:cTn id="80" dur="1" fill="hold">
                                          <p:stCondLst>
                                            <p:cond delay="0"/>
                                          </p:stCondLst>
                                        </p:cTn>
                                        <p:tgtEl>
                                          <p:spTgt spid="73734"/>
                                        </p:tgtEl>
                                        <p:attrNameLst>
                                          <p:attrName>style.visibility</p:attrName>
                                        </p:attrNameLst>
                                      </p:cBhvr>
                                      <p:to>
                                        <p:strVal val="visible"/>
                                      </p:to>
                                    </p:set>
                                    <p:anim calcmode="lin" valueType="num">
                                      <p:cBhvr>
                                        <p:cTn id="81" dur="500" fill="hold"/>
                                        <p:tgtEl>
                                          <p:spTgt spid="73734"/>
                                        </p:tgtEl>
                                        <p:attrNameLst>
                                          <p:attrName>ppt_w</p:attrName>
                                        </p:attrNameLst>
                                      </p:cBhvr>
                                      <p:tavLst>
                                        <p:tav tm="0">
                                          <p:val>
                                            <p:fltVal val="0"/>
                                          </p:val>
                                        </p:tav>
                                        <p:tav tm="100000">
                                          <p:val>
                                            <p:strVal val="#ppt_w"/>
                                          </p:val>
                                        </p:tav>
                                      </p:tavLst>
                                    </p:anim>
                                    <p:anim calcmode="lin" valueType="num">
                                      <p:cBhvr>
                                        <p:cTn id="82" dur="500" fill="hold"/>
                                        <p:tgtEl>
                                          <p:spTgt spid="7373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2" grpId="0"/>
      <p:bldP spid="73734" grpId="0"/>
      <p:bldP spid="73735"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p:txBody>
          <a:bodyPr/>
          <a:lstStyle/>
          <a:p>
            <a:r>
              <a:rPr lang="fa-IR" sz="2600" dirty="0" smtClean="0"/>
              <a:t>درگاههای ورودی و خروجی </a:t>
            </a:r>
            <a:r>
              <a:rPr lang="en-US" sz="2600" b="1" dirty="0" err="1" smtClean="0">
                <a:latin typeface="Times New Roman" pitchFamily="18" charset="0"/>
                <a:cs typeface="Times New Roman" pitchFamily="18" charset="0"/>
              </a:rPr>
              <a:t>Input/Output</a:t>
            </a:r>
            <a:r>
              <a:rPr lang="en-US" sz="2600" b="1" dirty="0" smtClean="0">
                <a:latin typeface="Times New Roman" pitchFamily="18" charset="0"/>
                <a:cs typeface="Times New Roman" pitchFamily="18" charset="0"/>
              </a:rPr>
              <a:t> Ports</a:t>
            </a:r>
          </a:p>
        </p:txBody>
      </p:sp>
      <p:sp>
        <p:nvSpPr>
          <p:cNvPr id="74755" name="Content Placeholder 2"/>
          <p:cNvSpPr>
            <a:spLocks noGrp="1"/>
          </p:cNvSpPr>
          <p:nvPr>
            <p:ph idx="1"/>
          </p:nvPr>
        </p:nvSpPr>
        <p:spPr>
          <a:xfrm>
            <a:off x="4500563" y="1600200"/>
            <a:ext cx="4186237" cy="4525963"/>
          </a:xfrm>
        </p:spPr>
        <p:txBody>
          <a:bodyPr/>
          <a:lstStyle/>
          <a:p>
            <a:pPr>
              <a:lnSpc>
                <a:spcPct val="170000"/>
              </a:lnSpc>
            </a:pPr>
            <a:r>
              <a:rPr lang="fa-IR" sz="2400" dirty="0" smtClean="0"/>
              <a:t>درگاه مکانی از واحد سیستم است که یک کابل می تواند به آن وصل شود. برای اتصال وسایل جانبی از قبیل موس، چاپگر، اسکنر و ... به کامپیوتر از درگاه ها استفاده می شود. </a:t>
            </a:r>
            <a:endParaRPr lang="en-US" sz="2400" dirty="0" smtClean="0">
              <a:cs typeface="Arial" pitchFamily="34" charset="0"/>
            </a:endParaRPr>
          </a:p>
          <a:p>
            <a:endParaRPr lang="en-US" sz="1600" dirty="0" smtClean="0">
              <a:cs typeface="Arial" pitchFamily="34" charset="0"/>
            </a:endParaRPr>
          </a:p>
        </p:txBody>
      </p:sp>
      <p:pic>
        <p:nvPicPr>
          <p:cNvPr id="74756" name="Picture 3" descr="ioports2.gif"/>
          <p:cNvPicPr>
            <a:picLocks noChangeAspect="1"/>
          </p:cNvPicPr>
          <p:nvPr/>
        </p:nvPicPr>
        <p:blipFill>
          <a:blip r:embed="rId2" cstate="print"/>
          <a:srcRect/>
          <a:stretch>
            <a:fillRect/>
          </a:stretch>
        </p:blipFill>
        <p:spPr bwMode="auto">
          <a:xfrm>
            <a:off x="1000125" y="1558925"/>
            <a:ext cx="3357563" cy="5216525"/>
          </a:xfrm>
          <a:prstGeom prst="rect">
            <a:avLst/>
          </a:prstGeom>
          <a:noFill/>
          <a:ln w="9525">
            <a:noFill/>
            <a:miter lim="800000"/>
            <a:headEnd/>
            <a:tailEnd/>
          </a:ln>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74754"/>
                                        </p:tgtEl>
                                        <p:attrNameLst>
                                          <p:attrName>style.visibility</p:attrName>
                                        </p:attrNameLst>
                                      </p:cBhvr>
                                      <p:to>
                                        <p:strVal val="visible"/>
                                      </p:to>
                                    </p:set>
                                    <p:animEffect transition="in" filter="fade">
                                      <p:cBhvr>
                                        <p:cTn id="7" dur="800" decel="100000"/>
                                        <p:tgtEl>
                                          <p:spTgt spid="74754"/>
                                        </p:tgtEl>
                                      </p:cBhvr>
                                    </p:animEffect>
                                    <p:anim calcmode="lin" valueType="num">
                                      <p:cBhvr>
                                        <p:cTn id="8" dur="800" decel="100000" fill="hold"/>
                                        <p:tgtEl>
                                          <p:spTgt spid="74754"/>
                                        </p:tgtEl>
                                        <p:attrNameLst>
                                          <p:attrName>style.rotation</p:attrName>
                                        </p:attrNameLst>
                                      </p:cBhvr>
                                      <p:tavLst>
                                        <p:tav tm="0">
                                          <p:val>
                                            <p:fltVal val="-90"/>
                                          </p:val>
                                        </p:tav>
                                        <p:tav tm="100000">
                                          <p:val>
                                            <p:fltVal val="0"/>
                                          </p:val>
                                        </p:tav>
                                      </p:tavLst>
                                    </p:anim>
                                    <p:anim calcmode="lin" valueType="num">
                                      <p:cBhvr>
                                        <p:cTn id="9" dur="800" decel="100000" fill="hold"/>
                                        <p:tgtEl>
                                          <p:spTgt spid="74754"/>
                                        </p:tgtEl>
                                        <p:attrNameLst>
                                          <p:attrName>ppt_x</p:attrName>
                                        </p:attrNameLst>
                                      </p:cBhvr>
                                      <p:tavLst>
                                        <p:tav tm="0">
                                          <p:val>
                                            <p:strVal val="#ppt_x+0.4"/>
                                          </p:val>
                                        </p:tav>
                                        <p:tav tm="100000">
                                          <p:val>
                                            <p:strVal val="#ppt_x-0.05"/>
                                          </p:val>
                                        </p:tav>
                                      </p:tavLst>
                                    </p:anim>
                                    <p:anim calcmode="lin" valueType="num">
                                      <p:cBhvr>
                                        <p:cTn id="10" dur="800" decel="100000" fill="hold"/>
                                        <p:tgtEl>
                                          <p:spTgt spid="7475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7475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74754"/>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74755">
                                            <p:txEl>
                                              <p:pRg st="0" end="0"/>
                                            </p:txEl>
                                          </p:spTgt>
                                        </p:tgtEl>
                                        <p:attrNameLst>
                                          <p:attrName>style.visibility</p:attrName>
                                        </p:attrNameLst>
                                      </p:cBhvr>
                                      <p:to>
                                        <p:strVal val="visible"/>
                                      </p:to>
                                    </p:set>
                                    <p:animEffect transition="in" filter="fade">
                                      <p:cBhvr>
                                        <p:cTn id="16" dur="500"/>
                                        <p:tgtEl>
                                          <p:spTgt spid="74755">
                                            <p:txEl>
                                              <p:pRg st="0" end="0"/>
                                            </p:txEl>
                                          </p:spTgt>
                                        </p:tgtEl>
                                      </p:cBhvr>
                                    </p:animEffect>
                                    <p:anim calcmode="lin" valueType="num">
                                      <p:cBhvr>
                                        <p:cTn id="17" dur="500" fill="hold"/>
                                        <p:tgtEl>
                                          <p:spTgt spid="74755">
                                            <p:txEl>
                                              <p:pRg st="0" end="0"/>
                                            </p:txEl>
                                          </p:spTgt>
                                        </p:tgtEl>
                                        <p:attrNameLst>
                                          <p:attrName>ppt_x</p:attrName>
                                        </p:attrNameLst>
                                      </p:cBhvr>
                                      <p:tavLst>
                                        <p:tav tm="0">
                                          <p:val>
                                            <p:strVal val="#ppt_x"/>
                                          </p:val>
                                        </p:tav>
                                        <p:tav tm="100000">
                                          <p:val>
                                            <p:strVal val="#ppt_x"/>
                                          </p:val>
                                        </p:tav>
                                      </p:tavLst>
                                    </p:anim>
                                    <p:anim calcmode="lin" valueType="num">
                                      <p:cBhvr>
                                        <p:cTn id="18" dur="500" fill="hold"/>
                                        <p:tgtEl>
                                          <p:spTgt spid="74755">
                                            <p:txEl>
                                              <p:pRg st="0" end="0"/>
                                            </p:txEl>
                                          </p:spTgt>
                                        </p:tgtEl>
                                        <p:attrNameLst>
                                          <p:attrName>ppt_y</p:attrName>
                                        </p:attrNameLst>
                                      </p:cBhvr>
                                      <p:tavLst>
                                        <p:tav tm="0">
                                          <p:val>
                                            <p:strVal val="#ppt_y-.1"/>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74756"/>
                                        </p:tgtEl>
                                        <p:attrNameLst>
                                          <p:attrName>style.visibility</p:attrName>
                                        </p:attrNameLst>
                                      </p:cBhvr>
                                      <p:to>
                                        <p:strVal val="visible"/>
                                      </p:to>
                                    </p:set>
                                    <p:animEffect transition="in" filter="fade">
                                      <p:cBhvr>
                                        <p:cTn id="21" dur="1000"/>
                                        <p:tgtEl>
                                          <p:spTgt spid="74756"/>
                                        </p:tgtEl>
                                      </p:cBhvr>
                                    </p:animEffect>
                                    <p:anim calcmode="lin" valueType="num">
                                      <p:cBhvr>
                                        <p:cTn id="22" dur="1000" fill="hold"/>
                                        <p:tgtEl>
                                          <p:spTgt spid="74756"/>
                                        </p:tgtEl>
                                        <p:attrNameLst>
                                          <p:attrName>ppt_x</p:attrName>
                                        </p:attrNameLst>
                                      </p:cBhvr>
                                      <p:tavLst>
                                        <p:tav tm="0">
                                          <p:val>
                                            <p:strVal val="#ppt_x"/>
                                          </p:val>
                                        </p:tav>
                                        <p:tav tm="100000">
                                          <p:val>
                                            <p:strVal val="#ppt_x"/>
                                          </p:val>
                                        </p:tav>
                                      </p:tavLst>
                                    </p:anim>
                                    <p:anim calcmode="lin" valueType="num">
                                      <p:cBhvr>
                                        <p:cTn id="23" dur="900" decel="100000" fill="hold"/>
                                        <p:tgtEl>
                                          <p:spTgt spid="74756"/>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7475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4"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Content Placeholder 2"/>
          <p:cNvSpPr>
            <a:spLocks noGrp="1"/>
          </p:cNvSpPr>
          <p:nvPr>
            <p:ph idx="1"/>
          </p:nvPr>
        </p:nvSpPr>
        <p:spPr>
          <a:xfrm>
            <a:off x="457200" y="785813"/>
            <a:ext cx="8229600" cy="5429250"/>
          </a:xfrm>
        </p:spPr>
        <p:txBody>
          <a:bodyPr/>
          <a:lstStyle/>
          <a:p>
            <a:pPr hangingPunct="1">
              <a:spcAft>
                <a:spcPts val="1200"/>
              </a:spcAft>
              <a:buFont typeface="Wingdings" pitchFamily="2" charset="2"/>
              <a:buNone/>
            </a:pPr>
            <a:r>
              <a:rPr lang="fa-IR" sz="2800" dirty="0" smtClean="0">
                <a:cs typeface="B Titr" pitchFamily="2" charset="-78"/>
              </a:rPr>
              <a:t>درگاه موازی </a:t>
            </a:r>
            <a:r>
              <a:rPr lang="en-US" sz="2800" b="1" dirty="0" smtClean="0">
                <a:latin typeface="Times New Roman" pitchFamily="18" charset="0"/>
                <a:cs typeface="Times New Roman" pitchFamily="18" charset="0"/>
              </a:rPr>
              <a:t>Parallel</a:t>
            </a:r>
            <a:r>
              <a:rPr lang="en-US" sz="2800" b="1" dirty="0" smtClean="0">
                <a:cs typeface="Arial" pitchFamily="34" charset="0"/>
              </a:rPr>
              <a:t> </a:t>
            </a:r>
            <a:r>
              <a:rPr lang="en-US" sz="2800" b="1" dirty="0" smtClean="0">
                <a:latin typeface="Times New Roman" pitchFamily="18" charset="0"/>
                <a:cs typeface="Times New Roman" pitchFamily="18" charset="0"/>
              </a:rPr>
              <a:t>Port</a:t>
            </a:r>
            <a:endParaRPr lang="fa-IR" sz="2800" b="1" dirty="0" smtClean="0">
              <a:latin typeface="Times New Roman" pitchFamily="18" charset="0"/>
              <a:cs typeface="Times New Roman" pitchFamily="18" charset="0"/>
            </a:endParaRPr>
          </a:p>
          <a:p>
            <a:pPr hangingPunct="1">
              <a:lnSpc>
                <a:spcPct val="200000"/>
              </a:lnSpc>
            </a:pPr>
            <a:r>
              <a:rPr lang="fa-IR" sz="2400" dirty="0" smtClean="0"/>
              <a:t>ازدرگاههای موازی برای ارتباط دستگا ههای نظیر چاپگر اسکنر استفاده می شود. </a:t>
            </a:r>
            <a:endParaRPr lang="en-US" sz="2400" dirty="0" smtClean="0"/>
          </a:p>
          <a:p>
            <a:pPr hangingPunct="1">
              <a:lnSpc>
                <a:spcPct val="200000"/>
              </a:lnSpc>
            </a:pPr>
            <a:r>
              <a:rPr lang="fa-IR" sz="2400" dirty="0" smtClean="0"/>
              <a:t>این درگا ه ها دارای 25 پین بوده و با عنوان </a:t>
            </a:r>
            <a:r>
              <a:rPr lang="en-US" sz="2400" dirty="0" smtClean="0">
                <a:latin typeface="Times New Roman" pitchFamily="18" charset="0"/>
                <a:cs typeface="Times New Roman" pitchFamily="18" charset="0"/>
              </a:rPr>
              <a:t>Lpt1</a:t>
            </a:r>
            <a:r>
              <a:rPr lang="fa-IR" sz="2400" dirty="0" smtClean="0"/>
              <a:t> ، </a:t>
            </a:r>
            <a:r>
              <a:rPr lang="en-US" sz="2400" dirty="0" smtClean="0">
                <a:latin typeface="Times New Roman" pitchFamily="18" charset="0"/>
                <a:cs typeface="Times New Roman" pitchFamily="18" charset="0"/>
              </a:rPr>
              <a:t>Lpt2</a:t>
            </a:r>
            <a:r>
              <a:rPr lang="fa-IR" sz="2400" dirty="0" smtClean="0"/>
              <a:t> و ... شناخته می شوند.</a:t>
            </a:r>
            <a:endParaRPr lang="en-US" sz="2400" dirty="0" smtClean="0"/>
          </a:p>
          <a:p>
            <a:pPr hangingPunct="1">
              <a:lnSpc>
                <a:spcPct val="200000"/>
              </a:lnSpc>
            </a:pPr>
            <a:r>
              <a:rPr lang="fa-IR" sz="2400" dirty="0" smtClean="0"/>
              <a:t> در این روش انتقال، داده ها و اطلاعات به صورت هم زمان ارسال می شوند </a:t>
            </a:r>
            <a:r>
              <a:rPr lang="en-US" sz="2400" dirty="0" smtClean="0"/>
              <a:t>.</a:t>
            </a:r>
            <a:r>
              <a:rPr lang="fa-IR" sz="2400" dirty="0" smtClean="0"/>
              <a:t> </a:t>
            </a:r>
            <a:endParaRPr lang="en-US" sz="2400" dirty="0" smtClean="0"/>
          </a:p>
          <a:p>
            <a:pPr hangingPunct="1">
              <a:lnSpc>
                <a:spcPct val="200000"/>
              </a:lnSpc>
            </a:pPr>
            <a:r>
              <a:rPr lang="fa-IR" sz="2400" dirty="0" smtClean="0"/>
              <a:t>دارای سرعت انتقال بیشتری در مقایسه با درگا ههای سری هستند.</a:t>
            </a:r>
            <a:endParaRPr lang="en-US" sz="2400" dirty="0" smtClean="0">
              <a:cs typeface="Arial" pitchFamily="34" charset="0"/>
            </a:endParaRPr>
          </a:p>
          <a:p>
            <a:endParaRPr lang="en-US" sz="2400" dirty="0" smtClean="0"/>
          </a:p>
        </p:txBody>
      </p:sp>
      <p:pic>
        <p:nvPicPr>
          <p:cNvPr id="3" name="Picture 2" descr="serial.gif"/>
          <p:cNvPicPr>
            <a:picLocks noChangeAspect="1"/>
          </p:cNvPicPr>
          <p:nvPr/>
        </p:nvPicPr>
        <p:blipFill>
          <a:blip r:embed="rId2" cstate="print"/>
          <a:srcRect t="14572" b="49833"/>
          <a:stretch>
            <a:fillRect/>
          </a:stretch>
        </p:blipFill>
        <p:spPr>
          <a:xfrm>
            <a:off x="785786" y="4929198"/>
            <a:ext cx="4227831" cy="1500198"/>
          </a:xfrm>
          <a:prstGeom prst="rect">
            <a:avLst/>
          </a:prstGeom>
          <a:ln>
            <a:noFill/>
          </a:ln>
          <a:effectLst>
            <a:softEdge rad="112500"/>
          </a:effectLst>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75778">
                                            <p:txEl>
                                              <p:pRg st="0" end="0"/>
                                            </p:txEl>
                                          </p:spTgt>
                                        </p:tgtEl>
                                        <p:attrNameLst>
                                          <p:attrName>style.visibility</p:attrName>
                                        </p:attrNameLst>
                                      </p:cBhvr>
                                      <p:to>
                                        <p:strVal val="visible"/>
                                      </p:to>
                                    </p:set>
                                    <p:animEffect transition="in" filter="fade">
                                      <p:cBhvr>
                                        <p:cTn id="7" dur="800" decel="100000"/>
                                        <p:tgtEl>
                                          <p:spTgt spid="75778">
                                            <p:txEl>
                                              <p:pRg st="0" end="0"/>
                                            </p:txEl>
                                          </p:spTgt>
                                        </p:tgtEl>
                                      </p:cBhvr>
                                    </p:animEffect>
                                    <p:anim calcmode="lin" valueType="num">
                                      <p:cBhvr>
                                        <p:cTn id="8" dur="800" decel="100000" fill="hold"/>
                                        <p:tgtEl>
                                          <p:spTgt spid="75778">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75778">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75778">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75778">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75778">
                                            <p:txEl>
                                              <p:pRg st="0" end="0"/>
                                            </p:txEl>
                                          </p:spTgt>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75778">
                                            <p:txEl>
                                              <p:pRg st="1" end="1"/>
                                            </p:txEl>
                                          </p:spTgt>
                                        </p:tgtEl>
                                        <p:attrNameLst>
                                          <p:attrName>style.visibility</p:attrName>
                                        </p:attrNameLst>
                                      </p:cBhvr>
                                      <p:to>
                                        <p:strVal val="visible"/>
                                      </p:to>
                                    </p:set>
                                    <p:animEffect transition="in" filter="fade">
                                      <p:cBhvr>
                                        <p:cTn id="16" dur="500"/>
                                        <p:tgtEl>
                                          <p:spTgt spid="75778">
                                            <p:txEl>
                                              <p:pRg st="1" end="1"/>
                                            </p:txEl>
                                          </p:spTgt>
                                        </p:tgtEl>
                                      </p:cBhvr>
                                    </p:animEffect>
                                    <p:anim calcmode="lin" valueType="num">
                                      <p:cBhvr>
                                        <p:cTn id="17" dur="500" fill="hold"/>
                                        <p:tgtEl>
                                          <p:spTgt spid="75778">
                                            <p:txEl>
                                              <p:pRg st="1" end="1"/>
                                            </p:txEl>
                                          </p:spTgt>
                                        </p:tgtEl>
                                        <p:attrNameLst>
                                          <p:attrName>ppt_x</p:attrName>
                                        </p:attrNameLst>
                                      </p:cBhvr>
                                      <p:tavLst>
                                        <p:tav tm="0">
                                          <p:val>
                                            <p:strVal val="#ppt_x"/>
                                          </p:val>
                                        </p:tav>
                                        <p:tav tm="100000">
                                          <p:val>
                                            <p:strVal val="#ppt_x"/>
                                          </p:val>
                                        </p:tav>
                                      </p:tavLst>
                                    </p:anim>
                                    <p:anim calcmode="lin" valueType="num">
                                      <p:cBhvr>
                                        <p:cTn id="18" dur="500" fill="hold"/>
                                        <p:tgtEl>
                                          <p:spTgt spid="75778">
                                            <p:txEl>
                                              <p:pRg st="1" end="1"/>
                                            </p:txEl>
                                          </p:spTgt>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47" presetClass="entr" presetSubtype="0" fill="hold" nodeType="afterEffect">
                                  <p:stCondLst>
                                    <p:cond delay="0"/>
                                  </p:stCondLst>
                                  <p:childTnLst>
                                    <p:set>
                                      <p:cBhvr>
                                        <p:cTn id="21" dur="1" fill="hold">
                                          <p:stCondLst>
                                            <p:cond delay="0"/>
                                          </p:stCondLst>
                                        </p:cTn>
                                        <p:tgtEl>
                                          <p:spTgt spid="75778">
                                            <p:txEl>
                                              <p:pRg st="2" end="2"/>
                                            </p:txEl>
                                          </p:spTgt>
                                        </p:tgtEl>
                                        <p:attrNameLst>
                                          <p:attrName>style.visibility</p:attrName>
                                        </p:attrNameLst>
                                      </p:cBhvr>
                                      <p:to>
                                        <p:strVal val="visible"/>
                                      </p:to>
                                    </p:set>
                                    <p:animEffect transition="in" filter="fade">
                                      <p:cBhvr>
                                        <p:cTn id="22" dur="500"/>
                                        <p:tgtEl>
                                          <p:spTgt spid="75778">
                                            <p:txEl>
                                              <p:pRg st="2" end="2"/>
                                            </p:txEl>
                                          </p:spTgt>
                                        </p:tgtEl>
                                      </p:cBhvr>
                                    </p:animEffect>
                                    <p:anim calcmode="lin" valueType="num">
                                      <p:cBhvr>
                                        <p:cTn id="23" dur="500" fill="hold"/>
                                        <p:tgtEl>
                                          <p:spTgt spid="75778">
                                            <p:txEl>
                                              <p:pRg st="2" end="2"/>
                                            </p:txEl>
                                          </p:spTgt>
                                        </p:tgtEl>
                                        <p:attrNameLst>
                                          <p:attrName>ppt_x</p:attrName>
                                        </p:attrNameLst>
                                      </p:cBhvr>
                                      <p:tavLst>
                                        <p:tav tm="0">
                                          <p:val>
                                            <p:strVal val="#ppt_x"/>
                                          </p:val>
                                        </p:tav>
                                        <p:tav tm="100000">
                                          <p:val>
                                            <p:strVal val="#ppt_x"/>
                                          </p:val>
                                        </p:tav>
                                      </p:tavLst>
                                    </p:anim>
                                    <p:anim calcmode="lin" valueType="num">
                                      <p:cBhvr>
                                        <p:cTn id="24" dur="500" fill="hold"/>
                                        <p:tgtEl>
                                          <p:spTgt spid="75778">
                                            <p:txEl>
                                              <p:pRg st="2" end="2"/>
                                            </p:txEl>
                                          </p:spTgt>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47" presetClass="entr" presetSubtype="0" fill="hold" nodeType="afterEffect">
                                  <p:stCondLst>
                                    <p:cond delay="0"/>
                                  </p:stCondLst>
                                  <p:childTnLst>
                                    <p:set>
                                      <p:cBhvr>
                                        <p:cTn id="27" dur="1" fill="hold">
                                          <p:stCondLst>
                                            <p:cond delay="0"/>
                                          </p:stCondLst>
                                        </p:cTn>
                                        <p:tgtEl>
                                          <p:spTgt spid="75778">
                                            <p:txEl>
                                              <p:pRg st="3" end="3"/>
                                            </p:txEl>
                                          </p:spTgt>
                                        </p:tgtEl>
                                        <p:attrNameLst>
                                          <p:attrName>style.visibility</p:attrName>
                                        </p:attrNameLst>
                                      </p:cBhvr>
                                      <p:to>
                                        <p:strVal val="visible"/>
                                      </p:to>
                                    </p:set>
                                    <p:animEffect transition="in" filter="fade">
                                      <p:cBhvr>
                                        <p:cTn id="28" dur="500"/>
                                        <p:tgtEl>
                                          <p:spTgt spid="75778">
                                            <p:txEl>
                                              <p:pRg st="3" end="3"/>
                                            </p:txEl>
                                          </p:spTgt>
                                        </p:tgtEl>
                                      </p:cBhvr>
                                    </p:animEffect>
                                    <p:anim calcmode="lin" valueType="num">
                                      <p:cBhvr>
                                        <p:cTn id="29" dur="500" fill="hold"/>
                                        <p:tgtEl>
                                          <p:spTgt spid="75778">
                                            <p:txEl>
                                              <p:pRg st="3" end="3"/>
                                            </p:txEl>
                                          </p:spTgt>
                                        </p:tgtEl>
                                        <p:attrNameLst>
                                          <p:attrName>ppt_x</p:attrName>
                                        </p:attrNameLst>
                                      </p:cBhvr>
                                      <p:tavLst>
                                        <p:tav tm="0">
                                          <p:val>
                                            <p:strVal val="#ppt_x"/>
                                          </p:val>
                                        </p:tav>
                                        <p:tav tm="100000">
                                          <p:val>
                                            <p:strVal val="#ppt_x"/>
                                          </p:val>
                                        </p:tav>
                                      </p:tavLst>
                                    </p:anim>
                                    <p:anim calcmode="lin" valueType="num">
                                      <p:cBhvr>
                                        <p:cTn id="30" dur="500" fill="hold"/>
                                        <p:tgtEl>
                                          <p:spTgt spid="75778">
                                            <p:txEl>
                                              <p:pRg st="3" end="3"/>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7" presetClass="entr" presetSubtype="0" fill="hold" nodeType="afterEffect">
                                  <p:stCondLst>
                                    <p:cond delay="0"/>
                                  </p:stCondLst>
                                  <p:childTnLst>
                                    <p:set>
                                      <p:cBhvr>
                                        <p:cTn id="33" dur="1" fill="hold">
                                          <p:stCondLst>
                                            <p:cond delay="0"/>
                                          </p:stCondLst>
                                        </p:cTn>
                                        <p:tgtEl>
                                          <p:spTgt spid="75778">
                                            <p:txEl>
                                              <p:pRg st="4" end="4"/>
                                            </p:txEl>
                                          </p:spTgt>
                                        </p:tgtEl>
                                        <p:attrNameLst>
                                          <p:attrName>style.visibility</p:attrName>
                                        </p:attrNameLst>
                                      </p:cBhvr>
                                      <p:to>
                                        <p:strVal val="visible"/>
                                      </p:to>
                                    </p:set>
                                    <p:animEffect transition="in" filter="fade">
                                      <p:cBhvr>
                                        <p:cTn id="34" dur="500"/>
                                        <p:tgtEl>
                                          <p:spTgt spid="75778">
                                            <p:txEl>
                                              <p:pRg st="4" end="4"/>
                                            </p:txEl>
                                          </p:spTgt>
                                        </p:tgtEl>
                                      </p:cBhvr>
                                    </p:animEffect>
                                    <p:anim calcmode="lin" valueType="num">
                                      <p:cBhvr>
                                        <p:cTn id="35" dur="500" fill="hold"/>
                                        <p:tgtEl>
                                          <p:spTgt spid="75778">
                                            <p:txEl>
                                              <p:pRg st="4" end="4"/>
                                            </p:txEl>
                                          </p:spTgt>
                                        </p:tgtEl>
                                        <p:attrNameLst>
                                          <p:attrName>ppt_x</p:attrName>
                                        </p:attrNameLst>
                                      </p:cBhvr>
                                      <p:tavLst>
                                        <p:tav tm="0">
                                          <p:val>
                                            <p:strVal val="#ppt_x"/>
                                          </p:val>
                                        </p:tav>
                                        <p:tav tm="100000">
                                          <p:val>
                                            <p:strVal val="#ppt_x"/>
                                          </p:val>
                                        </p:tav>
                                      </p:tavLst>
                                    </p:anim>
                                    <p:anim calcmode="lin" valueType="num">
                                      <p:cBhvr>
                                        <p:cTn id="36" dur="500" fill="hold"/>
                                        <p:tgtEl>
                                          <p:spTgt spid="75778">
                                            <p:txEl>
                                              <p:pRg st="4" end="4"/>
                                            </p:txEl>
                                          </p:spTgt>
                                        </p:tgtEl>
                                        <p:attrNameLst>
                                          <p:attrName>ppt_y</p:attrName>
                                        </p:attrNameLst>
                                      </p:cBhvr>
                                      <p:tavLst>
                                        <p:tav tm="0">
                                          <p:val>
                                            <p:strVal val="#ppt_y-.1"/>
                                          </p:val>
                                        </p:tav>
                                        <p:tav tm="100000">
                                          <p:val>
                                            <p:strVal val="#ppt_y"/>
                                          </p:val>
                                        </p:tav>
                                      </p:tavLst>
                                    </p:anim>
                                  </p:childTnLst>
                                </p:cTn>
                              </p:par>
                              <p:par>
                                <p:cTn id="37" presetID="37" presetClass="entr" presetSubtype="0"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fade">
                                      <p:cBhvr>
                                        <p:cTn id="39" dur="1000"/>
                                        <p:tgtEl>
                                          <p:spTgt spid="3"/>
                                        </p:tgtEl>
                                      </p:cBhvr>
                                    </p:animEffect>
                                    <p:anim calcmode="lin" valueType="num">
                                      <p:cBhvr>
                                        <p:cTn id="40" dur="1000" fill="hold"/>
                                        <p:tgtEl>
                                          <p:spTgt spid="3"/>
                                        </p:tgtEl>
                                        <p:attrNameLst>
                                          <p:attrName>ppt_x</p:attrName>
                                        </p:attrNameLst>
                                      </p:cBhvr>
                                      <p:tavLst>
                                        <p:tav tm="0">
                                          <p:val>
                                            <p:strVal val="#ppt_x"/>
                                          </p:val>
                                        </p:tav>
                                        <p:tav tm="100000">
                                          <p:val>
                                            <p:strVal val="#ppt_x"/>
                                          </p:val>
                                        </p:tav>
                                      </p:tavLst>
                                    </p:anim>
                                    <p:anim calcmode="lin" valueType="num">
                                      <p:cBhvr>
                                        <p:cTn id="41" dur="900" decel="100000" fill="hold"/>
                                        <p:tgtEl>
                                          <p:spTgt spid="3"/>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p:txBody>
          <a:bodyPr/>
          <a:lstStyle/>
          <a:p>
            <a:r>
              <a:rPr lang="fa-IR" dirty="0" smtClean="0"/>
              <a:t>درگاه سریال  </a:t>
            </a:r>
            <a:r>
              <a:rPr lang="en-US" b="1" dirty="0" smtClean="0">
                <a:latin typeface="Times New Roman" pitchFamily="18" charset="0"/>
                <a:cs typeface="Times New Roman" pitchFamily="18" charset="0"/>
              </a:rPr>
              <a:t>Serial</a:t>
            </a:r>
            <a:r>
              <a:rPr lang="en-US" b="1" dirty="0" smtClean="0"/>
              <a:t> </a:t>
            </a:r>
            <a:r>
              <a:rPr lang="en-US" b="1" dirty="0" smtClean="0">
                <a:latin typeface="Times New Roman" pitchFamily="18" charset="0"/>
                <a:cs typeface="Times New Roman" pitchFamily="18" charset="0"/>
              </a:rPr>
              <a:t>port</a:t>
            </a:r>
            <a:endParaRPr lang="en-US" dirty="0" smtClean="0"/>
          </a:p>
        </p:txBody>
      </p:sp>
      <p:sp>
        <p:nvSpPr>
          <p:cNvPr id="76803" name="Content Placeholder 2"/>
          <p:cNvSpPr>
            <a:spLocks noGrp="1"/>
          </p:cNvSpPr>
          <p:nvPr>
            <p:ph idx="1"/>
          </p:nvPr>
        </p:nvSpPr>
        <p:spPr/>
        <p:txBody>
          <a:bodyPr/>
          <a:lstStyle/>
          <a:p>
            <a:r>
              <a:rPr lang="fa-IR" sz="2700" dirty="0" smtClean="0"/>
              <a:t>این درگاهها برای ارتباط دستگاههایی از قبیل ماوس استفاده می شوند.</a:t>
            </a:r>
          </a:p>
          <a:p>
            <a:r>
              <a:rPr lang="fa-IR" sz="2700" dirty="0" smtClean="0"/>
              <a:t>بیشتر کامپیوتر ها دارای دو درگاه 9 پین هستند. </a:t>
            </a:r>
          </a:p>
          <a:p>
            <a:r>
              <a:rPr lang="fa-IR" sz="2700" dirty="0" smtClean="0"/>
              <a:t>کامپیوتر ها درگاههای سری را به عنوان </a:t>
            </a:r>
            <a:r>
              <a:rPr lang="en-US" sz="2400" dirty="0" smtClean="0">
                <a:latin typeface="Times New Roman" pitchFamily="18" charset="0"/>
                <a:cs typeface="Times New Roman" pitchFamily="18" charset="0"/>
              </a:rPr>
              <a:t>Com1</a:t>
            </a:r>
            <a:r>
              <a:rPr lang="fa-IR" sz="2400" dirty="0" smtClean="0"/>
              <a:t> </a:t>
            </a:r>
            <a:r>
              <a:rPr lang="fa-IR" sz="2700" dirty="0" smtClean="0"/>
              <a:t>، </a:t>
            </a:r>
            <a:r>
              <a:rPr lang="en-US" sz="2400" dirty="0" smtClean="0">
                <a:latin typeface="Times New Roman" pitchFamily="18" charset="0"/>
                <a:cs typeface="Times New Roman" pitchFamily="18" charset="0"/>
              </a:rPr>
              <a:t>Com2</a:t>
            </a:r>
            <a:r>
              <a:rPr lang="fa-IR" sz="2400" dirty="0" smtClean="0"/>
              <a:t> </a:t>
            </a:r>
            <a:r>
              <a:rPr lang="fa-IR" sz="2700" dirty="0" smtClean="0"/>
              <a:t>می شناسند.</a:t>
            </a:r>
          </a:p>
          <a:p>
            <a:r>
              <a:rPr lang="fa-IR" sz="2700" dirty="0" smtClean="0"/>
              <a:t> در این روش انتقال اطلاعات به صورت بیت به بیت صورت می گیرد.</a:t>
            </a:r>
            <a:endParaRPr lang="en-US" sz="2700" dirty="0" smtClean="0">
              <a:cs typeface="Arial" pitchFamily="34" charset="0"/>
            </a:endParaRPr>
          </a:p>
          <a:p>
            <a:endParaRPr lang="en-US" sz="2700" dirty="0" smtClean="0"/>
          </a:p>
        </p:txBody>
      </p:sp>
      <p:pic>
        <p:nvPicPr>
          <p:cNvPr id="76804" name="Picture 2"/>
          <p:cNvPicPr>
            <a:picLocks noChangeAspect="1" noChangeArrowheads="1"/>
          </p:cNvPicPr>
          <p:nvPr/>
        </p:nvPicPr>
        <p:blipFill>
          <a:blip r:embed="rId2" cstate="print"/>
          <a:srcRect/>
          <a:stretch>
            <a:fillRect/>
          </a:stretch>
        </p:blipFill>
        <p:spPr bwMode="auto">
          <a:xfrm>
            <a:off x="857250" y="4714875"/>
            <a:ext cx="2571750" cy="958850"/>
          </a:xfrm>
          <a:prstGeom prst="rect">
            <a:avLst/>
          </a:prstGeom>
          <a:noFill/>
          <a:ln w="9525">
            <a:noFill/>
            <a:miter lim="800000"/>
            <a:headEnd/>
            <a:tailEnd/>
          </a:ln>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76802"/>
                                        </p:tgtEl>
                                        <p:attrNameLst>
                                          <p:attrName>style.visibility</p:attrName>
                                        </p:attrNameLst>
                                      </p:cBhvr>
                                      <p:to>
                                        <p:strVal val="visible"/>
                                      </p:to>
                                    </p:set>
                                    <p:animEffect transition="in" filter="fade">
                                      <p:cBhvr>
                                        <p:cTn id="7" dur="800" decel="100000"/>
                                        <p:tgtEl>
                                          <p:spTgt spid="76802"/>
                                        </p:tgtEl>
                                      </p:cBhvr>
                                    </p:animEffect>
                                    <p:anim calcmode="lin" valueType="num">
                                      <p:cBhvr>
                                        <p:cTn id="8" dur="800" decel="100000" fill="hold"/>
                                        <p:tgtEl>
                                          <p:spTgt spid="76802"/>
                                        </p:tgtEl>
                                        <p:attrNameLst>
                                          <p:attrName>style.rotation</p:attrName>
                                        </p:attrNameLst>
                                      </p:cBhvr>
                                      <p:tavLst>
                                        <p:tav tm="0">
                                          <p:val>
                                            <p:fltVal val="-90"/>
                                          </p:val>
                                        </p:tav>
                                        <p:tav tm="100000">
                                          <p:val>
                                            <p:fltVal val="0"/>
                                          </p:val>
                                        </p:tav>
                                      </p:tavLst>
                                    </p:anim>
                                    <p:anim calcmode="lin" valueType="num">
                                      <p:cBhvr>
                                        <p:cTn id="9" dur="800" decel="100000" fill="hold"/>
                                        <p:tgtEl>
                                          <p:spTgt spid="76802"/>
                                        </p:tgtEl>
                                        <p:attrNameLst>
                                          <p:attrName>ppt_x</p:attrName>
                                        </p:attrNameLst>
                                      </p:cBhvr>
                                      <p:tavLst>
                                        <p:tav tm="0">
                                          <p:val>
                                            <p:strVal val="#ppt_x+0.4"/>
                                          </p:val>
                                        </p:tav>
                                        <p:tav tm="100000">
                                          <p:val>
                                            <p:strVal val="#ppt_x-0.05"/>
                                          </p:val>
                                        </p:tav>
                                      </p:tavLst>
                                    </p:anim>
                                    <p:anim calcmode="lin" valueType="num">
                                      <p:cBhvr>
                                        <p:cTn id="10" dur="800" decel="100000" fill="hold"/>
                                        <p:tgtEl>
                                          <p:spTgt spid="7680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7680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7680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76803">
                                            <p:txEl>
                                              <p:pRg st="0" end="0"/>
                                            </p:txEl>
                                          </p:spTgt>
                                        </p:tgtEl>
                                        <p:attrNameLst>
                                          <p:attrName>style.visibility</p:attrName>
                                        </p:attrNameLst>
                                      </p:cBhvr>
                                      <p:to>
                                        <p:strVal val="visible"/>
                                      </p:to>
                                    </p:set>
                                    <p:animEffect transition="in" filter="fade">
                                      <p:cBhvr>
                                        <p:cTn id="16" dur="500"/>
                                        <p:tgtEl>
                                          <p:spTgt spid="76803">
                                            <p:txEl>
                                              <p:pRg st="0" end="0"/>
                                            </p:txEl>
                                          </p:spTgt>
                                        </p:tgtEl>
                                      </p:cBhvr>
                                    </p:animEffect>
                                    <p:anim calcmode="lin" valueType="num">
                                      <p:cBhvr>
                                        <p:cTn id="17" dur="500" fill="hold"/>
                                        <p:tgtEl>
                                          <p:spTgt spid="76803">
                                            <p:txEl>
                                              <p:pRg st="0" end="0"/>
                                            </p:txEl>
                                          </p:spTgt>
                                        </p:tgtEl>
                                        <p:attrNameLst>
                                          <p:attrName>ppt_x</p:attrName>
                                        </p:attrNameLst>
                                      </p:cBhvr>
                                      <p:tavLst>
                                        <p:tav tm="0">
                                          <p:val>
                                            <p:strVal val="#ppt_x"/>
                                          </p:val>
                                        </p:tav>
                                        <p:tav tm="100000">
                                          <p:val>
                                            <p:strVal val="#ppt_x"/>
                                          </p:val>
                                        </p:tav>
                                      </p:tavLst>
                                    </p:anim>
                                    <p:anim calcmode="lin" valueType="num">
                                      <p:cBhvr>
                                        <p:cTn id="18" dur="500" fill="hold"/>
                                        <p:tgtEl>
                                          <p:spTgt spid="76803">
                                            <p:txEl>
                                              <p:pRg st="0" end="0"/>
                                            </p:txEl>
                                          </p:spTgt>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47" presetClass="entr" presetSubtype="0" fill="hold" nodeType="afterEffect">
                                  <p:stCondLst>
                                    <p:cond delay="0"/>
                                  </p:stCondLst>
                                  <p:childTnLst>
                                    <p:set>
                                      <p:cBhvr>
                                        <p:cTn id="21" dur="1" fill="hold">
                                          <p:stCondLst>
                                            <p:cond delay="0"/>
                                          </p:stCondLst>
                                        </p:cTn>
                                        <p:tgtEl>
                                          <p:spTgt spid="76803">
                                            <p:txEl>
                                              <p:pRg st="1" end="1"/>
                                            </p:txEl>
                                          </p:spTgt>
                                        </p:tgtEl>
                                        <p:attrNameLst>
                                          <p:attrName>style.visibility</p:attrName>
                                        </p:attrNameLst>
                                      </p:cBhvr>
                                      <p:to>
                                        <p:strVal val="visible"/>
                                      </p:to>
                                    </p:set>
                                    <p:animEffect transition="in" filter="fade">
                                      <p:cBhvr>
                                        <p:cTn id="22" dur="500"/>
                                        <p:tgtEl>
                                          <p:spTgt spid="76803">
                                            <p:txEl>
                                              <p:pRg st="1" end="1"/>
                                            </p:txEl>
                                          </p:spTgt>
                                        </p:tgtEl>
                                      </p:cBhvr>
                                    </p:animEffect>
                                    <p:anim calcmode="lin" valueType="num">
                                      <p:cBhvr>
                                        <p:cTn id="23" dur="500" fill="hold"/>
                                        <p:tgtEl>
                                          <p:spTgt spid="76803">
                                            <p:txEl>
                                              <p:pRg st="1" end="1"/>
                                            </p:txEl>
                                          </p:spTgt>
                                        </p:tgtEl>
                                        <p:attrNameLst>
                                          <p:attrName>ppt_x</p:attrName>
                                        </p:attrNameLst>
                                      </p:cBhvr>
                                      <p:tavLst>
                                        <p:tav tm="0">
                                          <p:val>
                                            <p:strVal val="#ppt_x"/>
                                          </p:val>
                                        </p:tav>
                                        <p:tav tm="100000">
                                          <p:val>
                                            <p:strVal val="#ppt_x"/>
                                          </p:val>
                                        </p:tav>
                                      </p:tavLst>
                                    </p:anim>
                                    <p:anim calcmode="lin" valueType="num">
                                      <p:cBhvr>
                                        <p:cTn id="24" dur="500" fill="hold"/>
                                        <p:tgtEl>
                                          <p:spTgt spid="76803">
                                            <p:txEl>
                                              <p:pRg st="1" end="1"/>
                                            </p:txEl>
                                          </p:spTgt>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47" presetClass="entr" presetSubtype="0" fill="hold" nodeType="afterEffect">
                                  <p:stCondLst>
                                    <p:cond delay="0"/>
                                  </p:stCondLst>
                                  <p:childTnLst>
                                    <p:set>
                                      <p:cBhvr>
                                        <p:cTn id="27" dur="1" fill="hold">
                                          <p:stCondLst>
                                            <p:cond delay="0"/>
                                          </p:stCondLst>
                                        </p:cTn>
                                        <p:tgtEl>
                                          <p:spTgt spid="76803">
                                            <p:txEl>
                                              <p:pRg st="2" end="2"/>
                                            </p:txEl>
                                          </p:spTgt>
                                        </p:tgtEl>
                                        <p:attrNameLst>
                                          <p:attrName>style.visibility</p:attrName>
                                        </p:attrNameLst>
                                      </p:cBhvr>
                                      <p:to>
                                        <p:strVal val="visible"/>
                                      </p:to>
                                    </p:set>
                                    <p:animEffect transition="in" filter="fade">
                                      <p:cBhvr>
                                        <p:cTn id="28" dur="500"/>
                                        <p:tgtEl>
                                          <p:spTgt spid="76803">
                                            <p:txEl>
                                              <p:pRg st="2" end="2"/>
                                            </p:txEl>
                                          </p:spTgt>
                                        </p:tgtEl>
                                      </p:cBhvr>
                                    </p:animEffect>
                                    <p:anim calcmode="lin" valueType="num">
                                      <p:cBhvr>
                                        <p:cTn id="29" dur="500" fill="hold"/>
                                        <p:tgtEl>
                                          <p:spTgt spid="76803">
                                            <p:txEl>
                                              <p:pRg st="2" end="2"/>
                                            </p:txEl>
                                          </p:spTgt>
                                        </p:tgtEl>
                                        <p:attrNameLst>
                                          <p:attrName>ppt_x</p:attrName>
                                        </p:attrNameLst>
                                      </p:cBhvr>
                                      <p:tavLst>
                                        <p:tav tm="0">
                                          <p:val>
                                            <p:strVal val="#ppt_x"/>
                                          </p:val>
                                        </p:tav>
                                        <p:tav tm="100000">
                                          <p:val>
                                            <p:strVal val="#ppt_x"/>
                                          </p:val>
                                        </p:tav>
                                      </p:tavLst>
                                    </p:anim>
                                    <p:anim calcmode="lin" valueType="num">
                                      <p:cBhvr>
                                        <p:cTn id="30" dur="500" fill="hold"/>
                                        <p:tgtEl>
                                          <p:spTgt spid="76803">
                                            <p:txEl>
                                              <p:pRg st="2" end="2"/>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7" presetClass="entr" presetSubtype="0" fill="hold" nodeType="afterEffect">
                                  <p:stCondLst>
                                    <p:cond delay="0"/>
                                  </p:stCondLst>
                                  <p:childTnLst>
                                    <p:set>
                                      <p:cBhvr>
                                        <p:cTn id="33" dur="1" fill="hold">
                                          <p:stCondLst>
                                            <p:cond delay="0"/>
                                          </p:stCondLst>
                                        </p:cTn>
                                        <p:tgtEl>
                                          <p:spTgt spid="76803">
                                            <p:txEl>
                                              <p:pRg st="3" end="3"/>
                                            </p:txEl>
                                          </p:spTgt>
                                        </p:tgtEl>
                                        <p:attrNameLst>
                                          <p:attrName>style.visibility</p:attrName>
                                        </p:attrNameLst>
                                      </p:cBhvr>
                                      <p:to>
                                        <p:strVal val="visible"/>
                                      </p:to>
                                    </p:set>
                                    <p:animEffect transition="in" filter="fade">
                                      <p:cBhvr>
                                        <p:cTn id="34" dur="500"/>
                                        <p:tgtEl>
                                          <p:spTgt spid="76803">
                                            <p:txEl>
                                              <p:pRg st="3" end="3"/>
                                            </p:txEl>
                                          </p:spTgt>
                                        </p:tgtEl>
                                      </p:cBhvr>
                                    </p:animEffect>
                                    <p:anim calcmode="lin" valueType="num">
                                      <p:cBhvr>
                                        <p:cTn id="35" dur="500" fill="hold"/>
                                        <p:tgtEl>
                                          <p:spTgt spid="76803">
                                            <p:txEl>
                                              <p:pRg st="3" end="3"/>
                                            </p:txEl>
                                          </p:spTgt>
                                        </p:tgtEl>
                                        <p:attrNameLst>
                                          <p:attrName>ppt_x</p:attrName>
                                        </p:attrNameLst>
                                      </p:cBhvr>
                                      <p:tavLst>
                                        <p:tav tm="0">
                                          <p:val>
                                            <p:strVal val="#ppt_x"/>
                                          </p:val>
                                        </p:tav>
                                        <p:tav tm="100000">
                                          <p:val>
                                            <p:strVal val="#ppt_x"/>
                                          </p:val>
                                        </p:tav>
                                      </p:tavLst>
                                    </p:anim>
                                    <p:anim calcmode="lin" valueType="num">
                                      <p:cBhvr>
                                        <p:cTn id="36" dur="500" fill="hold"/>
                                        <p:tgtEl>
                                          <p:spTgt spid="76803">
                                            <p:txEl>
                                              <p:pRg st="3" end="3"/>
                                            </p:txEl>
                                          </p:spTgt>
                                        </p:tgtEl>
                                        <p:attrNameLst>
                                          <p:attrName>ppt_y</p:attrName>
                                        </p:attrNameLst>
                                      </p:cBhvr>
                                      <p:tavLst>
                                        <p:tav tm="0">
                                          <p:val>
                                            <p:strVal val="#ppt_y-.1"/>
                                          </p:val>
                                        </p:tav>
                                        <p:tav tm="100000">
                                          <p:val>
                                            <p:strVal val="#ppt_y"/>
                                          </p:val>
                                        </p:tav>
                                      </p:tavLst>
                                    </p:anim>
                                  </p:childTnLst>
                                </p:cTn>
                              </p:par>
                              <p:par>
                                <p:cTn id="37" presetID="37" presetClass="entr" presetSubtype="0" fill="hold" nodeType="withEffect">
                                  <p:stCondLst>
                                    <p:cond delay="0"/>
                                  </p:stCondLst>
                                  <p:childTnLst>
                                    <p:set>
                                      <p:cBhvr>
                                        <p:cTn id="38" dur="1" fill="hold">
                                          <p:stCondLst>
                                            <p:cond delay="0"/>
                                          </p:stCondLst>
                                        </p:cTn>
                                        <p:tgtEl>
                                          <p:spTgt spid="76804"/>
                                        </p:tgtEl>
                                        <p:attrNameLst>
                                          <p:attrName>style.visibility</p:attrName>
                                        </p:attrNameLst>
                                      </p:cBhvr>
                                      <p:to>
                                        <p:strVal val="visible"/>
                                      </p:to>
                                    </p:set>
                                    <p:animEffect transition="in" filter="fade">
                                      <p:cBhvr>
                                        <p:cTn id="39" dur="1000"/>
                                        <p:tgtEl>
                                          <p:spTgt spid="76804"/>
                                        </p:tgtEl>
                                      </p:cBhvr>
                                    </p:animEffect>
                                    <p:anim calcmode="lin" valueType="num">
                                      <p:cBhvr>
                                        <p:cTn id="40" dur="1000" fill="hold"/>
                                        <p:tgtEl>
                                          <p:spTgt spid="76804"/>
                                        </p:tgtEl>
                                        <p:attrNameLst>
                                          <p:attrName>ppt_x</p:attrName>
                                        </p:attrNameLst>
                                      </p:cBhvr>
                                      <p:tavLst>
                                        <p:tav tm="0">
                                          <p:val>
                                            <p:strVal val="#ppt_x"/>
                                          </p:val>
                                        </p:tav>
                                        <p:tav tm="100000">
                                          <p:val>
                                            <p:strVal val="#ppt_x"/>
                                          </p:val>
                                        </p:tav>
                                      </p:tavLst>
                                    </p:anim>
                                    <p:anim calcmode="lin" valueType="num">
                                      <p:cBhvr>
                                        <p:cTn id="41" dur="900" decel="100000" fill="hold"/>
                                        <p:tgtEl>
                                          <p:spTgt spid="76804"/>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7680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2"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Content Placeholder 2"/>
          <p:cNvSpPr>
            <a:spLocks noGrp="1"/>
          </p:cNvSpPr>
          <p:nvPr>
            <p:ph idx="1"/>
          </p:nvPr>
        </p:nvSpPr>
        <p:spPr/>
        <p:txBody>
          <a:bodyPr/>
          <a:lstStyle/>
          <a:p>
            <a:r>
              <a:rPr lang="fa-IR" sz="2800" dirty="0" smtClean="0"/>
              <a:t>این درگاه برای اتصال اکثر دستگاهها از قبیل ماوس، صفحه کلید، اسکنر، چاپگر و . . .  به کار می رود. </a:t>
            </a:r>
            <a:endParaRPr lang="en-US" sz="2800" dirty="0" smtClean="0"/>
          </a:p>
          <a:p>
            <a:r>
              <a:rPr lang="fa-IR" sz="2800" dirty="0" smtClean="0"/>
              <a:t>در گاه </a:t>
            </a:r>
            <a:r>
              <a:rPr lang="en-US" sz="2800" dirty="0" smtClean="0">
                <a:latin typeface="Times New Roman" pitchFamily="18" charset="0"/>
                <a:cs typeface="Times New Roman" pitchFamily="18" charset="0"/>
              </a:rPr>
              <a:t>USB</a:t>
            </a:r>
            <a:r>
              <a:rPr lang="fa-IR" sz="2800" dirty="0" smtClean="0"/>
              <a:t> نسبت به درگاه های دیگر کامپیوتر سرعت بالاتری دارد.</a:t>
            </a:r>
            <a:endParaRPr lang="en-US" sz="2800" dirty="0" smtClean="0">
              <a:cs typeface="Arial" pitchFamily="34" charset="0"/>
            </a:endParaRPr>
          </a:p>
          <a:p>
            <a:endParaRPr lang="en-US" dirty="0" smtClean="0"/>
          </a:p>
        </p:txBody>
      </p:sp>
      <p:pic>
        <p:nvPicPr>
          <p:cNvPr id="77827" name="Picture 7" descr="2164.jpg"/>
          <p:cNvPicPr>
            <a:picLocks noChangeAspect="1"/>
          </p:cNvPicPr>
          <p:nvPr/>
        </p:nvPicPr>
        <p:blipFill>
          <a:blip r:embed="rId2" cstate="print"/>
          <a:srcRect l="37189" t="47917" r="24374" b="33333"/>
          <a:stretch>
            <a:fillRect/>
          </a:stretch>
        </p:blipFill>
        <p:spPr bwMode="auto">
          <a:xfrm>
            <a:off x="571500" y="3786188"/>
            <a:ext cx="2428875" cy="889000"/>
          </a:xfrm>
          <a:prstGeom prst="rect">
            <a:avLst/>
          </a:prstGeom>
          <a:noFill/>
          <a:ln w="9525">
            <a:noFill/>
            <a:miter lim="800000"/>
            <a:headEnd/>
            <a:tailEnd/>
          </a:ln>
        </p:spPr>
      </p:pic>
      <p:sp>
        <p:nvSpPr>
          <p:cNvPr id="77828" name="Title 1"/>
          <p:cNvSpPr>
            <a:spLocks noGrp="1"/>
          </p:cNvSpPr>
          <p:nvPr>
            <p:ph type="title"/>
          </p:nvPr>
        </p:nvSpPr>
        <p:spPr/>
        <p:txBody>
          <a:bodyPr/>
          <a:lstStyle/>
          <a:p>
            <a:r>
              <a:rPr lang="fa-IR" sz="3200" dirty="0" smtClean="0"/>
              <a:t>درگاه</a:t>
            </a:r>
            <a:r>
              <a:rPr lang="fa-IR" sz="3200" b="1" dirty="0" smtClean="0"/>
              <a:t> </a:t>
            </a:r>
            <a:r>
              <a:rPr lang="en-US" sz="3200" b="1" dirty="0" smtClean="0">
                <a:latin typeface="Times New Roman" pitchFamily="18" charset="0"/>
                <a:cs typeface="Times New Roman" pitchFamily="18" charset="0"/>
              </a:rPr>
              <a:t>USB </a:t>
            </a:r>
            <a:endParaRPr lang="en-US" dirty="0" smtClean="0"/>
          </a:p>
        </p:txBody>
      </p:sp>
      <p:pic>
        <p:nvPicPr>
          <p:cNvPr id="77829" name="Content Placeholder 3" descr="USB3.jpg"/>
          <p:cNvPicPr>
            <a:picLocks noChangeAspect="1"/>
          </p:cNvPicPr>
          <p:nvPr/>
        </p:nvPicPr>
        <p:blipFill>
          <a:blip r:embed="rId3" cstate="print"/>
          <a:srcRect t="17647"/>
          <a:stretch>
            <a:fillRect/>
          </a:stretch>
        </p:blipFill>
        <p:spPr bwMode="auto">
          <a:xfrm>
            <a:off x="2714625" y="4857750"/>
            <a:ext cx="2851150" cy="1809750"/>
          </a:xfrm>
          <a:prstGeom prst="rect">
            <a:avLst/>
          </a:prstGeom>
          <a:noFill/>
          <a:ln w="9525">
            <a:noFill/>
            <a:miter lim="800000"/>
            <a:headEnd/>
            <a:tailEnd/>
          </a:ln>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77828"/>
                                        </p:tgtEl>
                                        <p:attrNameLst>
                                          <p:attrName>style.visibility</p:attrName>
                                        </p:attrNameLst>
                                      </p:cBhvr>
                                      <p:to>
                                        <p:strVal val="visible"/>
                                      </p:to>
                                    </p:set>
                                    <p:animEffect transition="in" filter="fade">
                                      <p:cBhvr>
                                        <p:cTn id="7" dur="800" decel="100000"/>
                                        <p:tgtEl>
                                          <p:spTgt spid="77828"/>
                                        </p:tgtEl>
                                      </p:cBhvr>
                                    </p:animEffect>
                                    <p:anim calcmode="lin" valueType="num">
                                      <p:cBhvr>
                                        <p:cTn id="8" dur="800" decel="100000" fill="hold"/>
                                        <p:tgtEl>
                                          <p:spTgt spid="77828"/>
                                        </p:tgtEl>
                                        <p:attrNameLst>
                                          <p:attrName>style.rotation</p:attrName>
                                        </p:attrNameLst>
                                      </p:cBhvr>
                                      <p:tavLst>
                                        <p:tav tm="0">
                                          <p:val>
                                            <p:fltVal val="-90"/>
                                          </p:val>
                                        </p:tav>
                                        <p:tav tm="100000">
                                          <p:val>
                                            <p:fltVal val="0"/>
                                          </p:val>
                                        </p:tav>
                                      </p:tavLst>
                                    </p:anim>
                                    <p:anim calcmode="lin" valueType="num">
                                      <p:cBhvr>
                                        <p:cTn id="9" dur="800" decel="100000" fill="hold"/>
                                        <p:tgtEl>
                                          <p:spTgt spid="77828"/>
                                        </p:tgtEl>
                                        <p:attrNameLst>
                                          <p:attrName>ppt_x</p:attrName>
                                        </p:attrNameLst>
                                      </p:cBhvr>
                                      <p:tavLst>
                                        <p:tav tm="0">
                                          <p:val>
                                            <p:strVal val="#ppt_x+0.4"/>
                                          </p:val>
                                        </p:tav>
                                        <p:tav tm="100000">
                                          <p:val>
                                            <p:strVal val="#ppt_x-0.05"/>
                                          </p:val>
                                        </p:tav>
                                      </p:tavLst>
                                    </p:anim>
                                    <p:anim calcmode="lin" valueType="num">
                                      <p:cBhvr>
                                        <p:cTn id="10" dur="800" decel="100000" fill="hold"/>
                                        <p:tgtEl>
                                          <p:spTgt spid="7782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7782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77828"/>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77826">
                                            <p:txEl>
                                              <p:pRg st="0" end="0"/>
                                            </p:txEl>
                                          </p:spTgt>
                                        </p:tgtEl>
                                        <p:attrNameLst>
                                          <p:attrName>style.visibility</p:attrName>
                                        </p:attrNameLst>
                                      </p:cBhvr>
                                      <p:to>
                                        <p:strVal val="visible"/>
                                      </p:to>
                                    </p:set>
                                    <p:animEffect transition="in" filter="fade">
                                      <p:cBhvr>
                                        <p:cTn id="16" dur="500"/>
                                        <p:tgtEl>
                                          <p:spTgt spid="77826">
                                            <p:txEl>
                                              <p:pRg st="0" end="0"/>
                                            </p:txEl>
                                          </p:spTgt>
                                        </p:tgtEl>
                                      </p:cBhvr>
                                    </p:animEffect>
                                    <p:anim calcmode="lin" valueType="num">
                                      <p:cBhvr>
                                        <p:cTn id="17" dur="500" fill="hold"/>
                                        <p:tgtEl>
                                          <p:spTgt spid="77826">
                                            <p:txEl>
                                              <p:pRg st="0" end="0"/>
                                            </p:txEl>
                                          </p:spTgt>
                                        </p:tgtEl>
                                        <p:attrNameLst>
                                          <p:attrName>ppt_x</p:attrName>
                                        </p:attrNameLst>
                                      </p:cBhvr>
                                      <p:tavLst>
                                        <p:tav tm="0">
                                          <p:val>
                                            <p:strVal val="#ppt_x"/>
                                          </p:val>
                                        </p:tav>
                                        <p:tav tm="100000">
                                          <p:val>
                                            <p:strVal val="#ppt_x"/>
                                          </p:val>
                                        </p:tav>
                                      </p:tavLst>
                                    </p:anim>
                                    <p:anim calcmode="lin" valueType="num">
                                      <p:cBhvr>
                                        <p:cTn id="18" dur="500" fill="hold"/>
                                        <p:tgtEl>
                                          <p:spTgt spid="77826">
                                            <p:txEl>
                                              <p:pRg st="0" end="0"/>
                                            </p:txEl>
                                          </p:spTgt>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47" presetClass="entr" presetSubtype="0" fill="hold" nodeType="afterEffect">
                                  <p:stCondLst>
                                    <p:cond delay="0"/>
                                  </p:stCondLst>
                                  <p:childTnLst>
                                    <p:set>
                                      <p:cBhvr>
                                        <p:cTn id="21" dur="1" fill="hold">
                                          <p:stCondLst>
                                            <p:cond delay="0"/>
                                          </p:stCondLst>
                                        </p:cTn>
                                        <p:tgtEl>
                                          <p:spTgt spid="77826">
                                            <p:txEl>
                                              <p:pRg st="1" end="1"/>
                                            </p:txEl>
                                          </p:spTgt>
                                        </p:tgtEl>
                                        <p:attrNameLst>
                                          <p:attrName>style.visibility</p:attrName>
                                        </p:attrNameLst>
                                      </p:cBhvr>
                                      <p:to>
                                        <p:strVal val="visible"/>
                                      </p:to>
                                    </p:set>
                                    <p:animEffect transition="in" filter="fade">
                                      <p:cBhvr>
                                        <p:cTn id="22" dur="500"/>
                                        <p:tgtEl>
                                          <p:spTgt spid="77826">
                                            <p:txEl>
                                              <p:pRg st="1" end="1"/>
                                            </p:txEl>
                                          </p:spTgt>
                                        </p:tgtEl>
                                      </p:cBhvr>
                                    </p:animEffect>
                                    <p:anim calcmode="lin" valueType="num">
                                      <p:cBhvr>
                                        <p:cTn id="23" dur="500" fill="hold"/>
                                        <p:tgtEl>
                                          <p:spTgt spid="77826">
                                            <p:txEl>
                                              <p:pRg st="1" end="1"/>
                                            </p:txEl>
                                          </p:spTgt>
                                        </p:tgtEl>
                                        <p:attrNameLst>
                                          <p:attrName>ppt_x</p:attrName>
                                        </p:attrNameLst>
                                      </p:cBhvr>
                                      <p:tavLst>
                                        <p:tav tm="0">
                                          <p:val>
                                            <p:strVal val="#ppt_x"/>
                                          </p:val>
                                        </p:tav>
                                        <p:tav tm="100000">
                                          <p:val>
                                            <p:strVal val="#ppt_x"/>
                                          </p:val>
                                        </p:tav>
                                      </p:tavLst>
                                    </p:anim>
                                    <p:anim calcmode="lin" valueType="num">
                                      <p:cBhvr>
                                        <p:cTn id="24" dur="500" fill="hold"/>
                                        <p:tgtEl>
                                          <p:spTgt spid="77826">
                                            <p:txEl>
                                              <p:pRg st="1" end="1"/>
                                            </p:txEl>
                                          </p:spTgt>
                                        </p:tgtEl>
                                        <p:attrNameLst>
                                          <p:attrName>ppt_y</p:attrName>
                                        </p:attrNameLst>
                                      </p:cBhvr>
                                      <p:tavLst>
                                        <p:tav tm="0">
                                          <p:val>
                                            <p:strVal val="#ppt_y-.1"/>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77829"/>
                                        </p:tgtEl>
                                        <p:attrNameLst>
                                          <p:attrName>style.visibility</p:attrName>
                                        </p:attrNameLst>
                                      </p:cBhvr>
                                      <p:to>
                                        <p:strVal val="visible"/>
                                      </p:to>
                                    </p:set>
                                    <p:animEffect transition="in" filter="fade">
                                      <p:cBhvr>
                                        <p:cTn id="27" dur="1000"/>
                                        <p:tgtEl>
                                          <p:spTgt spid="77829"/>
                                        </p:tgtEl>
                                      </p:cBhvr>
                                    </p:animEffect>
                                    <p:anim calcmode="lin" valueType="num">
                                      <p:cBhvr>
                                        <p:cTn id="28" dur="1000" fill="hold"/>
                                        <p:tgtEl>
                                          <p:spTgt spid="77829"/>
                                        </p:tgtEl>
                                        <p:attrNameLst>
                                          <p:attrName>ppt_x</p:attrName>
                                        </p:attrNameLst>
                                      </p:cBhvr>
                                      <p:tavLst>
                                        <p:tav tm="0">
                                          <p:val>
                                            <p:strVal val="#ppt_x"/>
                                          </p:val>
                                        </p:tav>
                                        <p:tav tm="100000">
                                          <p:val>
                                            <p:strVal val="#ppt_x"/>
                                          </p:val>
                                        </p:tav>
                                      </p:tavLst>
                                    </p:anim>
                                    <p:anim calcmode="lin" valueType="num">
                                      <p:cBhvr>
                                        <p:cTn id="29" dur="900" decel="100000" fill="hold"/>
                                        <p:tgtEl>
                                          <p:spTgt spid="77829"/>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77829"/>
                                        </p:tgtEl>
                                        <p:attrNameLst>
                                          <p:attrName>ppt_y</p:attrName>
                                        </p:attrNameLst>
                                      </p:cBhvr>
                                      <p:tavLst>
                                        <p:tav tm="0">
                                          <p:val>
                                            <p:strVal val="#ppt_y-.03"/>
                                          </p:val>
                                        </p:tav>
                                        <p:tav tm="100000">
                                          <p:val>
                                            <p:strVal val="#ppt_y"/>
                                          </p:val>
                                        </p:tav>
                                      </p:tavLst>
                                    </p:anim>
                                  </p:childTnLst>
                                </p:cTn>
                              </p:par>
                              <p:par>
                                <p:cTn id="31" presetID="37" presetClass="entr" presetSubtype="0" fill="hold" nodeType="withEffect">
                                  <p:stCondLst>
                                    <p:cond delay="0"/>
                                  </p:stCondLst>
                                  <p:childTnLst>
                                    <p:set>
                                      <p:cBhvr>
                                        <p:cTn id="32" dur="1" fill="hold">
                                          <p:stCondLst>
                                            <p:cond delay="0"/>
                                          </p:stCondLst>
                                        </p:cTn>
                                        <p:tgtEl>
                                          <p:spTgt spid="77827"/>
                                        </p:tgtEl>
                                        <p:attrNameLst>
                                          <p:attrName>style.visibility</p:attrName>
                                        </p:attrNameLst>
                                      </p:cBhvr>
                                      <p:to>
                                        <p:strVal val="visible"/>
                                      </p:to>
                                    </p:set>
                                    <p:animEffect transition="in" filter="fade">
                                      <p:cBhvr>
                                        <p:cTn id="33" dur="1000"/>
                                        <p:tgtEl>
                                          <p:spTgt spid="77827"/>
                                        </p:tgtEl>
                                      </p:cBhvr>
                                    </p:animEffect>
                                    <p:anim calcmode="lin" valueType="num">
                                      <p:cBhvr>
                                        <p:cTn id="34" dur="1000" fill="hold"/>
                                        <p:tgtEl>
                                          <p:spTgt spid="77827"/>
                                        </p:tgtEl>
                                        <p:attrNameLst>
                                          <p:attrName>ppt_x</p:attrName>
                                        </p:attrNameLst>
                                      </p:cBhvr>
                                      <p:tavLst>
                                        <p:tav tm="0">
                                          <p:val>
                                            <p:strVal val="#ppt_x"/>
                                          </p:val>
                                        </p:tav>
                                        <p:tav tm="100000">
                                          <p:val>
                                            <p:strVal val="#ppt_x"/>
                                          </p:val>
                                        </p:tav>
                                      </p:tavLst>
                                    </p:anim>
                                    <p:anim calcmode="lin" valueType="num">
                                      <p:cBhvr>
                                        <p:cTn id="35" dur="900" decel="100000" fill="hold"/>
                                        <p:tgtEl>
                                          <p:spTgt spid="77827"/>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778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8"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p:txBody>
          <a:bodyPr/>
          <a:lstStyle/>
          <a:p>
            <a:r>
              <a:rPr lang="fa-IR" dirty="0" smtClean="0"/>
              <a:t>درگاه  </a:t>
            </a:r>
            <a:r>
              <a:rPr lang="en-US" b="1" dirty="0" smtClean="0">
                <a:latin typeface="Times New Roman" pitchFamily="18" charset="0"/>
                <a:cs typeface="Times New Roman" pitchFamily="18" charset="0"/>
              </a:rPr>
              <a:t>PS2</a:t>
            </a:r>
          </a:p>
        </p:txBody>
      </p:sp>
      <p:sp>
        <p:nvSpPr>
          <p:cNvPr id="78851" name="Content Placeholder 2"/>
          <p:cNvSpPr>
            <a:spLocks noGrp="1"/>
          </p:cNvSpPr>
          <p:nvPr>
            <p:ph idx="1"/>
          </p:nvPr>
        </p:nvSpPr>
        <p:spPr/>
        <p:txBody>
          <a:bodyPr/>
          <a:lstStyle/>
          <a:p>
            <a:r>
              <a:rPr lang="fa-IR" dirty="0" smtClean="0"/>
              <a:t>این درگاه 6 پین دارد.</a:t>
            </a:r>
          </a:p>
          <a:p>
            <a:r>
              <a:rPr lang="fa-IR" dirty="0" smtClean="0"/>
              <a:t>در کامپیوترها برای صفحه کلید و ماوس  دو درگاه </a:t>
            </a:r>
            <a:r>
              <a:rPr lang="en-US" dirty="0" smtClean="0">
                <a:latin typeface="Times New Roman" pitchFamily="18" charset="0"/>
                <a:cs typeface="Times New Roman" pitchFamily="18" charset="0"/>
              </a:rPr>
              <a:t>PS2</a:t>
            </a:r>
            <a:r>
              <a:rPr lang="fa-IR" dirty="0" smtClean="0"/>
              <a:t> وجود دارد.</a:t>
            </a:r>
          </a:p>
          <a:p>
            <a:r>
              <a:rPr lang="fa-IR" dirty="0" smtClean="0"/>
              <a:t>سبز برای ماوس</a:t>
            </a:r>
          </a:p>
          <a:p>
            <a:r>
              <a:rPr lang="fa-IR" dirty="0" smtClean="0"/>
              <a:t>بنفش برای صفحه کلید</a:t>
            </a:r>
            <a:endParaRPr lang="en-US" dirty="0" smtClean="0"/>
          </a:p>
        </p:txBody>
      </p:sp>
      <p:pic>
        <p:nvPicPr>
          <p:cNvPr id="4" name="Picture 3" descr="1273463787_ps2.jpg"/>
          <p:cNvPicPr>
            <a:picLocks noChangeAspect="1"/>
          </p:cNvPicPr>
          <p:nvPr/>
        </p:nvPicPr>
        <p:blipFill>
          <a:blip r:embed="rId2" cstate="print"/>
          <a:stretch>
            <a:fillRect/>
          </a:stretch>
        </p:blipFill>
        <p:spPr>
          <a:xfrm>
            <a:off x="571472" y="3071810"/>
            <a:ext cx="3857652" cy="3435223"/>
          </a:xfrm>
          <a:prstGeom prst="rect">
            <a:avLst/>
          </a:prstGeom>
          <a:ln>
            <a:noFill/>
          </a:ln>
          <a:effectLst>
            <a:softEdge rad="112500"/>
          </a:effectLst>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78850"/>
                                        </p:tgtEl>
                                        <p:attrNameLst>
                                          <p:attrName>style.visibility</p:attrName>
                                        </p:attrNameLst>
                                      </p:cBhvr>
                                      <p:to>
                                        <p:strVal val="visible"/>
                                      </p:to>
                                    </p:set>
                                    <p:animEffect transition="in" filter="fade">
                                      <p:cBhvr>
                                        <p:cTn id="7" dur="800" decel="100000"/>
                                        <p:tgtEl>
                                          <p:spTgt spid="78850"/>
                                        </p:tgtEl>
                                      </p:cBhvr>
                                    </p:animEffect>
                                    <p:anim calcmode="lin" valueType="num">
                                      <p:cBhvr>
                                        <p:cTn id="8" dur="800" decel="100000" fill="hold"/>
                                        <p:tgtEl>
                                          <p:spTgt spid="78850"/>
                                        </p:tgtEl>
                                        <p:attrNameLst>
                                          <p:attrName>style.rotation</p:attrName>
                                        </p:attrNameLst>
                                      </p:cBhvr>
                                      <p:tavLst>
                                        <p:tav tm="0">
                                          <p:val>
                                            <p:fltVal val="-90"/>
                                          </p:val>
                                        </p:tav>
                                        <p:tav tm="100000">
                                          <p:val>
                                            <p:fltVal val="0"/>
                                          </p:val>
                                        </p:tav>
                                      </p:tavLst>
                                    </p:anim>
                                    <p:anim calcmode="lin" valueType="num">
                                      <p:cBhvr>
                                        <p:cTn id="9" dur="800" decel="100000" fill="hold"/>
                                        <p:tgtEl>
                                          <p:spTgt spid="78850"/>
                                        </p:tgtEl>
                                        <p:attrNameLst>
                                          <p:attrName>ppt_x</p:attrName>
                                        </p:attrNameLst>
                                      </p:cBhvr>
                                      <p:tavLst>
                                        <p:tav tm="0">
                                          <p:val>
                                            <p:strVal val="#ppt_x+0.4"/>
                                          </p:val>
                                        </p:tav>
                                        <p:tav tm="100000">
                                          <p:val>
                                            <p:strVal val="#ppt_x-0.05"/>
                                          </p:val>
                                        </p:tav>
                                      </p:tavLst>
                                    </p:anim>
                                    <p:anim calcmode="lin" valueType="num">
                                      <p:cBhvr>
                                        <p:cTn id="10" dur="800" decel="100000" fill="hold"/>
                                        <p:tgtEl>
                                          <p:spTgt spid="78850"/>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78850"/>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78850"/>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78851">
                                            <p:txEl>
                                              <p:pRg st="0" end="0"/>
                                            </p:txEl>
                                          </p:spTgt>
                                        </p:tgtEl>
                                        <p:attrNameLst>
                                          <p:attrName>style.visibility</p:attrName>
                                        </p:attrNameLst>
                                      </p:cBhvr>
                                      <p:to>
                                        <p:strVal val="visible"/>
                                      </p:to>
                                    </p:set>
                                    <p:animEffect transition="in" filter="fade">
                                      <p:cBhvr>
                                        <p:cTn id="16" dur="500"/>
                                        <p:tgtEl>
                                          <p:spTgt spid="78851">
                                            <p:txEl>
                                              <p:pRg st="0" end="0"/>
                                            </p:txEl>
                                          </p:spTgt>
                                        </p:tgtEl>
                                      </p:cBhvr>
                                    </p:animEffect>
                                    <p:anim calcmode="lin" valueType="num">
                                      <p:cBhvr>
                                        <p:cTn id="17" dur="500" fill="hold"/>
                                        <p:tgtEl>
                                          <p:spTgt spid="78851">
                                            <p:txEl>
                                              <p:pRg st="0" end="0"/>
                                            </p:txEl>
                                          </p:spTgt>
                                        </p:tgtEl>
                                        <p:attrNameLst>
                                          <p:attrName>ppt_x</p:attrName>
                                        </p:attrNameLst>
                                      </p:cBhvr>
                                      <p:tavLst>
                                        <p:tav tm="0">
                                          <p:val>
                                            <p:strVal val="#ppt_x"/>
                                          </p:val>
                                        </p:tav>
                                        <p:tav tm="100000">
                                          <p:val>
                                            <p:strVal val="#ppt_x"/>
                                          </p:val>
                                        </p:tav>
                                      </p:tavLst>
                                    </p:anim>
                                    <p:anim calcmode="lin" valueType="num">
                                      <p:cBhvr>
                                        <p:cTn id="18" dur="500" fill="hold"/>
                                        <p:tgtEl>
                                          <p:spTgt spid="78851">
                                            <p:txEl>
                                              <p:pRg st="0" end="0"/>
                                            </p:txEl>
                                          </p:spTgt>
                                        </p:tgtEl>
                                        <p:attrNameLst>
                                          <p:attrName>ppt_y</p:attrName>
                                        </p:attrNameLst>
                                      </p:cBhvr>
                                      <p:tavLst>
                                        <p:tav tm="0">
                                          <p:val>
                                            <p:strVal val="#ppt_y-.1"/>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5" fill="hold">
                            <p:stCondLst>
                              <p:cond delay="2000"/>
                            </p:stCondLst>
                            <p:childTnLst>
                              <p:par>
                                <p:cTn id="26" presetID="47" presetClass="entr" presetSubtype="0" fill="hold" nodeType="afterEffect">
                                  <p:stCondLst>
                                    <p:cond delay="0"/>
                                  </p:stCondLst>
                                  <p:childTnLst>
                                    <p:set>
                                      <p:cBhvr>
                                        <p:cTn id="27" dur="1" fill="hold">
                                          <p:stCondLst>
                                            <p:cond delay="0"/>
                                          </p:stCondLst>
                                        </p:cTn>
                                        <p:tgtEl>
                                          <p:spTgt spid="78851">
                                            <p:txEl>
                                              <p:pRg st="1" end="1"/>
                                            </p:txEl>
                                          </p:spTgt>
                                        </p:tgtEl>
                                        <p:attrNameLst>
                                          <p:attrName>style.visibility</p:attrName>
                                        </p:attrNameLst>
                                      </p:cBhvr>
                                      <p:to>
                                        <p:strVal val="visible"/>
                                      </p:to>
                                    </p:set>
                                    <p:animEffect transition="in" filter="fade">
                                      <p:cBhvr>
                                        <p:cTn id="28" dur="500"/>
                                        <p:tgtEl>
                                          <p:spTgt spid="78851">
                                            <p:txEl>
                                              <p:pRg st="1" end="1"/>
                                            </p:txEl>
                                          </p:spTgt>
                                        </p:tgtEl>
                                      </p:cBhvr>
                                    </p:animEffect>
                                    <p:anim calcmode="lin" valueType="num">
                                      <p:cBhvr>
                                        <p:cTn id="29" dur="500" fill="hold"/>
                                        <p:tgtEl>
                                          <p:spTgt spid="78851">
                                            <p:txEl>
                                              <p:pRg st="1" end="1"/>
                                            </p:txEl>
                                          </p:spTgt>
                                        </p:tgtEl>
                                        <p:attrNameLst>
                                          <p:attrName>ppt_x</p:attrName>
                                        </p:attrNameLst>
                                      </p:cBhvr>
                                      <p:tavLst>
                                        <p:tav tm="0">
                                          <p:val>
                                            <p:strVal val="#ppt_x"/>
                                          </p:val>
                                        </p:tav>
                                        <p:tav tm="100000">
                                          <p:val>
                                            <p:strVal val="#ppt_x"/>
                                          </p:val>
                                        </p:tav>
                                      </p:tavLst>
                                    </p:anim>
                                    <p:anim calcmode="lin" valueType="num">
                                      <p:cBhvr>
                                        <p:cTn id="30" dur="500" fill="hold"/>
                                        <p:tgtEl>
                                          <p:spTgt spid="78851">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7" presetClass="entr" presetSubtype="0" fill="hold" nodeType="afterEffect">
                                  <p:stCondLst>
                                    <p:cond delay="0"/>
                                  </p:stCondLst>
                                  <p:childTnLst>
                                    <p:set>
                                      <p:cBhvr>
                                        <p:cTn id="33" dur="1" fill="hold">
                                          <p:stCondLst>
                                            <p:cond delay="0"/>
                                          </p:stCondLst>
                                        </p:cTn>
                                        <p:tgtEl>
                                          <p:spTgt spid="78851">
                                            <p:txEl>
                                              <p:pRg st="2" end="2"/>
                                            </p:txEl>
                                          </p:spTgt>
                                        </p:tgtEl>
                                        <p:attrNameLst>
                                          <p:attrName>style.visibility</p:attrName>
                                        </p:attrNameLst>
                                      </p:cBhvr>
                                      <p:to>
                                        <p:strVal val="visible"/>
                                      </p:to>
                                    </p:set>
                                    <p:animEffect transition="in" filter="fade">
                                      <p:cBhvr>
                                        <p:cTn id="34" dur="500"/>
                                        <p:tgtEl>
                                          <p:spTgt spid="78851">
                                            <p:txEl>
                                              <p:pRg st="2" end="2"/>
                                            </p:txEl>
                                          </p:spTgt>
                                        </p:tgtEl>
                                      </p:cBhvr>
                                    </p:animEffect>
                                    <p:anim calcmode="lin" valueType="num">
                                      <p:cBhvr>
                                        <p:cTn id="35" dur="500" fill="hold"/>
                                        <p:tgtEl>
                                          <p:spTgt spid="78851">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78851">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7" presetClass="entr" presetSubtype="0" fill="hold" nodeType="afterEffect">
                                  <p:stCondLst>
                                    <p:cond delay="0"/>
                                  </p:stCondLst>
                                  <p:childTnLst>
                                    <p:set>
                                      <p:cBhvr>
                                        <p:cTn id="39" dur="1" fill="hold">
                                          <p:stCondLst>
                                            <p:cond delay="0"/>
                                          </p:stCondLst>
                                        </p:cTn>
                                        <p:tgtEl>
                                          <p:spTgt spid="78851">
                                            <p:txEl>
                                              <p:pRg st="3" end="3"/>
                                            </p:txEl>
                                          </p:spTgt>
                                        </p:tgtEl>
                                        <p:attrNameLst>
                                          <p:attrName>style.visibility</p:attrName>
                                        </p:attrNameLst>
                                      </p:cBhvr>
                                      <p:to>
                                        <p:strVal val="visible"/>
                                      </p:to>
                                    </p:set>
                                    <p:animEffect transition="in" filter="fade">
                                      <p:cBhvr>
                                        <p:cTn id="40" dur="500"/>
                                        <p:tgtEl>
                                          <p:spTgt spid="78851">
                                            <p:txEl>
                                              <p:pRg st="3" end="3"/>
                                            </p:txEl>
                                          </p:spTgt>
                                        </p:tgtEl>
                                      </p:cBhvr>
                                    </p:animEffect>
                                    <p:anim calcmode="lin" valueType="num">
                                      <p:cBhvr>
                                        <p:cTn id="41" dur="500" fill="hold"/>
                                        <p:tgtEl>
                                          <p:spTgt spid="78851">
                                            <p:txEl>
                                              <p:pRg st="3" end="3"/>
                                            </p:txEl>
                                          </p:spTgt>
                                        </p:tgtEl>
                                        <p:attrNameLst>
                                          <p:attrName>ppt_x</p:attrName>
                                        </p:attrNameLst>
                                      </p:cBhvr>
                                      <p:tavLst>
                                        <p:tav tm="0">
                                          <p:val>
                                            <p:strVal val="#ppt_x"/>
                                          </p:val>
                                        </p:tav>
                                        <p:tav tm="100000">
                                          <p:val>
                                            <p:strVal val="#ppt_x"/>
                                          </p:val>
                                        </p:tav>
                                      </p:tavLst>
                                    </p:anim>
                                    <p:anim calcmode="lin" valueType="num">
                                      <p:cBhvr>
                                        <p:cTn id="42" dur="500" fill="hold"/>
                                        <p:tgtEl>
                                          <p:spTgt spid="78851">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0"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p:cNvPicPr>
            <a:picLocks noChangeAspect="1" noChangeArrowheads="1"/>
          </p:cNvPicPr>
          <p:nvPr/>
        </p:nvPicPr>
        <p:blipFill>
          <a:blip r:embed="rId2" cstate="print"/>
          <a:srcRect/>
          <a:stretch>
            <a:fillRect/>
          </a:stretch>
        </p:blipFill>
        <p:spPr bwMode="auto">
          <a:xfrm>
            <a:off x="85725" y="3762375"/>
            <a:ext cx="4772025" cy="3095625"/>
          </a:xfrm>
          <a:prstGeom prst="rect">
            <a:avLst/>
          </a:prstGeom>
          <a:noFill/>
          <a:ln w="9525">
            <a:noFill/>
            <a:miter lim="800000"/>
            <a:headEnd/>
            <a:tailEnd/>
          </a:ln>
        </p:spPr>
      </p:pic>
      <p:sp>
        <p:nvSpPr>
          <p:cNvPr id="4" name="Title 3"/>
          <p:cNvSpPr>
            <a:spLocks noGrp="1"/>
          </p:cNvSpPr>
          <p:nvPr>
            <p:ph type="ctrTitle"/>
          </p:nvPr>
        </p:nvSpPr>
        <p:spPr>
          <a:xfrm>
            <a:off x="857224" y="428604"/>
            <a:ext cx="7772400" cy="1470025"/>
          </a:xfrm>
        </p:spPr>
        <p:txBody>
          <a:bodyPr/>
          <a:lstStyle/>
          <a:p>
            <a:pPr algn="ctr">
              <a:defRPr/>
            </a:pPr>
            <a:r>
              <a:rPr lang="fa-IR" sz="6000" dirty="0" smtClean="0">
                <a:effectLst>
                  <a:glow rad="101600">
                    <a:schemeClr val="accent1">
                      <a:satMod val="175000"/>
                      <a:alpha val="40000"/>
                    </a:schemeClr>
                  </a:glow>
                  <a:reflection blurRad="6350" stA="55000" endA="300" endPos="45500" dir="5400000" sy="-100000" algn="bl" rotWithShape="0"/>
                </a:effectLst>
              </a:rPr>
              <a:t>فصل دوم</a:t>
            </a:r>
          </a:p>
        </p:txBody>
      </p:sp>
      <p:sp>
        <p:nvSpPr>
          <p:cNvPr id="13315" name="Content Placeholder 6"/>
          <p:cNvSpPr>
            <a:spLocks noGrp="1"/>
          </p:cNvSpPr>
          <p:nvPr>
            <p:ph type="subTitle" idx="1"/>
          </p:nvPr>
        </p:nvSpPr>
        <p:spPr>
          <a:xfrm>
            <a:off x="1428728" y="1785926"/>
            <a:ext cx="6400800" cy="1752600"/>
          </a:xfrm>
        </p:spPr>
        <p:txBody>
          <a:bodyPr/>
          <a:lstStyle/>
          <a:p>
            <a:pPr>
              <a:defRPr/>
            </a:pPr>
            <a:r>
              <a:rPr lang="fa-IR" sz="8000" dirty="0" smtClean="0">
                <a:solidFill>
                  <a:schemeClr val="tx1"/>
                </a:solidFill>
                <a:effectLst>
                  <a:glow rad="101600">
                    <a:schemeClr val="accent1">
                      <a:satMod val="175000"/>
                      <a:alpha val="40000"/>
                    </a:schemeClr>
                  </a:glow>
                  <a:reflection blurRad="6350" stA="55000" endA="300" endPos="45500" dir="5400000" sy="-100000" algn="bl" rotWithShape="0"/>
                </a:effectLst>
                <a:cs typeface="B Titr" pitchFamily="2" charset="-78"/>
              </a:rPr>
              <a:t>نرم افزار</a:t>
            </a:r>
            <a:endParaRPr lang="en-US" sz="8000" dirty="0" smtClean="0">
              <a:solidFill>
                <a:schemeClr val="tx1"/>
              </a:solidFill>
              <a:effectLst>
                <a:glow rad="101600">
                  <a:schemeClr val="accent1">
                    <a:satMod val="175000"/>
                    <a:alpha val="40000"/>
                  </a:schemeClr>
                </a:glow>
                <a:reflection blurRad="6350" stA="55000" endA="300" endPos="45500" dir="5400000" sy="-100000" algn="bl" rotWithShape="0"/>
              </a:effectLst>
              <a:cs typeface="B Titr" pitchFamily="2" charset="-78"/>
            </a:endParaRPr>
          </a:p>
        </p:txBody>
      </p:sp>
    </p:spTree>
  </p:cSld>
  <p:clrMapOvr>
    <a:masterClrMapping/>
  </p:clrMapOvr>
  <p:transition spd="slow">
    <p:cover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13315">
                                            <p:txEl>
                                              <p:pRg st="0" end="0"/>
                                            </p:txEl>
                                          </p:spTgt>
                                        </p:tgtEl>
                                        <p:attrNameLst>
                                          <p:attrName>style.visibility</p:attrName>
                                        </p:attrNameLst>
                                      </p:cBhvr>
                                      <p:to>
                                        <p:strVal val="visible"/>
                                      </p:to>
                                    </p:set>
                                    <p:animEffect transition="in" filter="fade">
                                      <p:cBhvr>
                                        <p:cTn id="13" dur="1000"/>
                                        <p:tgtEl>
                                          <p:spTgt spid="13315">
                                            <p:txEl>
                                              <p:pRg st="0" end="0"/>
                                            </p:txEl>
                                          </p:spTgt>
                                        </p:tgtEl>
                                      </p:cBhvr>
                                    </p:animEffect>
                                    <p:anim calcmode="lin" valueType="num">
                                      <p:cBhvr>
                                        <p:cTn id="14" dur="1000" fill="hold"/>
                                        <p:tgtEl>
                                          <p:spTgt spid="13315">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13315">
                                            <p:txEl>
                                              <p:pRg st="0" end="0"/>
                                            </p:txEl>
                                          </p:spTgt>
                                        </p:tgtEl>
                                        <p:attrNameLst>
                                          <p:attrName>ppt_y</p:attrName>
                                        </p:attrNameLst>
                                      </p:cBhvr>
                                      <p:tavLst>
                                        <p:tav tm="0">
                                          <p:val>
                                            <p:strVal val="#ppt_y-.1"/>
                                          </p:val>
                                        </p:tav>
                                        <p:tav tm="100000">
                                          <p:val>
                                            <p:strVal val="#ppt_y"/>
                                          </p:val>
                                        </p:tav>
                                      </p:tavLst>
                                    </p:anim>
                                  </p:childTnLst>
                                </p:cTn>
                              </p:par>
                              <p:par>
                                <p:cTn id="16" presetID="37" presetClass="entr" presetSubtype="0" fill="hold" nodeType="withEffect">
                                  <p:stCondLst>
                                    <p:cond delay="0"/>
                                  </p:stCondLst>
                                  <p:childTnLst>
                                    <p:set>
                                      <p:cBhvr>
                                        <p:cTn id="17" dur="1" fill="hold">
                                          <p:stCondLst>
                                            <p:cond delay="0"/>
                                          </p:stCondLst>
                                        </p:cTn>
                                        <p:tgtEl>
                                          <p:spTgt spid="79874"/>
                                        </p:tgtEl>
                                        <p:attrNameLst>
                                          <p:attrName>style.visibility</p:attrName>
                                        </p:attrNameLst>
                                      </p:cBhvr>
                                      <p:to>
                                        <p:strVal val="visible"/>
                                      </p:to>
                                    </p:set>
                                    <p:animEffect transition="in" filter="fade">
                                      <p:cBhvr>
                                        <p:cTn id="18" dur="500"/>
                                        <p:tgtEl>
                                          <p:spTgt spid="79874"/>
                                        </p:tgtEl>
                                      </p:cBhvr>
                                    </p:animEffect>
                                    <p:anim calcmode="lin" valueType="num">
                                      <p:cBhvr>
                                        <p:cTn id="19" dur="500" fill="hold"/>
                                        <p:tgtEl>
                                          <p:spTgt spid="79874"/>
                                        </p:tgtEl>
                                        <p:attrNameLst>
                                          <p:attrName>ppt_x</p:attrName>
                                        </p:attrNameLst>
                                      </p:cBhvr>
                                      <p:tavLst>
                                        <p:tav tm="0">
                                          <p:val>
                                            <p:strVal val="#ppt_x"/>
                                          </p:val>
                                        </p:tav>
                                        <p:tav tm="100000">
                                          <p:val>
                                            <p:strVal val="#ppt_x"/>
                                          </p:val>
                                        </p:tav>
                                      </p:tavLst>
                                    </p:anim>
                                    <p:anim calcmode="lin" valueType="num">
                                      <p:cBhvr>
                                        <p:cTn id="20" dur="450" decel="100000" fill="hold"/>
                                        <p:tgtEl>
                                          <p:spTgt spid="79874"/>
                                        </p:tgtEl>
                                        <p:attrNameLst>
                                          <p:attrName>ppt_y</p:attrName>
                                        </p:attrNameLst>
                                      </p:cBhvr>
                                      <p:tavLst>
                                        <p:tav tm="0">
                                          <p:val>
                                            <p:strVal val="#ppt_y+1"/>
                                          </p:val>
                                        </p:tav>
                                        <p:tav tm="100000">
                                          <p:val>
                                            <p:strVal val="#ppt_y-.03"/>
                                          </p:val>
                                        </p:tav>
                                      </p:tavLst>
                                    </p:anim>
                                    <p:anim calcmode="lin" valueType="num">
                                      <p:cBhvr>
                                        <p:cTn id="21" dur="50" accel="100000" fill="hold">
                                          <p:stCondLst>
                                            <p:cond delay="450"/>
                                          </p:stCondLst>
                                        </p:cTn>
                                        <p:tgtEl>
                                          <p:spTgt spid="798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315" grpId="0" build="p"/>
    </p:bld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80898" name="Content Placeholder 2"/>
          <p:cNvSpPr>
            <a:spLocks noGrp="1"/>
          </p:cNvSpPr>
          <p:nvPr>
            <p:ph idx="1"/>
          </p:nvPr>
        </p:nvSpPr>
        <p:spPr>
          <a:xfrm>
            <a:off x="500063" y="1714500"/>
            <a:ext cx="8229600" cy="4525963"/>
          </a:xfrm>
        </p:spPr>
        <p:txBody>
          <a:bodyPr/>
          <a:lstStyle/>
          <a:p>
            <a:r>
              <a:rPr lang="fa-IR" sz="2600" dirty="0" smtClean="0"/>
              <a:t>مجموعه دستورالعمل هایی که تعیین کننده نحوه عملکرد کامپیوتر می باشند.</a:t>
            </a:r>
          </a:p>
          <a:p>
            <a:r>
              <a:rPr lang="fa-IR" sz="2600" dirty="0" smtClean="0"/>
              <a:t>نرم افزارها به دو گروه اصلی تقسیم می شوند :</a:t>
            </a:r>
          </a:p>
          <a:p>
            <a:pPr lvl="1"/>
            <a:r>
              <a:rPr lang="fa-IR" sz="2600" dirty="0" smtClean="0"/>
              <a:t>نرم افزارهای سیستمی</a:t>
            </a:r>
          </a:p>
          <a:p>
            <a:pPr lvl="1"/>
            <a:r>
              <a:rPr lang="fa-IR" sz="2600" dirty="0" smtClean="0"/>
              <a:t>نرم افزارهای کاربردی</a:t>
            </a:r>
            <a:endParaRPr lang="en-US" sz="2600" dirty="0" smtClean="0"/>
          </a:p>
        </p:txBody>
      </p:sp>
      <p:sp>
        <p:nvSpPr>
          <p:cNvPr id="80899" name="Title 1"/>
          <p:cNvSpPr>
            <a:spLocks noGrp="1"/>
          </p:cNvSpPr>
          <p:nvPr>
            <p:ph type="title"/>
          </p:nvPr>
        </p:nvSpPr>
        <p:spPr/>
        <p:txBody>
          <a:bodyPr/>
          <a:lstStyle/>
          <a:p>
            <a:pPr algn="r"/>
            <a:r>
              <a:rPr lang="fa-IR" sz="3200" dirty="0" smtClean="0"/>
              <a:t>نرم افزار </a:t>
            </a:r>
            <a:r>
              <a:rPr lang="en-US" sz="3200" b="1" dirty="0" smtClean="0">
                <a:latin typeface="Times New Roman" pitchFamily="18" charset="0"/>
                <a:cs typeface="Times New Roman" pitchFamily="18" charset="0"/>
              </a:rPr>
              <a:t>Software</a:t>
            </a:r>
          </a:p>
        </p:txBody>
      </p:sp>
      <p:pic>
        <p:nvPicPr>
          <p:cNvPr id="7" name="Picture 6" descr="Thumbnail.jpg"/>
          <p:cNvPicPr>
            <a:picLocks noChangeAspect="1"/>
          </p:cNvPicPr>
          <p:nvPr/>
        </p:nvPicPr>
        <p:blipFill>
          <a:blip r:embed="rId3" cstate="print"/>
          <a:stretch>
            <a:fillRect/>
          </a:stretch>
        </p:blipFill>
        <p:spPr>
          <a:xfrm>
            <a:off x="642910" y="3357562"/>
            <a:ext cx="4152257" cy="3105166"/>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cSld>
  <p:clrMapOvr>
    <a:masterClrMapping/>
  </p:clrMapOvr>
  <p:transition spd="slow">
    <p:cover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80899"/>
                                        </p:tgtEl>
                                        <p:attrNameLst>
                                          <p:attrName>style.visibility</p:attrName>
                                        </p:attrNameLst>
                                      </p:cBhvr>
                                      <p:to>
                                        <p:strVal val="visible"/>
                                      </p:to>
                                    </p:set>
                                    <p:anim calcmode="lin" valueType="num">
                                      <p:cBhvr>
                                        <p:cTn id="7" dur="500" decel="50000" fill="hold">
                                          <p:stCondLst>
                                            <p:cond delay="0"/>
                                          </p:stCondLst>
                                        </p:cTn>
                                        <p:tgtEl>
                                          <p:spTgt spid="80899"/>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80899"/>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80899"/>
                                        </p:tgtEl>
                                        <p:attrNameLst>
                                          <p:attrName>ppt_w</p:attrName>
                                        </p:attrNameLst>
                                      </p:cBhvr>
                                      <p:tavLst>
                                        <p:tav tm="0">
                                          <p:val>
                                            <p:strVal val="#ppt_w*.05"/>
                                          </p:val>
                                        </p:tav>
                                        <p:tav tm="100000">
                                          <p:val>
                                            <p:strVal val="#ppt_w"/>
                                          </p:val>
                                        </p:tav>
                                      </p:tavLst>
                                    </p:anim>
                                    <p:anim calcmode="lin" valueType="num">
                                      <p:cBhvr>
                                        <p:cTn id="10" dur="1000" fill="hold"/>
                                        <p:tgtEl>
                                          <p:spTgt spid="80899"/>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80899"/>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80899"/>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80899"/>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80899"/>
                                        </p:tgtEl>
                                      </p:cBhvr>
                                    </p:animEffect>
                                  </p:childTnLst>
                                </p:cTn>
                              </p:par>
                            </p:childTnLst>
                          </p:cTn>
                        </p:par>
                        <p:par>
                          <p:cTn id="15" fill="hold">
                            <p:stCondLst>
                              <p:cond delay="1000"/>
                            </p:stCondLst>
                            <p:childTnLst>
                              <p:par>
                                <p:cTn id="16" presetID="29" presetClass="entr" presetSubtype="0" fill="hold" nodeType="afterEffect">
                                  <p:stCondLst>
                                    <p:cond delay="0"/>
                                  </p:stCondLst>
                                  <p:childTnLst>
                                    <p:set>
                                      <p:cBhvr>
                                        <p:cTn id="17" dur="1" fill="hold">
                                          <p:stCondLst>
                                            <p:cond delay="0"/>
                                          </p:stCondLst>
                                        </p:cTn>
                                        <p:tgtEl>
                                          <p:spTgt spid="80898">
                                            <p:txEl>
                                              <p:pRg st="0" end="0"/>
                                            </p:txEl>
                                          </p:spTgt>
                                        </p:tgtEl>
                                        <p:attrNameLst>
                                          <p:attrName>style.visibility</p:attrName>
                                        </p:attrNameLst>
                                      </p:cBhvr>
                                      <p:to>
                                        <p:strVal val="visible"/>
                                      </p:to>
                                    </p:set>
                                    <p:anim calcmode="lin" valueType="num">
                                      <p:cBhvr>
                                        <p:cTn id="18" dur="1000" fill="hold"/>
                                        <p:tgtEl>
                                          <p:spTgt spid="80898">
                                            <p:txEl>
                                              <p:pRg st="0" end="0"/>
                                            </p:txEl>
                                          </p:spTgt>
                                        </p:tgtEl>
                                        <p:attrNameLst>
                                          <p:attrName>ppt_x</p:attrName>
                                        </p:attrNameLst>
                                      </p:cBhvr>
                                      <p:tavLst>
                                        <p:tav tm="0">
                                          <p:val>
                                            <p:strVal val="#ppt_x-.2"/>
                                          </p:val>
                                        </p:tav>
                                        <p:tav tm="100000">
                                          <p:val>
                                            <p:strVal val="#ppt_x"/>
                                          </p:val>
                                        </p:tav>
                                      </p:tavLst>
                                    </p:anim>
                                    <p:anim calcmode="lin" valueType="num">
                                      <p:cBhvr>
                                        <p:cTn id="19" dur="1000" fill="hold"/>
                                        <p:tgtEl>
                                          <p:spTgt spid="80898">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20" dur="1000"/>
                                        <p:tgtEl>
                                          <p:spTgt spid="80898">
                                            <p:txEl>
                                              <p:pRg st="0" end="0"/>
                                            </p:txEl>
                                          </p:spTgt>
                                        </p:tgtEl>
                                      </p:cBhvr>
                                    </p:animEffect>
                                  </p:childTnLst>
                                </p:cTn>
                              </p:par>
                            </p:childTnLst>
                          </p:cTn>
                        </p:par>
                        <p:par>
                          <p:cTn id="21" fill="hold">
                            <p:stCondLst>
                              <p:cond delay="2000"/>
                            </p:stCondLst>
                            <p:childTnLst>
                              <p:par>
                                <p:cTn id="22" presetID="29" presetClass="entr" presetSubtype="0" fill="hold" nodeType="afterEffect">
                                  <p:stCondLst>
                                    <p:cond delay="0"/>
                                  </p:stCondLst>
                                  <p:childTnLst>
                                    <p:set>
                                      <p:cBhvr>
                                        <p:cTn id="23" dur="1" fill="hold">
                                          <p:stCondLst>
                                            <p:cond delay="0"/>
                                          </p:stCondLst>
                                        </p:cTn>
                                        <p:tgtEl>
                                          <p:spTgt spid="80898">
                                            <p:txEl>
                                              <p:pRg st="1" end="1"/>
                                            </p:txEl>
                                          </p:spTgt>
                                        </p:tgtEl>
                                        <p:attrNameLst>
                                          <p:attrName>style.visibility</p:attrName>
                                        </p:attrNameLst>
                                      </p:cBhvr>
                                      <p:to>
                                        <p:strVal val="visible"/>
                                      </p:to>
                                    </p:set>
                                    <p:anim calcmode="lin" valueType="num">
                                      <p:cBhvr>
                                        <p:cTn id="24" dur="1000" fill="hold"/>
                                        <p:tgtEl>
                                          <p:spTgt spid="80898">
                                            <p:txEl>
                                              <p:pRg st="1" end="1"/>
                                            </p:txEl>
                                          </p:spTgt>
                                        </p:tgtEl>
                                        <p:attrNameLst>
                                          <p:attrName>ppt_x</p:attrName>
                                        </p:attrNameLst>
                                      </p:cBhvr>
                                      <p:tavLst>
                                        <p:tav tm="0">
                                          <p:val>
                                            <p:strVal val="#ppt_x-.2"/>
                                          </p:val>
                                        </p:tav>
                                        <p:tav tm="100000">
                                          <p:val>
                                            <p:strVal val="#ppt_x"/>
                                          </p:val>
                                        </p:tav>
                                      </p:tavLst>
                                    </p:anim>
                                    <p:anim calcmode="lin" valueType="num">
                                      <p:cBhvr>
                                        <p:cTn id="25" dur="1000" fill="hold"/>
                                        <p:tgtEl>
                                          <p:spTgt spid="80898">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26" dur="1000"/>
                                        <p:tgtEl>
                                          <p:spTgt spid="80898">
                                            <p:txEl>
                                              <p:pRg st="1" end="1"/>
                                            </p:txEl>
                                          </p:spTgt>
                                        </p:tgtEl>
                                      </p:cBhvr>
                                    </p:animEffect>
                                  </p:childTnLst>
                                </p:cTn>
                              </p:par>
                            </p:childTnLst>
                          </p:cTn>
                        </p:par>
                        <p:par>
                          <p:cTn id="27" fill="hold">
                            <p:stCondLst>
                              <p:cond delay="3000"/>
                            </p:stCondLst>
                            <p:childTnLst>
                              <p:par>
                                <p:cTn id="28" presetID="29" presetClass="entr" presetSubtype="0" fill="hold" nodeType="afterEffect">
                                  <p:stCondLst>
                                    <p:cond delay="0"/>
                                  </p:stCondLst>
                                  <p:childTnLst>
                                    <p:set>
                                      <p:cBhvr>
                                        <p:cTn id="29" dur="1" fill="hold">
                                          <p:stCondLst>
                                            <p:cond delay="0"/>
                                          </p:stCondLst>
                                        </p:cTn>
                                        <p:tgtEl>
                                          <p:spTgt spid="80898">
                                            <p:txEl>
                                              <p:pRg st="2" end="2"/>
                                            </p:txEl>
                                          </p:spTgt>
                                        </p:tgtEl>
                                        <p:attrNameLst>
                                          <p:attrName>style.visibility</p:attrName>
                                        </p:attrNameLst>
                                      </p:cBhvr>
                                      <p:to>
                                        <p:strVal val="visible"/>
                                      </p:to>
                                    </p:set>
                                    <p:anim calcmode="lin" valueType="num">
                                      <p:cBhvr>
                                        <p:cTn id="30" dur="1000" fill="hold"/>
                                        <p:tgtEl>
                                          <p:spTgt spid="80898">
                                            <p:txEl>
                                              <p:pRg st="2" end="2"/>
                                            </p:txEl>
                                          </p:spTgt>
                                        </p:tgtEl>
                                        <p:attrNameLst>
                                          <p:attrName>ppt_x</p:attrName>
                                        </p:attrNameLst>
                                      </p:cBhvr>
                                      <p:tavLst>
                                        <p:tav tm="0">
                                          <p:val>
                                            <p:strVal val="#ppt_x-.2"/>
                                          </p:val>
                                        </p:tav>
                                        <p:tav tm="100000">
                                          <p:val>
                                            <p:strVal val="#ppt_x"/>
                                          </p:val>
                                        </p:tav>
                                      </p:tavLst>
                                    </p:anim>
                                    <p:anim calcmode="lin" valueType="num">
                                      <p:cBhvr>
                                        <p:cTn id="31" dur="1000" fill="hold"/>
                                        <p:tgtEl>
                                          <p:spTgt spid="80898">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32" dur="1000"/>
                                        <p:tgtEl>
                                          <p:spTgt spid="80898">
                                            <p:txEl>
                                              <p:pRg st="2" end="2"/>
                                            </p:txEl>
                                          </p:spTgt>
                                        </p:tgtEl>
                                      </p:cBhvr>
                                    </p:animEffect>
                                  </p:childTnLst>
                                </p:cTn>
                              </p:par>
                            </p:childTnLst>
                          </p:cTn>
                        </p:par>
                        <p:par>
                          <p:cTn id="33" fill="hold">
                            <p:stCondLst>
                              <p:cond delay="4000"/>
                            </p:stCondLst>
                            <p:childTnLst>
                              <p:par>
                                <p:cTn id="34" presetID="29" presetClass="entr" presetSubtype="0" fill="hold" nodeType="afterEffect">
                                  <p:stCondLst>
                                    <p:cond delay="0"/>
                                  </p:stCondLst>
                                  <p:childTnLst>
                                    <p:set>
                                      <p:cBhvr>
                                        <p:cTn id="35" dur="1" fill="hold">
                                          <p:stCondLst>
                                            <p:cond delay="0"/>
                                          </p:stCondLst>
                                        </p:cTn>
                                        <p:tgtEl>
                                          <p:spTgt spid="80898">
                                            <p:txEl>
                                              <p:pRg st="3" end="3"/>
                                            </p:txEl>
                                          </p:spTgt>
                                        </p:tgtEl>
                                        <p:attrNameLst>
                                          <p:attrName>style.visibility</p:attrName>
                                        </p:attrNameLst>
                                      </p:cBhvr>
                                      <p:to>
                                        <p:strVal val="visible"/>
                                      </p:to>
                                    </p:set>
                                    <p:anim calcmode="lin" valueType="num">
                                      <p:cBhvr>
                                        <p:cTn id="36" dur="1000" fill="hold"/>
                                        <p:tgtEl>
                                          <p:spTgt spid="80898">
                                            <p:txEl>
                                              <p:pRg st="3" end="3"/>
                                            </p:txEl>
                                          </p:spTgt>
                                        </p:tgtEl>
                                        <p:attrNameLst>
                                          <p:attrName>ppt_x</p:attrName>
                                        </p:attrNameLst>
                                      </p:cBhvr>
                                      <p:tavLst>
                                        <p:tav tm="0">
                                          <p:val>
                                            <p:strVal val="#ppt_x-.2"/>
                                          </p:val>
                                        </p:tav>
                                        <p:tav tm="100000">
                                          <p:val>
                                            <p:strVal val="#ppt_x"/>
                                          </p:val>
                                        </p:tav>
                                      </p:tavLst>
                                    </p:anim>
                                    <p:anim calcmode="lin" valueType="num">
                                      <p:cBhvr>
                                        <p:cTn id="37" dur="1000" fill="hold"/>
                                        <p:tgtEl>
                                          <p:spTgt spid="80898">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38" dur="1000"/>
                                        <p:tgtEl>
                                          <p:spTgt spid="80898">
                                            <p:txEl>
                                              <p:pRg st="3" end="3"/>
                                            </p:txEl>
                                          </p:spTgt>
                                        </p:tgtEl>
                                      </p:cBhvr>
                                    </p:animEffect>
                                  </p:childTnLst>
                                </p:cTn>
                              </p:par>
                              <p:par>
                                <p:cTn id="39" presetID="52" presetClass="entr" presetSubtype="0" fill="hold" nodeType="withEffect">
                                  <p:stCondLst>
                                    <p:cond delay="0"/>
                                  </p:stCondLst>
                                  <p:childTnLst>
                                    <p:set>
                                      <p:cBhvr>
                                        <p:cTn id="40" dur="1" fill="hold">
                                          <p:stCondLst>
                                            <p:cond delay="0"/>
                                          </p:stCondLst>
                                        </p:cTn>
                                        <p:tgtEl>
                                          <p:spTgt spid="7"/>
                                        </p:tgtEl>
                                        <p:attrNameLst>
                                          <p:attrName>style.visibility</p:attrName>
                                        </p:attrNameLst>
                                      </p:cBhvr>
                                      <p:to>
                                        <p:strVal val="visible"/>
                                      </p:to>
                                    </p:set>
                                    <p:animScale>
                                      <p:cBhvr>
                                        <p:cTn id="4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2" dur="1000" decel="50000" fill="hold">
                                          <p:stCondLst>
                                            <p:cond delay="0"/>
                                          </p:stCondLst>
                                        </p:cTn>
                                        <p:tgtEl>
                                          <p:spTgt spid="7"/>
                                        </p:tgtEl>
                                        <p:attrNameLst>
                                          <p:attrName>ppt_x</p:attrName>
                                          <p:attrName>ppt_y</p:attrName>
                                        </p:attrNameLst>
                                      </p:cBhvr>
                                    </p:animMotion>
                                    <p:animEffect transition="in" filter="fade">
                                      <p:cBhvr>
                                        <p:cTn id="4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78000"/>
            <a:lum/>
          </a:blip>
          <a:srcRect/>
          <a:stretch>
            <a:fillRect l="-5000" r="-5000"/>
          </a:stretch>
        </a:blipFill>
        <a:effectLst/>
      </p:bgPr>
    </p:bg>
    <p:spTree>
      <p:nvGrpSpPr>
        <p:cNvPr id="1" name=""/>
        <p:cNvGrpSpPr/>
        <p:nvPr/>
      </p:nvGrpSpPr>
      <p:grpSpPr>
        <a:xfrm>
          <a:off x="0" y="0"/>
          <a:ext cx="0" cy="0"/>
          <a:chOff x="0" y="0"/>
          <a:chExt cx="0" cy="0"/>
        </a:xfrm>
      </p:grpSpPr>
      <p:sp>
        <p:nvSpPr>
          <p:cNvPr id="8194" name="Title 2"/>
          <p:cNvSpPr>
            <a:spLocks noGrp="1"/>
          </p:cNvSpPr>
          <p:nvPr>
            <p:ph type="title"/>
          </p:nvPr>
        </p:nvSpPr>
        <p:spPr>
          <a:xfrm>
            <a:off x="571500" y="1428736"/>
            <a:ext cx="8229600" cy="1143000"/>
          </a:xfrm>
        </p:spPr>
        <p:txBody>
          <a:bodyPr/>
          <a:lstStyle/>
          <a:p>
            <a:pPr algn="r" eaLnBrk="1" hangingPunct="1"/>
            <a:r>
              <a:rPr lang="fa-IR" sz="3200" dirty="0" smtClean="0"/>
              <a:t>مهارت 5 </a:t>
            </a:r>
            <a:r>
              <a:rPr lang="fa-IR" sz="3200" dirty="0" smtClean="0">
                <a:latin typeface="Times New Roman" pitchFamily="18" charset="0"/>
              </a:rPr>
              <a:t>: </a:t>
            </a:r>
            <a:r>
              <a:rPr lang="en-US" sz="3200" dirty="0" smtClean="0">
                <a:latin typeface="Times New Roman" pitchFamily="18" charset="0"/>
                <a:cs typeface="Times New Roman" pitchFamily="18" charset="0"/>
              </a:rPr>
              <a:t>Microsoft Office Access 2007</a:t>
            </a:r>
          </a:p>
        </p:txBody>
      </p:sp>
      <p:sp>
        <p:nvSpPr>
          <p:cNvPr id="8195" name="Content Placeholder 1"/>
          <p:cNvSpPr>
            <a:spLocks noGrp="1"/>
          </p:cNvSpPr>
          <p:nvPr>
            <p:ph idx="1"/>
          </p:nvPr>
        </p:nvSpPr>
        <p:spPr>
          <a:xfrm>
            <a:off x="428625" y="2689225"/>
            <a:ext cx="8229600" cy="4525963"/>
          </a:xfrm>
        </p:spPr>
        <p:txBody>
          <a:bodyPr/>
          <a:lstStyle/>
          <a:p>
            <a:pPr algn="r" eaLnBrk="1" hangingPunct="1"/>
            <a:r>
              <a:rPr lang="fa-IR" dirty="0" smtClean="0"/>
              <a:t>نرم افزار </a:t>
            </a:r>
            <a:r>
              <a:rPr lang="en-US" sz="2400" dirty="0" smtClean="0">
                <a:latin typeface="Times New Roman" pitchFamily="18" charset="0"/>
                <a:cs typeface="Times New Roman" pitchFamily="18" charset="0"/>
              </a:rPr>
              <a:t>Access</a:t>
            </a:r>
            <a:r>
              <a:rPr lang="fa-IR" sz="2400" dirty="0" smtClean="0"/>
              <a:t> </a:t>
            </a:r>
            <a:r>
              <a:rPr lang="fa-IR" dirty="0" smtClean="0"/>
              <a:t>جزء نرم افزارهای پایگاه داده می باشد و ما در مهارت پنجم روش کار با این نرم افزار را آموزش می دهیم. </a:t>
            </a:r>
            <a:endParaRPr lang="en-US" dirty="0" smtClean="0"/>
          </a:p>
        </p:txBody>
      </p:sp>
      <p:pic>
        <p:nvPicPr>
          <p:cNvPr id="8196" name="Picture 3" descr="Access-icon.bmp"/>
          <p:cNvPicPr>
            <a:picLocks noChangeAspect="1"/>
          </p:cNvPicPr>
          <p:nvPr/>
        </p:nvPicPr>
        <p:blipFill>
          <a:blip r:embed="rId3" cstate="print"/>
          <a:srcRect/>
          <a:stretch>
            <a:fillRect/>
          </a:stretch>
        </p:blipFill>
        <p:spPr bwMode="auto">
          <a:xfrm>
            <a:off x="1928813" y="4357688"/>
            <a:ext cx="1866900" cy="1866900"/>
          </a:xfrm>
          <a:prstGeom prst="rect">
            <a:avLst/>
          </a:prstGeom>
          <a:noFill/>
          <a:ln w="9525">
            <a:noFill/>
            <a:miter lim="800000"/>
            <a:headEnd/>
            <a:tailEnd/>
          </a:ln>
        </p:spPr>
      </p:pic>
    </p:spTree>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8" presetClass="entr" presetSubtype="0" accel="100000" fill="hold" grpId="0" nodeType="after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p:cTn id="7" dur="1000" fill="hold"/>
                                        <p:tgtEl>
                                          <p:spTgt spid="8194"/>
                                        </p:tgtEl>
                                        <p:attrNameLst>
                                          <p:attrName>ppt_w</p:attrName>
                                        </p:attrNameLst>
                                      </p:cBhvr>
                                      <p:tavLst>
                                        <p:tav tm="0">
                                          <p:val>
                                            <p:strVal val="#ppt_w*2.5"/>
                                          </p:val>
                                        </p:tav>
                                        <p:tav tm="100000">
                                          <p:val>
                                            <p:strVal val="#ppt_w"/>
                                          </p:val>
                                        </p:tav>
                                      </p:tavLst>
                                    </p:anim>
                                    <p:anim calcmode="lin" valueType="num">
                                      <p:cBhvr>
                                        <p:cTn id="8" dur="1000" fill="hold"/>
                                        <p:tgtEl>
                                          <p:spTgt spid="8194"/>
                                        </p:tgtEl>
                                        <p:attrNameLst>
                                          <p:attrName>ppt_h</p:attrName>
                                        </p:attrNameLst>
                                      </p:cBhvr>
                                      <p:tavLst>
                                        <p:tav tm="0">
                                          <p:val>
                                            <p:strVal val="#ppt_h*0.01"/>
                                          </p:val>
                                        </p:tav>
                                        <p:tav tm="100000">
                                          <p:val>
                                            <p:strVal val="#ppt_h"/>
                                          </p:val>
                                        </p:tav>
                                      </p:tavLst>
                                    </p:anim>
                                    <p:anim calcmode="lin" valueType="num">
                                      <p:cBhvr>
                                        <p:cTn id="9" dur="1000" fill="hold"/>
                                        <p:tgtEl>
                                          <p:spTgt spid="8194"/>
                                        </p:tgtEl>
                                        <p:attrNameLst>
                                          <p:attrName>ppt_x</p:attrName>
                                        </p:attrNameLst>
                                      </p:cBhvr>
                                      <p:tavLst>
                                        <p:tav tm="0">
                                          <p:val>
                                            <p:strVal val="#ppt_x"/>
                                          </p:val>
                                        </p:tav>
                                        <p:tav tm="100000">
                                          <p:val>
                                            <p:strVal val="#ppt_x"/>
                                          </p:val>
                                        </p:tav>
                                      </p:tavLst>
                                    </p:anim>
                                    <p:anim calcmode="lin" valueType="num">
                                      <p:cBhvr>
                                        <p:cTn id="10" dur="1000" fill="hold"/>
                                        <p:tgtEl>
                                          <p:spTgt spid="8194"/>
                                        </p:tgtEl>
                                        <p:attrNameLst>
                                          <p:attrName>ppt_y</p:attrName>
                                        </p:attrNameLst>
                                      </p:cBhvr>
                                      <p:tavLst>
                                        <p:tav tm="0">
                                          <p:val>
                                            <p:strVal val="#ppt_h+1"/>
                                          </p:val>
                                        </p:tav>
                                        <p:tav tm="100000">
                                          <p:val>
                                            <p:strVal val="#ppt_y"/>
                                          </p:val>
                                        </p:tav>
                                      </p:tavLst>
                                    </p:anim>
                                    <p:animEffect transition="in" filter="fade">
                                      <p:cBhvr>
                                        <p:cTn id="11" dur="1000"/>
                                        <p:tgtEl>
                                          <p:spTgt spid="8194"/>
                                        </p:tgtEl>
                                      </p:cBhvr>
                                    </p:animEffect>
                                  </p:childTnLst>
                                </p:cTn>
                              </p:par>
                            </p:childTnLst>
                          </p:cTn>
                        </p:par>
                        <p:par>
                          <p:cTn id="12" fill="hold">
                            <p:stCondLst>
                              <p:cond delay="1000"/>
                            </p:stCondLst>
                            <p:childTnLst>
                              <p:par>
                                <p:cTn id="13" presetID="26" presetClass="entr" presetSubtype="0" fill="hold" grpId="0" nodeType="afterEffect">
                                  <p:stCondLst>
                                    <p:cond delay="0"/>
                                  </p:stCondLst>
                                  <p:childTnLst>
                                    <p:set>
                                      <p:cBhvr>
                                        <p:cTn id="14" dur="1" fill="hold">
                                          <p:stCondLst>
                                            <p:cond delay="0"/>
                                          </p:stCondLst>
                                        </p:cTn>
                                        <p:tgtEl>
                                          <p:spTgt spid="8195">
                                            <p:txEl>
                                              <p:pRg st="0" end="0"/>
                                            </p:txEl>
                                          </p:spTgt>
                                        </p:tgtEl>
                                        <p:attrNameLst>
                                          <p:attrName>style.visibility</p:attrName>
                                        </p:attrNameLst>
                                      </p:cBhvr>
                                      <p:to>
                                        <p:strVal val="visible"/>
                                      </p:to>
                                    </p:set>
                                    <p:animEffect transition="in" filter="wipe(down)">
                                      <p:cBhvr>
                                        <p:cTn id="15" dur="290">
                                          <p:stCondLst>
                                            <p:cond delay="0"/>
                                          </p:stCondLst>
                                        </p:cTn>
                                        <p:tgtEl>
                                          <p:spTgt spid="8195">
                                            <p:txEl>
                                              <p:pRg st="0" end="0"/>
                                            </p:txEl>
                                          </p:spTgt>
                                        </p:tgtEl>
                                      </p:cBhvr>
                                    </p:animEffect>
                                    <p:anim calcmode="lin" valueType="num">
                                      <p:cBhvr>
                                        <p:cTn id="16" dur="911" tmFilter="0,0; 0.14,0.36; 0.43,0.73; 0.71,0.91; 1.0,1.0">
                                          <p:stCondLst>
                                            <p:cond delay="0"/>
                                          </p:stCondLst>
                                        </p:cTn>
                                        <p:tgtEl>
                                          <p:spTgt spid="8195">
                                            <p:txEl>
                                              <p:pRg st="0" end="0"/>
                                            </p:txEl>
                                          </p:spTgt>
                                        </p:tgtEl>
                                        <p:attrNameLst>
                                          <p:attrName>ppt_x</p:attrName>
                                        </p:attrNameLst>
                                      </p:cBhvr>
                                      <p:tavLst>
                                        <p:tav tm="0">
                                          <p:val>
                                            <p:strVal val="#ppt_x-0.25"/>
                                          </p:val>
                                        </p:tav>
                                        <p:tav tm="100000">
                                          <p:val>
                                            <p:strVal val="#ppt_x"/>
                                          </p:val>
                                        </p:tav>
                                      </p:tavLst>
                                    </p:anim>
                                    <p:anim calcmode="lin" valueType="num">
                                      <p:cBhvr>
                                        <p:cTn id="17" dur="332" tmFilter="0.0,0.0; 0.25,0.07; 0.50,0.2; 0.75,0.467; 1.0,1.0">
                                          <p:stCondLst>
                                            <p:cond delay="0"/>
                                          </p:stCondLst>
                                        </p:cTn>
                                        <p:tgtEl>
                                          <p:spTgt spid="8195">
                                            <p:txEl>
                                              <p:pRg st="0" end="0"/>
                                            </p:txEl>
                                          </p:spTgt>
                                        </p:tgtEl>
                                        <p:attrNameLst>
                                          <p:attrName>ppt_y</p:attrName>
                                        </p:attrNameLst>
                                      </p:cBhvr>
                                      <p:tavLst>
                                        <p:tav tm="0" fmla="#ppt_y-sin(pi*$)/3">
                                          <p:val>
                                            <p:fltVal val="0.5"/>
                                          </p:val>
                                        </p:tav>
                                        <p:tav tm="100000">
                                          <p:val>
                                            <p:fltVal val="1"/>
                                          </p:val>
                                        </p:tav>
                                      </p:tavLst>
                                    </p:anim>
                                    <p:anim calcmode="lin" valueType="num">
                                      <p:cBhvr>
                                        <p:cTn id="18" dur="332" tmFilter="0, 0; 0.125,0.2665; 0.25,0.4; 0.375,0.465; 0.5,0.5;  0.625,0.535; 0.75,0.6; 0.875,0.7335; 1,1">
                                          <p:stCondLst>
                                            <p:cond delay="332"/>
                                          </p:stCondLst>
                                        </p:cTn>
                                        <p:tgtEl>
                                          <p:spTgt spid="8195">
                                            <p:txEl>
                                              <p:pRg st="0" end="0"/>
                                            </p:txEl>
                                          </p:spTgt>
                                        </p:tgtEl>
                                        <p:attrNameLst>
                                          <p:attrName>ppt_y</p:attrName>
                                        </p:attrNameLst>
                                      </p:cBhvr>
                                      <p:tavLst>
                                        <p:tav tm="0" fmla="#ppt_y-sin(pi*$)/9">
                                          <p:val>
                                            <p:fltVal val="0"/>
                                          </p:val>
                                        </p:tav>
                                        <p:tav tm="100000">
                                          <p:val>
                                            <p:fltVal val="1"/>
                                          </p:val>
                                        </p:tav>
                                      </p:tavLst>
                                    </p:anim>
                                    <p:anim calcmode="lin" valueType="num">
                                      <p:cBhvr>
                                        <p:cTn id="19" dur="166" tmFilter="0, 0; 0.125,0.2665; 0.25,0.4; 0.375,0.465; 0.5,0.5;  0.625,0.535; 0.75,0.6; 0.875,0.7335; 1,1">
                                          <p:stCondLst>
                                            <p:cond delay="662"/>
                                          </p:stCondLst>
                                        </p:cTn>
                                        <p:tgtEl>
                                          <p:spTgt spid="8195">
                                            <p:txEl>
                                              <p:pRg st="0" end="0"/>
                                            </p:txEl>
                                          </p:spTgt>
                                        </p:tgtEl>
                                        <p:attrNameLst>
                                          <p:attrName>ppt_y</p:attrName>
                                        </p:attrNameLst>
                                      </p:cBhvr>
                                      <p:tavLst>
                                        <p:tav tm="0" fmla="#ppt_y-sin(pi*$)/27">
                                          <p:val>
                                            <p:fltVal val="0"/>
                                          </p:val>
                                        </p:tav>
                                        <p:tav tm="100000">
                                          <p:val>
                                            <p:fltVal val="1"/>
                                          </p:val>
                                        </p:tav>
                                      </p:tavLst>
                                    </p:anim>
                                    <p:anim calcmode="lin" valueType="num">
                                      <p:cBhvr>
                                        <p:cTn id="20" dur="82" tmFilter="0, 0; 0.125,0.2665; 0.25,0.4; 0.375,0.465; 0.5,0.5;  0.625,0.535; 0.75,0.6; 0.875,0.7335; 1,1">
                                          <p:stCondLst>
                                            <p:cond delay="828"/>
                                          </p:stCondLst>
                                        </p:cTn>
                                        <p:tgtEl>
                                          <p:spTgt spid="8195">
                                            <p:txEl>
                                              <p:pRg st="0" end="0"/>
                                            </p:txEl>
                                          </p:spTgt>
                                        </p:tgtEl>
                                        <p:attrNameLst>
                                          <p:attrName>ppt_y</p:attrName>
                                        </p:attrNameLst>
                                      </p:cBhvr>
                                      <p:tavLst>
                                        <p:tav tm="0" fmla="#ppt_y-sin(pi*$)/81">
                                          <p:val>
                                            <p:fltVal val="0"/>
                                          </p:val>
                                        </p:tav>
                                        <p:tav tm="100000">
                                          <p:val>
                                            <p:fltVal val="1"/>
                                          </p:val>
                                        </p:tav>
                                      </p:tavLst>
                                    </p:anim>
                                    <p:animScale>
                                      <p:cBhvr>
                                        <p:cTn id="21" dur="13">
                                          <p:stCondLst>
                                            <p:cond delay="325"/>
                                          </p:stCondLst>
                                        </p:cTn>
                                        <p:tgtEl>
                                          <p:spTgt spid="8195">
                                            <p:txEl>
                                              <p:pRg st="0" end="0"/>
                                            </p:txEl>
                                          </p:spTgt>
                                        </p:tgtEl>
                                      </p:cBhvr>
                                      <p:to x="100000" y="60000"/>
                                    </p:animScale>
                                    <p:animScale>
                                      <p:cBhvr>
                                        <p:cTn id="22" dur="83" decel="50000">
                                          <p:stCondLst>
                                            <p:cond delay="338"/>
                                          </p:stCondLst>
                                        </p:cTn>
                                        <p:tgtEl>
                                          <p:spTgt spid="8195">
                                            <p:txEl>
                                              <p:pRg st="0" end="0"/>
                                            </p:txEl>
                                          </p:spTgt>
                                        </p:tgtEl>
                                      </p:cBhvr>
                                      <p:to x="100000" y="100000"/>
                                    </p:animScale>
                                    <p:animScale>
                                      <p:cBhvr>
                                        <p:cTn id="23" dur="13">
                                          <p:stCondLst>
                                            <p:cond delay="656"/>
                                          </p:stCondLst>
                                        </p:cTn>
                                        <p:tgtEl>
                                          <p:spTgt spid="8195">
                                            <p:txEl>
                                              <p:pRg st="0" end="0"/>
                                            </p:txEl>
                                          </p:spTgt>
                                        </p:tgtEl>
                                      </p:cBhvr>
                                      <p:to x="100000" y="80000"/>
                                    </p:animScale>
                                    <p:animScale>
                                      <p:cBhvr>
                                        <p:cTn id="24" dur="83" decel="50000">
                                          <p:stCondLst>
                                            <p:cond delay="669"/>
                                          </p:stCondLst>
                                        </p:cTn>
                                        <p:tgtEl>
                                          <p:spTgt spid="8195">
                                            <p:txEl>
                                              <p:pRg st="0" end="0"/>
                                            </p:txEl>
                                          </p:spTgt>
                                        </p:tgtEl>
                                      </p:cBhvr>
                                      <p:to x="100000" y="100000"/>
                                    </p:animScale>
                                    <p:animScale>
                                      <p:cBhvr>
                                        <p:cTn id="25" dur="13">
                                          <p:stCondLst>
                                            <p:cond delay="821"/>
                                          </p:stCondLst>
                                        </p:cTn>
                                        <p:tgtEl>
                                          <p:spTgt spid="8195">
                                            <p:txEl>
                                              <p:pRg st="0" end="0"/>
                                            </p:txEl>
                                          </p:spTgt>
                                        </p:tgtEl>
                                      </p:cBhvr>
                                      <p:to x="100000" y="90000"/>
                                    </p:animScale>
                                    <p:animScale>
                                      <p:cBhvr>
                                        <p:cTn id="26" dur="83" decel="50000">
                                          <p:stCondLst>
                                            <p:cond delay="834"/>
                                          </p:stCondLst>
                                        </p:cTn>
                                        <p:tgtEl>
                                          <p:spTgt spid="8195">
                                            <p:txEl>
                                              <p:pRg st="0" end="0"/>
                                            </p:txEl>
                                          </p:spTgt>
                                        </p:tgtEl>
                                      </p:cBhvr>
                                      <p:to x="100000" y="100000"/>
                                    </p:animScale>
                                    <p:animScale>
                                      <p:cBhvr>
                                        <p:cTn id="27" dur="13">
                                          <p:stCondLst>
                                            <p:cond delay="904"/>
                                          </p:stCondLst>
                                        </p:cTn>
                                        <p:tgtEl>
                                          <p:spTgt spid="8195">
                                            <p:txEl>
                                              <p:pRg st="0" end="0"/>
                                            </p:txEl>
                                          </p:spTgt>
                                        </p:tgtEl>
                                      </p:cBhvr>
                                      <p:to x="100000" y="95000"/>
                                    </p:animScale>
                                    <p:animScale>
                                      <p:cBhvr>
                                        <p:cTn id="28" dur="83" decel="50000">
                                          <p:stCondLst>
                                            <p:cond delay="917"/>
                                          </p:stCondLst>
                                        </p:cTn>
                                        <p:tgtEl>
                                          <p:spTgt spid="8195">
                                            <p:txEl>
                                              <p:pRg st="0" end="0"/>
                                            </p:txEl>
                                          </p:spTgt>
                                        </p:tgtEl>
                                      </p:cBhvr>
                                      <p:to x="100000" y="100000"/>
                                    </p:animScale>
                                  </p:childTnLst>
                                </p:cTn>
                              </p:par>
                              <p:par>
                                <p:cTn id="29" presetID="34" presetClass="entr" presetSubtype="0" fill="hold" nodeType="withEffect">
                                  <p:stCondLst>
                                    <p:cond delay="0"/>
                                  </p:stCondLst>
                                  <p:childTnLst>
                                    <p:set>
                                      <p:cBhvr>
                                        <p:cTn id="30" dur="1" fill="hold">
                                          <p:stCondLst>
                                            <p:cond delay="0"/>
                                          </p:stCondLst>
                                        </p:cTn>
                                        <p:tgtEl>
                                          <p:spTgt spid="8196"/>
                                        </p:tgtEl>
                                        <p:attrNameLst>
                                          <p:attrName>style.visibility</p:attrName>
                                        </p:attrNameLst>
                                      </p:cBhvr>
                                      <p:to>
                                        <p:strVal val="visible"/>
                                      </p:to>
                                    </p:set>
                                    <p:anim from="(-#ppt_w/2)" to="(#ppt_x)" calcmode="lin" valueType="num">
                                      <p:cBhvr>
                                        <p:cTn id="31" dur="600" fill="hold">
                                          <p:stCondLst>
                                            <p:cond delay="0"/>
                                          </p:stCondLst>
                                        </p:cTn>
                                        <p:tgtEl>
                                          <p:spTgt spid="8196"/>
                                        </p:tgtEl>
                                        <p:attrNameLst>
                                          <p:attrName>ppt_x</p:attrName>
                                        </p:attrNameLst>
                                      </p:cBhvr>
                                    </p:anim>
                                    <p:anim from="0" to="-1.0" calcmode="lin" valueType="num">
                                      <p:cBhvr>
                                        <p:cTn id="32" dur="200" decel="50000" autoRev="1" fill="hold">
                                          <p:stCondLst>
                                            <p:cond delay="600"/>
                                          </p:stCondLst>
                                        </p:cTn>
                                        <p:tgtEl>
                                          <p:spTgt spid="8196"/>
                                        </p:tgtEl>
                                        <p:attrNameLst>
                                          <p:attrName>xshear</p:attrName>
                                        </p:attrNameLst>
                                      </p:cBhvr>
                                    </p:anim>
                                    <p:animScale>
                                      <p:cBhvr>
                                        <p:cTn id="33" dur="200" decel="100000" autoRev="1" fill="hold">
                                          <p:stCondLst>
                                            <p:cond delay="600"/>
                                          </p:stCondLst>
                                        </p:cTn>
                                        <p:tgtEl>
                                          <p:spTgt spid="8196"/>
                                        </p:tgtEl>
                                      </p:cBhvr>
                                      <p:from x="100000" y="100000"/>
                                      <p:to x="80000" y="100000"/>
                                    </p:animScale>
                                    <p:anim by="(#ppt_h/3+#ppt_w*0.1)" calcmode="lin" valueType="num">
                                      <p:cBhvr additive="sum">
                                        <p:cTn id="34" dur="200" decel="100000" autoRev="1" fill="hold">
                                          <p:stCondLst>
                                            <p:cond delay="600"/>
                                          </p:stCondLst>
                                        </p:cTn>
                                        <p:tgtEl>
                                          <p:spTgt spid="8196"/>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8195"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3" descr="free-sat-downloads_sat-software.jpg"/>
          <p:cNvPicPr>
            <a:picLocks noChangeAspect="1"/>
          </p:cNvPicPr>
          <p:nvPr/>
        </p:nvPicPr>
        <p:blipFill>
          <a:blip r:embed="rId2" cstate="print"/>
          <a:srcRect/>
          <a:stretch>
            <a:fillRect/>
          </a:stretch>
        </p:blipFill>
        <p:spPr bwMode="auto">
          <a:xfrm>
            <a:off x="500063" y="3071813"/>
            <a:ext cx="3024187" cy="3024187"/>
          </a:xfrm>
          <a:prstGeom prst="rect">
            <a:avLst/>
          </a:prstGeom>
          <a:noFill/>
          <a:ln w="9525">
            <a:noFill/>
            <a:miter lim="800000"/>
            <a:headEnd/>
            <a:tailEnd/>
          </a:ln>
        </p:spPr>
      </p:pic>
      <p:sp>
        <p:nvSpPr>
          <p:cNvPr id="81923" name="Title 1"/>
          <p:cNvSpPr>
            <a:spLocks noGrp="1"/>
          </p:cNvSpPr>
          <p:nvPr>
            <p:ph type="title"/>
          </p:nvPr>
        </p:nvSpPr>
        <p:spPr/>
        <p:txBody>
          <a:bodyPr/>
          <a:lstStyle/>
          <a:p>
            <a:r>
              <a:rPr lang="fa-IR" sz="2800" dirty="0" smtClean="0"/>
              <a:t>نرم افزارهای سیستمی </a:t>
            </a:r>
            <a:r>
              <a:rPr lang="en-US" sz="2800" b="1" dirty="0" smtClean="0">
                <a:latin typeface="Times New Roman" pitchFamily="18" charset="0"/>
                <a:cs typeface="Times New Roman" pitchFamily="18" charset="0"/>
              </a:rPr>
              <a:t>System Software </a:t>
            </a:r>
          </a:p>
        </p:txBody>
      </p:sp>
      <p:sp>
        <p:nvSpPr>
          <p:cNvPr id="81924" name="Content Placeholder 2"/>
          <p:cNvSpPr>
            <a:spLocks noGrp="1"/>
          </p:cNvSpPr>
          <p:nvPr>
            <p:ph idx="1"/>
          </p:nvPr>
        </p:nvSpPr>
        <p:spPr/>
        <p:txBody>
          <a:bodyPr/>
          <a:lstStyle/>
          <a:p>
            <a:pPr algn="r"/>
            <a:r>
              <a:rPr lang="fa-IR" sz="2600" dirty="0" smtClean="0"/>
              <a:t>وظایف نرم افزارهای سیستمی :</a:t>
            </a:r>
          </a:p>
          <a:p>
            <a:pPr lvl="1" algn="r"/>
            <a:r>
              <a:rPr lang="fa-IR" sz="2400" dirty="0" smtClean="0"/>
              <a:t>سازماندهی اطلاعات ورودی</a:t>
            </a:r>
          </a:p>
          <a:p>
            <a:pPr lvl="1" algn="r"/>
            <a:r>
              <a:rPr lang="fa-IR" sz="2400" dirty="0" smtClean="0"/>
              <a:t>فرستادن اطلاعات خروجی به صفحه نمایش</a:t>
            </a:r>
          </a:p>
          <a:p>
            <a:pPr lvl="1" algn="r"/>
            <a:r>
              <a:rPr lang="fa-IR" sz="2400" dirty="0" smtClean="0"/>
              <a:t>برقراری ارتباط با چاپگر و دستگاههای جانبی دیگر</a:t>
            </a:r>
          </a:p>
          <a:p>
            <a:pPr lvl="1" algn="r"/>
            <a:r>
              <a:rPr lang="fa-IR" sz="2400" dirty="0" smtClean="0"/>
              <a:t>حفاظت و نگهداری از فایل ها</a:t>
            </a:r>
          </a:p>
          <a:p>
            <a:pPr algn="r"/>
            <a:r>
              <a:rPr lang="fa-IR" sz="2600" dirty="0" smtClean="0"/>
              <a:t>مهمترین نرم افزار سیستمی، سیستم عامل </a:t>
            </a:r>
            <a:r>
              <a:rPr lang="en-US" sz="2600" dirty="0" smtClean="0">
                <a:latin typeface="Times New Roman" pitchFamily="18" charset="0"/>
                <a:cs typeface="Times New Roman" pitchFamily="18" charset="0"/>
              </a:rPr>
              <a:t>Operating System (OS)</a:t>
            </a:r>
          </a:p>
        </p:txBody>
      </p:sp>
    </p:spTree>
  </p:cSld>
  <p:clrMapOvr>
    <a:masterClrMapping/>
  </p:clrMapOvr>
  <p:transition spd="slow">
    <p:cover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81923"/>
                                        </p:tgtEl>
                                        <p:attrNameLst>
                                          <p:attrName>style.visibility</p:attrName>
                                        </p:attrNameLst>
                                      </p:cBhvr>
                                      <p:to>
                                        <p:strVal val="visible"/>
                                      </p:to>
                                    </p:set>
                                    <p:anim calcmode="lin" valueType="num">
                                      <p:cBhvr>
                                        <p:cTn id="7" dur="500" decel="50000" fill="hold">
                                          <p:stCondLst>
                                            <p:cond delay="0"/>
                                          </p:stCondLst>
                                        </p:cTn>
                                        <p:tgtEl>
                                          <p:spTgt spid="81923"/>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81923"/>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81923"/>
                                        </p:tgtEl>
                                        <p:attrNameLst>
                                          <p:attrName>ppt_w</p:attrName>
                                        </p:attrNameLst>
                                      </p:cBhvr>
                                      <p:tavLst>
                                        <p:tav tm="0">
                                          <p:val>
                                            <p:strVal val="#ppt_w*.05"/>
                                          </p:val>
                                        </p:tav>
                                        <p:tav tm="100000">
                                          <p:val>
                                            <p:strVal val="#ppt_w"/>
                                          </p:val>
                                        </p:tav>
                                      </p:tavLst>
                                    </p:anim>
                                    <p:anim calcmode="lin" valueType="num">
                                      <p:cBhvr>
                                        <p:cTn id="10" dur="1000" fill="hold"/>
                                        <p:tgtEl>
                                          <p:spTgt spid="81923"/>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81923"/>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81923"/>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81923"/>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81923"/>
                                        </p:tgtEl>
                                      </p:cBhvr>
                                    </p:animEffect>
                                  </p:childTnLst>
                                </p:cTn>
                              </p:par>
                            </p:childTnLst>
                          </p:cTn>
                        </p:par>
                        <p:par>
                          <p:cTn id="15" fill="hold">
                            <p:stCondLst>
                              <p:cond delay="1000"/>
                            </p:stCondLst>
                            <p:childTnLst>
                              <p:par>
                                <p:cTn id="16" presetID="29" presetClass="entr" presetSubtype="0" fill="hold" nodeType="afterEffect">
                                  <p:stCondLst>
                                    <p:cond delay="0"/>
                                  </p:stCondLst>
                                  <p:childTnLst>
                                    <p:set>
                                      <p:cBhvr>
                                        <p:cTn id="17" dur="1" fill="hold">
                                          <p:stCondLst>
                                            <p:cond delay="0"/>
                                          </p:stCondLst>
                                        </p:cTn>
                                        <p:tgtEl>
                                          <p:spTgt spid="81924">
                                            <p:txEl>
                                              <p:pRg st="0" end="0"/>
                                            </p:txEl>
                                          </p:spTgt>
                                        </p:tgtEl>
                                        <p:attrNameLst>
                                          <p:attrName>style.visibility</p:attrName>
                                        </p:attrNameLst>
                                      </p:cBhvr>
                                      <p:to>
                                        <p:strVal val="visible"/>
                                      </p:to>
                                    </p:set>
                                    <p:anim calcmode="lin" valueType="num">
                                      <p:cBhvr>
                                        <p:cTn id="18" dur="1000" fill="hold"/>
                                        <p:tgtEl>
                                          <p:spTgt spid="81924">
                                            <p:txEl>
                                              <p:pRg st="0" end="0"/>
                                            </p:txEl>
                                          </p:spTgt>
                                        </p:tgtEl>
                                        <p:attrNameLst>
                                          <p:attrName>ppt_x</p:attrName>
                                        </p:attrNameLst>
                                      </p:cBhvr>
                                      <p:tavLst>
                                        <p:tav tm="0">
                                          <p:val>
                                            <p:strVal val="#ppt_x-.2"/>
                                          </p:val>
                                        </p:tav>
                                        <p:tav tm="100000">
                                          <p:val>
                                            <p:strVal val="#ppt_x"/>
                                          </p:val>
                                        </p:tav>
                                      </p:tavLst>
                                    </p:anim>
                                    <p:anim calcmode="lin" valueType="num">
                                      <p:cBhvr>
                                        <p:cTn id="19" dur="1000" fill="hold"/>
                                        <p:tgtEl>
                                          <p:spTgt spid="81924">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20" dur="1000"/>
                                        <p:tgtEl>
                                          <p:spTgt spid="81924">
                                            <p:txEl>
                                              <p:pRg st="0" end="0"/>
                                            </p:txEl>
                                          </p:spTgt>
                                        </p:tgtEl>
                                      </p:cBhvr>
                                    </p:animEffect>
                                  </p:childTnLst>
                                </p:cTn>
                              </p:par>
                            </p:childTnLst>
                          </p:cTn>
                        </p:par>
                        <p:par>
                          <p:cTn id="21" fill="hold">
                            <p:stCondLst>
                              <p:cond delay="2000"/>
                            </p:stCondLst>
                            <p:childTnLst>
                              <p:par>
                                <p:cTn id="22" presetID="29" presetClass="entr" presetSubtype="0" fill="hold" nodeType="afterEffect">
                                  <p:stCondLst>
                                    <p:cond delay="0"/>
                                  </p:stCondLst>
                                  <p:childTnLst>
                                    <p:set>
                                      <p:cBhvr>
                                        <p:cTn id="23" dur="1" fill="hold">
                                          <p:stCondLst>
                                            <p:cond delay="0"/>
                                          </p:stCondLst>
                                        </p:cTn>
                                        <p:tgtEl>
                                          <p:spTgt spid="81924">
                                            <p:txEl>
                                              <p:pRg st="1" end="1"/>
                                            </p:txEl>
                                          </p:spTgt>
                                        </p:tgtEl>
                                        <p:attrNameLst>
                                          <p:attrName>style.visibility</p:attrName>
                                        </p:attrNameLst>
                                      </p:cBhvr>
                                      <p:to>
                                        <p:strVal val="visible"/>
                                      </p:to>
                                    </p:set>
                                    <p:anim calcmode="lin" valueType="num">
                                      <p:cBhvr>
                                        <p:cTn id="24" dur="1000" fill="hold"/>
                                        <p:tgtEl>
                                          <p:spTgt spid="81924">
                                            <p:txEl>
                                              <p:pRg st="1" end="1"/>
                                            </p:txEl>
                                          </p:spTgt>
                                        </p:tgtEl>
                                        <p:attrNameLst>
                                          <p:attrName>ppt_x</p:attrName>
                                        </p:attrNameLst>
                                      </p:cBhvr>
                                      <p:tavLst>
                                        <p:tav tm="0">
                                          <p:val>
                                            <p:strVal val="#ppt_x-.2"/>
                                          </p:val>
                                        </p:tav>
                                        <p:tav tm="100000">
                                          <p:val>
                                            <p:strVal val="#ppt_x"/>
                                          </p:val>
                                        </p:tav>
                                      </p:tavLst>
                                    </p:anim>
                                    <p:anim calcmode="lin" valueType="num">
                                      <p:cBhvr>
                                        <p:cTn id="25" dur="1000" fill="hold"/>
                                        <p:tgtEl>
                                          <p:spTgt spid="81924">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26" dur="1000"/>
                                        <p:tgtEl>
                                          <p:spTgt spid="81924">
                                            <p:txEl>
                                              <p:pRg st="1" end="1"/>
                                            </p:txEl>
                                          </p:spTgt>
                                        </p:tgtEl>
                                      </p:cBhvr>
                                    </p:animEffect>
                                  </p:childTnLst>
                                </p:cTn>
                              </p:par>
                            </p:childTnLst>
                          </p:cTn>
                        </p:par>
                        <p:par>
                          <p:cTn id="27" fill="hold">
                            <p:stCondLst>
                              <p:cond delay="3000"/>
                            </p:stCondLst>
                            <p:childTnLst>
                              <p:par>
                                <p:cTn id="28" presetID="29" presetClass="entr" presetSubtype="0" fill="hold" nodeType="afterEffect">
                                  <p:stCondLst>
                                    <p:cond delay="0"/>
                                  </p:stCondLst>
                                  <p:childTnLst>
                                    <p:set>
                                      <p:cBhvr>
                                        <p:cTn id="29" dur="1" fill="hold">
                                          <p:stCondLst>
                                            <p:cond delay="0"/>
                                          </p:stCondLst>
                                        </p:cTn>
                                        <p:tgtEl>
                                          <p:spTgt spid="81924">
                                            <p:txEl>
                                              <p:pRg st="2" end="2"/>
                                            </p:txEl>
                                          </p:spTgt>
                                        </p:tgtEl>
                                        <p:attrNameLst>
                                          <p:attrName>style.visibility</p:attrName>
                                        </p:attrNameLst>
                                      </p:cBhvr>
                                      <p:to>
                                        <p:strVal val="visible"/>
                                      </p:to>
                                    </p:set>
                                    <p:anim calcmode="lin" valueType="num">
                                      <p:cBhvr>
                                        <p:cTn id="30" dur="1000" fill="hold"/>
                                        <p:tgtEl>
                                          <p:spTgt spid="81924">
                                            <p:txEl>
                                              <p:pRg st="2" end="2"/>
                                            </p:txEl>
                                          </p:spTgt>
                                        </p:tgtEl>
                                        <p:attrNameLst>
                                          <p:attrName>ppt_x</p:attrName>
                                        </p:attrNameLst>
                                      </p:cBhvr>
                                      <p:tavLst>
                                        <p:tav tm="0">
                                          <p:val>
                                            <p:strVal val="#ppt_x-.2"/>
                                          </p:val>
                                        </p:tav>
                                        <p:tav tm="100000">
                                          <p:val>
                                            <p:strVal val="#ppt_x"/>
                                          </p:val>
                                        </p:tav>
                                      </p:tavLst>
                                    </p:anim>
                                    <p:anim calcmode="lin" valueType="num">
                                      <p:cBhvr>
                                        <p:cTn id="31" dur="1000" fill="hold"/>
                                        <p:tgtEl>
                                          <p:spTgt spid="81924">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32" dur="1000"/>
                                        <p:tgtEl>
                                          <p:spTgt spid="81924">
                                            <p:txEl>
                                              <p:pRg st="2" end="2"/>
                                            </p:txEl>
                                          </p:spTgt>
                                        </p:tgtEl>
                                      </p:cBhvr>
                                    </p:animEffect>
                                  </p:childTnLst>
                                </p:cTn>
                              </p:par>
                            </p:childTnLst>
                          </p:cTn>
                        </p:par>
                        <p:par>
                          <p:cTn id="33" fill="hold">
                            <p:stCondLst>
                              <p:cond delay="4000"/>
                            </p:stCondLst>
                            <p:childTnLst>
                              <p:par>
                                <p:cTn id="34" presetID="29" presetClass="entr" presetSubtype="0" fill="hold" nodeType="afterEffect">
                                  <p:stCondLst>
                                    <p:cond delay="0"/>
                                  </p:stCondLst>
                                  <p:childTnLst>
                                    <p:set>
                                      <p:cBhvr>
                                        <p:cTn id="35" dur="1" fill="hold">
                                          <p:stCondLst>
                                            <p:cond delay="0"/>
                                          </p:stCondLst>
                                        </p:cTn>
                                        <p:tgtEl>
                                          <p:spTgt spid="81924">
                                            <p:txEl>
                                              <p:pRg st="3" end="3"/>
                                            </p:txEl>
                                          </p:spTgt>
                                        </p:tgtEl>
                                        <p:attrNameLst>
                                          <p:attrName>style.visibility</p:attrName>
                                        </p:attrNameLst>
                                      </p:cBhvr>
                                      <p:to>
                                        <p:strVal val="visible"/>
                                      </p:to>
                                    </p:set>
                                    <p:anim calcmode="lin" valueType="num">
                                      <p:cBhvr>
                                        <p:cTn id="36" dur="1000" fill="hold"/>
                                        <p:tgtEl>
                                          <p:spTgt spid="81924">
                                            <p:txEl>
                                              <p:pRg st="3" end="3"/>
                                            </p:txEl>
                                          </p:spTgt>
                                        </p:tgtEl>
                                        <p:attrNameLst>
                                          <p:attrName>ppt_x</p:attrName>
                                        </p:attrNameLst>
                                      </p:cBhvr>
                                      <p:tavLst>
                                        <p:tav tm="0">
                                          <p:val>
                                            <p:strVal val="#ppt_x-.2"/>
                                          </p:val>
                                        </p:tav>
                                        <p:tav tm="100000">
                                          <p:val>
                                            <p:strVal val="#ppt_x"/>
                                          </p:val>
                                        </p:tav>
                                      </p:tavLst>
                                    </p:anim>
                                    <p:anim calcmode="lin" valueType="num">
                                      <p:cBhvr>
                                        <p:cTn id="37" dur="1000" fill="hold"/>
                                        <p:tgtEl>
                                          <p:spTgt spid="81924">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38" dur="1000"/>
                                        <p:tgtEl>
                                          <p:spTgt spid="81924">
                                            <p:txEl>
                                              <p:pRg st="3" end="3"/>
                                            </p:txEl>
                                          </p:spTgt>
                                        </p:tgtEl>
                                      </p:cBhvr>
                                    </p:animEffect>
                                  </p:childTnLst>
                                </p:cTn>
                              </p:par>
                            </p:childTnLst>
                          </p:cTn>
                        </p:par>
                        <p:par>
                          <p:cTn id="39" fill="hold">
                            <p:stCondLst>
                              <p:cond delay="5000"/>
                            </p:stCondLst>
                            <p:childTnLst>
                              <p:par>
                                <p:cTn id="40" presetID="29" presetClass="entr" presetSubtype="0" fill="hold" nodeType="afterEffect">
                                  <p:stCondLst>
                                    <p:cond delay="0"/>
                                  </p:stCondLst>
                                  <p:childTnLst>
                                    <p:set>
                                      <p:cBhvr>
                                        <p:cTn id="41" dur="1" fill="hold">
                                          <p:stCondLst>
                                            <p:cond delay="0"/>
                                          </p:stCondLst>
                                        </p:cTn>
                                        <p:tgtEl>
                                          <p:spTgt spid="81924">
                                            <p:txEl>
                                              <p:pRg st="4" end="4"/>
                                            </p:txEl>
                                          </p:spTgt>
                                        </p:tgtEl>
                                        <p:attrNameLst>
                                          <p:attrName>style.visibility</p:attrName>
                                        </p:attrNameLst>
                                      </p:cBhvr>
                                      <p:to>
                                        <p:strVal val="visible"/>
                                      </p:to>
                                    </p:set>
                                    <p:anim calcmode="lin" valueType="num">
                                      <p:cBhvr>
                                        <p:cTn id="42" dur="1000" fill="hold"/>
                                        <p:tgtEl>
                                          <p:spTgt spid="81924">
                                            <p:txEl>
                                              <p:pRg st="4" end="4"/>
                                            </p:txEl>
                                          </p:spTgt>
                                        </p:tgtEl>
                                        <p:attrNameLst>
                                          <p:attrName>ppt_x</p:attrName>
                                        </p:attrNameLst>
                                      </p:cBhvr>
                                      <p:tavLst>
                                        <p:tav tm="0">
                                          <p:val>
                                            <p:strVal val="#ppt_x-.2"/>
                                          </p:val>
                                        </p:tav>
                                        <p:tav tm="100000">
                                          <p:val>
                                            <p:strVal val="#ppt_x"/>
                                          </p:val>
                                        </p:tav>
                                      </p:tavLst>
                                    </p:anim>
                                    <p:anim calcmode="lin" valueType="num">
                                      <p:cBhvr>
                                        <p:cTn id="43" dur="1000" fill="hold"/>
                                        <p:tgtEl>
                                          <p:spTgt spid="81924">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44" dur="1000"/>
                                        <p:tgtEl>
                                          <p:spTgt spid="81924">
                                            <p:txEl>
                                              <p:pRg st="4" end="4"/>
                                            </p:txEl>
                                          </p:spTgt>
                                        </p:tgtEl>
                                      </p:cBhvr>
                                    </p:animEffect>
                                  </p:childTnLst>
                                </p:cTn>
                              </p:par>
                            </p:childTnLst>
                          </p:cTn>
                        </p:par>
                        <p:par>
                          <p:cTn id="45" fill="hold">
                            <p:stCondLst>
                              <p:cond delay="6000"/>
                            </p:stCondLst>
                            <p:childTnLst>
                              <p:par>
                                <p:cTn id="46" presetID="29" presetClass="entr" presetSubtype="0" fill="hold" nodeType="afterEffect">
                                  <p:stCondLst>
                                    <p:cond delay="0"/>
                                  </p:stCondLst>
                                  <p:childTnLst>
                                    <p:set>
                                      <p:cBhvr>
                                        <p:cTn id="47" dur="1" fill="hold">
                                          <p:stCondLst>
                                            <p:cond delay="0"/>
                                          </p:stCondLst>
                                        </p:cTn>
                                        <p:tgtEl>
                                          <p:spTgt spid="81924">
                                            <p:txEl>
                                              <p:pRg st="5" end="5"/>
                                            </p:txEl>
                                          </p:spTgt>
                                        </p:tgtEl>
                                        <p:attrNameLst>
                                          <p:attrName>style.visibility</p:attrName>
                                        </p:attrNameLst>
                                      </p:cBhvr>
                                      <p:to>
                                        <p:strVal val="visible"/>
                                      </p:to>
                                    </p:set>
                                    <p:anim calcmode="lin" valueType="num">
                                      <p:cBhvr>
                                        <p:cTn id="48" dur="1000" fill="hold"/>
                                        <p:tgtEl>
                                          <p:spTgt spid="81924">
                                            <p:txEl>
                                              <p:pRg st="5" end="5"/>
                                            </p:txEl>
                                          </p:spTgt>
                                        </p:tgtEl>
                                        <p:attrNameLst>
                                          <p:attrName>ppt_x</p:attrName>
                                        </p:attrNameLst>
                                      </p:cBhvr>
                                      <p:tavLst>
                                        <p:tav tm="0">
                                          <p:val>
                                            <p:strVal val="#ppt_x-.2"/>
                                          </p:val>
                                        </p:tav>
                                        <p:tav tm="100000">
                                          <p:val>
                                            <p:strVal val="#ppt_x"/>
                                          </p:val>
                                        </p:tav>
                                      </p:tavLst>
                                    </p:anim>
                                    <p:anim calcmode="lin" valueType="num">
                                      <p:cBhvr>
                                        <p:cTn id="49" dur="1000" fill="hold"/>
                                        <p:tgtEl>
                                          <p:spTgt spid="81924">
                                            <p:txEl>
                                              <p:pRg st="5" end="5"/>
                                            </p:txEl>
                                          </p:spTgt>
                                        </p:tgtEl>
                                        <p:attrNameLst>
                                          <p:attrName>ppt_y</p:attrName>
                                        </p:attrNameLst>
                                      </p:cBhvr>
                                      <p:tavLst>
                                        <p:tav tm="0">
                                          <p:val>
                                            <p:strVal val="#ppt_y"/>
                                          </p:val>
                                        </p:tav>
                                        <p:tav tm="100000">
                                          <p:val>
                                            <p:strVal val="#ppt_y"/>
                                          </p:val>
                                        </p:tav>
                                      </p:tavLst>
                                    </p:anim>
                                    <p:animEffect transition="in" filter="wipe(right)" prLst="gradientSize: 0.1">
                                      <p:cBhvr>
                                        <p:cTn id="50" dur="1000"/>
                                        <p:tgtEl>
                                          <p:spTgt spid="8192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3"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p:txBody>
          <a:bodyPr/>
          <a:lstStyle/>
          <a:p>
            <a:r>
              <a:rPr lang="fa-IR" sz="2800" dirty="0" smtClean="0"/>
              <a:t>انواع سیستم عامل ها</a:t>
            </a:r>
            <a:endParaRPr lang="en-US" sz="2800" dirty="0" smtClean="0"/>
          </a:p>
        </p:txBody>
      </p:sp>
      <p:sp>
        <p:nvSpPr>
          <p:cNvPr id="78851" name="Content Placeholder 2"/>
          <p:cNvSpPr>
            <a:spLocks noGrp="1"/>
          </p:cNvSpPr>
          <p:nvPr>
            <p:ph idx="1"/>
          </p:nvPr>
        </p:nvSpPr>
        <p:spPr>
          <a:xfrm>
            <a:off x="457200" y="1500188"/>
            <a:ext cx="8229600" cy="5143500"/>
          </a:xfrm>
        </p:spPr>
        <p:txBody>
          <a:bodyPr/>
          <a:lstStyle/>
          <a:p>
            <a:pPr algn="r">
              <a:defRPr/>
            </a:pPr>
            <a:r>
              <a:rPr lang="fa-IR" sz="2400" dirty="0" smtClean="0"/>
              <a:t>از نظر تعداد برنامه های در حال اجرا</a:t>
            </a:r>
          </a:p>
          <a:p>
            <a:pPr lvl="1" algn="r">
              <a:defRPr/>
            </a:pPr>
            <a:r>
              <a:rPr lang="fa-IR" sz="2200" dirty="0" smtClean="0"/>
              <a:t>تک برنامه ای </a:t>
            </a:r>
            <a:r>
              <a:rPr lang="en-US" sz="2200" dirty="0" smtClean="0">
                <a:latin typeface="Times New Roman" pitchFamily="18" charset="0"/>
                <a:cs typeface="Times New Roman" pitchFamily="18" charset="0"/>
              </a:rPr>
              <a:t>Single</a:t>
            </a:r>
            <a:r>
              <a:rPr lang="en-US" sz="2200" dirty="0" smtClean="0">
                <a:cs typeface="+mj-cs"/>
              </a:rPr>
              <a:t> </a:t>
            </a:r>
            <a:r>
              <a:rPr lang="en-US" sz="2200" dirty="0" smtClean="0">
                <a:latin typeface="Times New Roman" pitchFamily="18" charset="0"/>
                <a:cs typeface="Times New Roman" pitchFamily="18" charset="0"/>
              </a:rPr>
              <a:t>Program</a:t>
            </a:r>
            <a:r>
              <a:rPr lang="fa-IR" sz="2200" dirty="0" smtClean="0">
                <a:cs typeface="+mj-cs"/>
              </a:rPr>
              <a:t> </a:t>
            </a:r>
            <a:r>
              <a:rPr lang="fa-IR" sz="2200" dirty="0" smtClean="0"/>
              <a:t>مانند سیستم عامل </a:t>
            </a:r>
            <a:r>
              <a:rPr lang="en-US" sz="2200" dirty="0" smtClean="0">
                <a:latin typeface="Times New Roman" pitchFamily="18" charset="0"/>
                <a:cs typeface="Times New Roman" pitchFamily="18" charset="0"/>
              </a:rPr>
              <a:t>Dos</a:t>
            </a:r>
            <a:endParaRPr lang="fa-IR" sz="2200" dirty="0" smtClean="0">
              <a:latin typeface="Times New Roman" pitchFamily="18" charset="0"/>
              <a:cs typeface="Times New Roman" pitchFamily="18" charset="0"/>
            </a:endParaRPr>
          </a:p>
          <a:p>
            <a:pPr lvl="1" algn="r">
              <a:defRPr/>
            </a:pPr>
            <a:r>
              <a:rPr lang="fa-IR" sz="2200" dirty="0" smtClean="0"/>
              <a:t>چندبرنامه ای </a:t>
            </a:r>
            <a:r>
              <a:rPr lang="en-US" sz="2200" dirty="0" smtClean="0">
                <a:latin typeface="Times New Roman" pitchFamily="18" charset="0"/>
                <a:cs typeface="Times New Roman" pitchFamily="18" charset="0"/>
              </a:rPr>
              <a:t>Multi</a:t>
            </a:r>
            <a:r>
              <a:rPr lang="en-US" sz="2200" dirty="0" smtClean="0"/>
              <a:t> </a:t>
            </a:r>
            <a:r>
              <a:rPr lang="en-US" sz="2200" dirty="0" smtClean="0">
                <a:latin typeface="Times New Roman" pitchFamily="18" charset="0"/>
                <a:cs typeface="Times New Roman" pitchFamily="18" charset="0"/>
              </a:rPr>
              <a:t>Programming</a:t>
            </a:r>
            <a:r>
              <a:rPr lang="fa-IR" sz="2200" dirty="0" smtClean="0"/>
              <a:t> مانند </a:t>
            </a:r>
            <a:r>
              <a:rPr lang="en-US" sz="2200" dirty="0" smtClean="0">
                <a:latin typeface="Times New Roman" pitchFamily="18" charset="0"/>
                <a:cs typeface="Times New Roman" pitchFamily="18" charset="0"/>
              </a:rPr>
              <a:t>Windows</a:t>
            </a:r>
            <a:endParaRPr lang="fa-IR" sz="2200" dirty="0" smtClean="0">
              <a:latin typeface="Times New Roman" pitchFamily="18" charset="0"/>
              <a:cs typeface="Times New Roman" pitchFamily="18" charset="0"/>
            </a:endParaRPr>
          </a:p>
          <a:p>
            <a:pPr algn="r">
              <a:defRPr/>
            </a:pPr>
            <a:r>
              <a:rPr lang="fa-IR" sz="2200" dirty="0" smtClean="0"/>
              <a:t>از نظر تعداد کاربران</a:t>
            </a:r>
          </a:p>
          <a:p>
            <a:pPr lvl="1" algn="r">
              <a:defRPr/>
            </a:pPr>
            <a:r>
              <a:rPr lang="fa-IR" sz="2200" dirty="0" smtClean="0"/>
              <a:t>تک کاربره </a:t>
            </a:r>
            <a:r>
              <a:rPr lang="en-US" sz="2200" dirty="0" smtClean="0">
                <a:latin typeface="Times New Roman" pitchFamily="18" charset="0"/>
                <a:cs typeface="Times New Roman" pitchFamily="18" charset="0"/>
              </a:rPr>
              <a:t>Single</a:t>
            </a:r>
            <a:r>
              <a:rPr lang="en-US" sz="2200" dirty="0" smtClean="0"/>
              <a:t> </a:t>
            </a:r>
            <a:r>
              <a:rPr lang="en-US" sz="2200" dirty="0" smtClean="0">
                <a:latin typeface="Times New Roman" pitchFamily="18" charset="0"/>
                <a:cs typeface="Times New Roman" pitchFamily="18" charset="0"/>
              </a:rPr>
              <a:t>User</a:t>
            </a:r>
            <a:r>
              <a:rPr lang="fa-IR" sz="2200" dirty="0" smtClean="0"/>
              <a:t> مانند </a:t>
            </a:r>
            <a:r>
              <a:rPr lang="en-US" sz="2200" dirty="0" smtClean="0">
                <a:latin typeface="Times New Roman" pitchFamily="18" charset="0"/>
                <a:cs typeface="Times New Roman" pitchFamily="18" charset="0"/>
              </a:rPr>
              <a:t>Dos</a:t>
            </a:r>
            <a:endParaRPr lang="fa-IR" sz="2200" dirty="0" smtClean="0">
              <a:latin typeface="Times New Roman" pitchFamily="18" charset="0"/>
              <a:cs typeface="Times New Roman" pitchFamily="18" charset="0"/>
            </a:endParaRPr>
          </a:p>
          <a:p>
            <a:pPr lvl="1" algn="r">
              <a:defRPr/>
            </a:pPr>
            <a:r>
              <a:rPr lang="fa-IR" sz="2200" dirty="0" smtClean="0"/>
              <a:t>چندکاربره </a:t>
            </a:r>
            <a:r>
              <a:rPr lang="en-US" sz="2200" dirty="0" smtClean="0">
                <a:latin typeface="Times New Roman" pitchFamily="18" charset="0"/>
                <a:cs typeface="Times New Roman" pitchFamily="18" charset="0"/>
              </a:rPr>
              <a:t>Multi</a:t>
            </a:r>
            <a:r>
              <a:rPr lang="en-US" sz="2200" dirty="0" smtClean="0"/>
              <a:t> </a:t>
            </a:r>
            <a:r>
              <a:rPr lang="en-US" sz="2200" dirty="0" smtClean="0">
                <a:latin typeface="Times New Roman" pitchFamily="18" charset="0"/>
                <a:cs typeface="Times New Roman" pitchFamily="18" charset="0"/>
              </a:rPr>
              <a:t>User</a:t>
            </a:r>
            <a:r>
              <a:rPr lang="fa-IR" sz="2200" dirty="0" smtClean="0"/>
              <a:t> مانند </a:t>
            </a:r>
            <a:r>
              <a:rPr lang="en-US" sz="2200" dirty="0" smtClean="0">
                <a:latin typeface="Times New Roman" pitchFamily="18" charset="0"/>
                <a:cs typeface="Times New Roman" pitchFamily="18" charset="0"/>
              </a:rPr>
              <a:t>Windows</a:t>
            </a:r>
            <a:endParaRPr lang="fa-IR" sz="2200" dirty="0" smtClean="0">
              <a:latin typeface="Times New Roman" pitchFamily="18" charset="0"/>
              <a:cs typeface="Times New Roman" pitchFamily="18" charset="0"/>
            </a:endParaRPr>
          </a:p>
          <a:p>
            <a:pPr algn="r">
              <a:defRPr/>
            </a:pPr>
            <a:r>
              <a:rPr lang="fa-IR" sz="2200" dirty="0" smtClean="0"/>
              <a:t>از نظر شکل ظاهری سیستم عامل</a:t>
            </a:r>
          </a:p>
          <a:p>
            <a:pPr lvl="1" algn="r">
              <a:defRPr/>
            </a:pPr>
            <a:r>
              <a:rPr lang="fa-IR" sz="2200" dirty="0" smtClean="0"/>
              <a:t>متنی </a:t>
            </a:r>
            <a:r>
              <a:rPr lang="en-US" sz="2200" dirty="0" smtClean="0">
                <a:latin typeface="Times New Roman" pitchFamily="18" charset="0"/>
                <a:cs typeface="Times New Roman" pitchFamily="18" charset="0"/>
              </a:rPr>
              <a:t>Text</a:t>
            </a:r>
            <a:r>
              <a:rPr lang="fa-IR" sz="2200" dirty="0" smtClean="0"/>
              <a:t> مانند </a:t>
            </a:r>
            <a:r>
              <a:rPr lang="en-US" sz="2200" dirty="0" smtClean="0">
                <a:latin typeface="Times New Roman" pitchFamily="18" charset="0"/>
                <a:cs typeface="Times New Roman" pitchFamily="18" charset="0"/>
              </a:rPr>
              <a:t>Dos</a:t>
            </a:r>
            <a:endParaRPr lang="fa-IR" sz="2200" dirty="0" smtClean="0">
              <a:latin typeface="Times New Roman" pitchFamily="18" charset="0"/>
              <a:cs typeface="Times New Roman" pitchFamily="18" charset="0"/>
            </a:endParaRPr>
          </a:p>
          <a:p>
            <a:pPr lvl="1" algn="r">
              <a:defRPr/>
            </a:pPr>
            <a:r>
              <a:rPr lang="fa-IR" sz="2200" dirty="0" smtClean="0"/>
              <a:t>گرافیکی </a:t>
            </a:r>
            <a:r>
              <a:rPr lang="en-US" sz="2200" b="1" dirty="0" smtClean="0">
                <a:latin typeface="Times New Roman" pitchFamily="18" charset="0"/>
                <a:cs typeface="Times New Roman" pitchFamily="18" charset="0"/>
              </a:rPr>
              <a:t>Graphic</a:t>
            </a:r>
            <a:r>
              <a:rPr lang="fa-IR" sz="2200" dirty="0" smtClean="0"/>
              <a:t> مانند </a:t>
            </a:r>
            <a:r>
              <a:rPr lang="en-US" sz="2200" dirty="0" smtClean="0">
                <a:latin typeface="Times New Roman" pitchFamily="18" charset="0"/>
                <a:cs typeface="Times New Roman" pitchFamily="18" charset="0"/>
              </a:rPr>
              <a:t>Windows</a:t>
            </a:r>
            <a:endParaRPr lang="fa-IR" sz="2200" dirty="0" smtClean="0">
              <a:latin typeface="Times New Roman" pitchFamily="18" charset="0"/>
              <a:cs typeface="Times New Roman" pitchFamily="18" charset="0"/>
            </a:endParaRPr>
          </a:p>
        </p:txBody>
      </p:sp>
      <p:pic>
        <p:nvPicPr>
          <p:cNvPr id="82948" name="Picture 3" descr="Thumbnail (7).jpg"/>
          <p:cNvPicPr>
            <a:picLocks noChangeAspect="1"/>
          </p:cNvPicPr>
          <p:nvPr/>
        </p:nvPicPr>
        <p:blipFill>
          <a:blip r:embed="rId2" cstate="print"/>
          <a:srcRect r="43750" b="10326"/>
          <a:stretch>
            <a:fillRect/>
          </a:stretch>
        </p:blipFill>
        <p:spPr bwMode="auto">
          <a:xfrm>
            <a:off x="488950" y="3571875"/>
            <a:ext cx="2797175" cy="2714625"/>
          </a:xfrm>
          <a:prstGeom prst="rect">
            <a:avLst/>
          </a:prstGeom>
          <a:noFill/>
          <a:ln w="9525">
            <a:noFill/>
            <a:miter lim="800000"/>
            <a:headEnd/>
            <a:tailEnd/>
          </a:ln>
        </p:spPr>
      </p:pic>
    </p:spTree>
  </p:cSld>
  <p:clrMapOvr>
    <a:masterClrMapping/>
  </p:clrMapOvr>
  <p:transition spd="slow">
    <p:cover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82946"/>
                                        </p:tgtEl>
                                        <p:attrNameLst>
                                          <p:attrName>style.visibility</p:attrName>
                                        </p:attrNameLst>
                                      </p:cBhvr>
                                      <p:to>
                                        <p:strVal val="visible"/>
                                      </p:to>
                                    </p:set>
                                    <p:anim calcmode="lin" valueType="num">
                                      <p:cBhvr>
                                        <p:cTn id="7" dur="500" decel="50000" fill="hold">
                                          <p:stCondLst>
                                            <p:cond delay="0"/>
                                          </p:stCondLst>
                                        </p:cTn>
                                        <p:tgtEl>
                                          <p:spTgt spid="8294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8294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82946"/>
                                        </p:tgtEl>
                                        <p:attrNameLst>
                                          <p:attrName>ppt_w</p:attrName>
                                        </p:attrNameLst>
                                      </p:cBhvr>
                                      <p:tavLst>
                                        <p:tav tm="0">
                                          <p:val>
                                            <p:strVal val="#ppt_w*.05"/>
                                          </p:val>
                                        </p:tav>
                                        <p:tav tm="100000">
                                          <p:val>
                                            <p:strVal val="#ppt_w"/>
                                          </p:val>
                                        </p:tav>
                                      </p:tavLst>
                                    </p:anim>
                                    <p:anim calcmode="lin" valueType="num">
                                      <p:cBhvr>
                                        <p:cTn id="10" dur="1000" fill="hold"/>
                                        <p:tgtEl>
                                          <p:spTgt spid="8294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8294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8294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8294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82946"/>
                                        </p:tgtEl>
                                      </p:cBhvr>
                                    </p:animEffect>
                                  </p:childTnLst>
                                </p:cTn>
                              </p:par>
                            </p:childTnLst>
                          </p:cTn>
                        </p:par>
                        <p:par>
                          <p:cTn id="15" fill="hold">
                            <p:stCondLst>
                              <p:cond delay="1000"/>
                            </p:stCondLst>
                            <p:childTnLst>
                              <p:par>
                                <p:cTn id="16" presetID="29" presetClass="entr" presetSubtype="0" fill="hold" nodeType="afterEffect">
                                  <p:stCondLst>
                                    <p:cond delay="0"/>
                                  </p:stCondLst>
                                  <p:childTnLst>
                                    <p:set>
                                      <p:cBhvr>
                                        <p:cTn id="17" dur="1" fill="hold">
                                          <p:stCondLst>
                                            <p:cond delay="0"/>
                                          </p:stCondLst>
                                        </p:cTn>
                                        <p:tgtEl>
                                          <p:spTgt spid="78851">
                                            <p:txEl>
                                              <p:pRg st="0" end="0"/>
                                            </p:txEl>
                                          </p:spTgt>
                                        </p:tgtEl>
                                        <p:attrNameLst>
                                          <p:attrName>style.visibility</p:attrName>
                                        </p:attrNameLst>
                                      </p:cBhvr>
                                      <p:to>
                                        <p:strVal val="visible"/>
                                      </p:to>
                                    </p:set>
                                    <p:anim calcmode="lin" valueType="num">
                                      <p:cBhvr>
                                        <p:cTn id="18" dur="1000" fill="hold"/>
                                        <p:tgtEl>
                                          <p:spTgt spid="78851">
                                            <p:txEl>
                                              <p:pRg st="0" end="0"/>
                                            </p:txEl>
                                          </p:spTgt>
                                        </p:tgtEl>
                                        <p:attrNameLst>
                                          <p:attrName>ppt_x</p:attrName>
                                        </p:attrNameLst>
                                      </p:cBhvr>
                                      <p:tavLst>
                                        <p:tav tm="0">
                                          <p:val>
                                            <p:strVal val="#ppt_x-.2"/>
                                          </p:val>
                                        </p:tav>
                                        <p:tav tm="100000">
                                          <p:val>
                                            <p:strVal val="#ppt_x"/>
                                          </p:val>
                                        </p:tav>
                                      </p:tavLst>
                                    </p:anim>
                                    <p:anim calcmode="lin" valueType="num">
                                      <p:cBhvr>
                                        <p:cTn id="19" dur="1000" fill="hold"/>
                                        <p:tgtEl>
                                          <p:spTgt spid="78851">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20" dur="1000"/>
                                        <p:tgtEl>
                                          <p:spTgt spid="78851">
                                            <p:txEl>
                                              <p:pRg st="0" end="0"/>
                                            </p:txEl>
                                          </p:spTgt>
                                        </p:tgtEl>
                                      </p:cBhvr>
                                    </p:animEffect>
                                  </p:childTnLst>
                                </p:cTn>
                              </p:par>
                            </p:childTnLst>
                          </p:cTn>
                        </p:par>
                        <p:par>
                          <p:cTn id="21" fill="hold">
                            <p:stCondLst>
                              <p:cond delay="2000"/>
                            </p:stCondLst>
                            <p:childTnLst>
                              <p:par>
                                <p:cTn id="22" presetID="29" presetClass="entr" presetSubtype="0" fill="hold" nodeType="afterEffect">
                                  <p:stCondLst>
                                    <p:cond delay="0"/>
                                  </p:stCondLst>
                                  <p:childTnLst>
                                    <p:set>
                                      <p:cBhvr>
                                        <p:cTn id="23" dur="1" fill="hold">
                                          <p:stCondLst>
                                            <p:cond delay="0"/>
                                          </p:stCondLst>
                                        </p:cTn>
                                        <p:tgtEl>
                                          <p:spTgt spid="78851">
                                            <p:txEl>
                                              <p:pRg st="1" end="1"/>
                                            </p:txEl>
                                          </p:spTgt>
                                        </p:tgtEl>
                                        <p:attrNameLst>
                                          <p:attrName>style.visibility</p:attrName>
                                        </p:attrNameLst>
                                      </p:cBhvr>
                                      <p:to>
                                        <p:strVal val="visible"/>
                                      </p:to>
                                    </p:set>
                                    <p:anim calcmode="lin" valueType="num">
                                      <p:cBhvr>
                                        <p:cTn id="24" dur="1000" fill="hold"/>
                                        <p:tgtEl>
                                          <p:spTgt spid="78851">
                                            <p:txEl>
                                              <p:pRg st="1" end="1"/>
                                            </p:txEl>
                                          </p:spTgt>
                                        </p:tgtEl>
                                        <p:attrNameLst>
                                          <p:attrName>ppt_x</p:attrName>
                                        </p:attrNameLst>
                                      </p:cBhvr>
                                      <p:tavLst>
                                        <p:tav tm="0">
                                          <p:val>
                                            <p:strVal val="#ppt_x-.2"/>
                                          </p:val>
                                        </p:tav>
                                        <p:tav tm="100000">
                                          <p:val>
                                            <p:strVal val="#ppt_x"/>
                                          </p:val>
                                        </p:tav>
                                      </p:tavLst>
                                    </p:anim>
                                    <p:anim calcmode="lin" valueType="num">
                                      <p:cBhvr>
                                        <p:cTn id="25" dur="1000" fill="hold"/>
                                        <p:tgtEl>
                                          <p:spTgt spid="78851">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26" dur="1000"/>
                                        <p:tgtEl>
                                          <p:spTgt spid="78851">
                                            <p:txEl>
                                              <p:pRg st="1" end="1"/>
                                            </p:txEl>
                                          </p:spTgt>
                                        </p:tgtEl>
                                      </p:cBhvr>
                                    </p:animEffect>
                                  </p:childTnLst>
                                </p:cTn>
                              </p:par>
                            </p:childTnLst>
                          </p:cTn>
                        </p:par>
                        <p:par>
                          <p:cTn id="27" fill="hold">
                            <p:stCondLst>
                              <p:cond delay="3000"/>
                            </p:stCondLst>
                            <p:childTnLst>
                              <p:par>
                                <p:cTn id="28" presetID="29" presetClass="entr" presetSubtype="0" fill="hold" nodeType="afterEffect">
                                  <p:stCondLst>
                                    <p:cond delay="0"/>
                                  </p:stCondLst>
                                  <p:childTnLst>
                                    <p:set>
                                      <p:cBhvr>
                                        <p:cTn id="29" dur="1" fill="hold">
                                          <p:stCondLst>
                                            <p:cond delay="0"/>
                                          </p:stCondLst>
                                        </p:cTn>
                                        <p:tgtEl>
                                          <p:spTgt spid="78851">
                                            <p:txEl>
                                              <p:pRg st="2" end="2"/>
                                            </p:txEl>
                                          </p:spTgt>
                                        </p:tgtEl>
                                        <p:attrNameLst>
                                          <p:attrName>style.visibility</p:attrName>
                                        </p:attrNameLst>
                                      </p:cBhvr>
                                      <p:to>
                                        <p:strVal val="visible"/>
                                      </p:to>
                                    </p:set>
                                    <p:anim calcmode="lin" valueType="num">
                                      <p:cBhvr>
                                        <p:cTn id="30" dur="1000" fill="hold"/>
                                        <p:tgtEl>
                                          <p:spTgt spid="78851">
                                            <p:txEl>
                                              <p:pRg st="2" end="2"/>
                                            </p:txEl>
                                          </p:spTgt>
                                        </p:tgtEl>
                                        <p:attrNameLst>
                                          <p:attrName>ppt_x</p:attrName>
                                        </p:attrNameLst>
                                      </p:cBhvr>
                                      <p:tavLst>
                                        <p:tav tm="0">
                                          <p:val>
                                            <p:strVal val="#ppt_x-.2"/>
                                          </p:val>
                                        </p:tav>
                                        <p:tav tm="100000">
                                          <p:val>
                                            <p:strVal val="#ppt_x"/>
                                          </p:val>
                                        </p:tav>
                                      </p:tavLst>
                                    </p:anim>
                                    <p:anim calcmode="lin" valueType="num">
                                      <p:cBhvr>
                                        <p:cTn id="31" dur="1000" fill="hold"/>
                                        <p:tgtEl>
                                          <p:spTgt spid="78851">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32" dur="1000"/>
                                        <p:tgtEl>
                                          <p:spTgt spid="78851">
                                            <p:txEl>
                                              <p:pRg st="2" end="2"/>
                                            </p:txEl>
                                          </p:spTgt>
                                        </p:tgtEl>
                                      </p:cBhvr>
                                    </p:animEffect>
                                  </p:childTnLst>
                                </p:cTn>
                              </p:par>
                            </p:childTnLst>
                          </p:cTn>
                        </p:par>
                        <p:par>
                          <p:cTn id="33" fill="hold">
                            <p:stCondLst>
                              <p:cond delay="4000"/>
                            </p:stCondLst>
                            <p:childTnLst>
                              <p:par>
                                <p:cTn id="34" presetID="29" presetClass="entr" presetSubtype="0" fill="hold" nodeType="afterEffect">
                                  <p:stCondLst>
                                    <p:cond delay="0"/>
                                  </p:stCondLst>
                                  <p:childTnLst>
                                    <p:set>
                                      <p:cBhvr>
                                        <p:cTn id="35" dur="1" fill="hold">
                                          <p:stCondLst>
                                            <p:cond delay="0"/>
                                          </p:stCondLst>
                                        </p:cTn>
                                        <p:tgtEl>
                                          <p:spTgt spid="78851">
                                            <p:txEl>
                                              <p:pRg st="3" end="3"/>
                                            </p:txEl>
                                          </p:spTgt>
                                        </p:tgtEl>
                                        <p:attrNameLst>
                                          <p:attrName>style.visibility</p:attrName>
                                        </p:attrNameLst>
                                      </p:cBhvr>
                                      <p:to>
                                        <p:strVal val="visible"/>
                                      </p:to>
                                    </p:set>
                                    <p:anim calcmode="lin" valueType="num">
                                      <p:cBhvr>
                                        <p:cTn id="36" dur="1000" fill="hold"/>
                                        <p:tgtEl>
                                          <p:spTgt spid="78851">
                                            <p:txEl>
                                              <p:pRg st="3" end="3"/>
                                            </p:txEl>
                                          </p:spTgt>
                                        </p:tgtEl>
                                        <p:attrNameLst>
                                          <p:attrName>ppt_x</p:attrName>
                                        </p:attrNameLst>
                                      </p:cBhvr>
                                      <p:tavLst>
                                        <p:tav tm="0">
                                          <p:val>
                                            <p:strVal val="#ppt_x-.2"/>
                                          </p:val>
                                        </p:tav>
                                        <p:tav tm="100000">
                                          <p:val>
                                            <p:strVal val="#ppt_x"/>
                                          </p:val>
                                        </p:tav>
                                      </p:tavLst>
                                    </p:anim>
                                    <p:anim calcmode="lin" valueType="num">
                                      <p:cBhvr>
                                        <p:cTn id="37" dur="1000" fill="hold"/>
                                        <p:tgtEl>
                                          <p:spTgt spid="78851">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38" dur="1000"/>
                                        <p:tgtEl>
                                          <p:spTgt spid="78851">
                                            <p:txEl>
                                              <p:pRg st="3" end="3"/>
                                            </p:txEl>
                                          </p:spTgt>
                                        </p:tgtEl>
                                      </p:cBhvr>
                                    </p:animEffect>
                                  </p:childTnLst>
                                </p:cTn>
                              </p:par>
                              <p:par>
                                <p:cTn id="39" presetID="34" presetClass="entr" presetSubtype="0" fill="hold" nodeType="withEffect">
                                  <p:stCondLst>
                                    <p:cond delay="0"/>
                                  </p:stCondLst>
                                  <p:childTnLst>
                                    <p:set>
                                      <p:cBhvr>
                                        <p:cTn id="40" dur="1" fill="hold">
                                          <p:stCondLst>
                                            <p:cond delay="0"/>
                                          </p:stCondLst>
                                        </p:cTn>
                                        <p:tgtEl>
                                          <p:spTgt spid="82948"/>
                                        </p:tgtEl>
                                        <p:attrNameLst>
                                          <p:attrName>style.visibility</p:attrName>
                                        </p:attrNameLst>
                                      </p:cBhvr>
                                      <p:to>
                                        <p:strVal val="visible"/>
                                      </p:to>
                                    </p:set>
                                    <p:anim from="(-#ppt_w/2)" to="(#ppt_x)" calcmode="lin" valueType="num">
                                      <p:cBhvr>
                                        <p:cTn id="41" dur="600" fill="hold">
                                          <p:stCondLst>
                                            <p:cond delay="0"/>
                                          </p:stCondLst>
                                        </p:cTn>
                                        <p:tgtEl>
                                          <p:spTgt spid="82948"/>
                                        </p:tgtEl>
                                        <p:attrNameLst>
                                          <p:attrName>ppt_x</p:attrName>
                                        </p:attrNameLst>
                                      </p:cBhvr>
                                    </p:anim>
                                    <p:anim from="0" to="-1.0" calcmode="lin" valueType="num">
                                      <p:cBhvr>
                                        <p:cTn id="42" dur="200" decel="50000" autoRev="1" fill="hold">
                                          <p:stCondLst>
                                            <p:cond delay="600"/>
                                          </p:stCondLst>
                                        </p:cTn>
                                        <p:tgtEl>
                                          <p:spTgt spid="82948"/>
                                        </p:tgtEl>
                                        <p:attrNameLst>
                                          <p:attrName>xshear</p:attrName>
                                        </p:attrNameLst>
                                      </p:cBhvr>
                                    </p:anim>
                                    <p:animScale>
                                      <p:cBhvr>
                                        <p:cTn id="43" dur="200" decel="100000" autoRev="1" fill="hold">
                                          <p:stCondLst>
                                            <p:cond delay="600"/>
                                          </p:stCondLst>
                                        </p:cTn>
                                        <p:tgtEl>
                                          <p:spTgt spid="82948"/>
                                        </p:tgtEl>
                                      </p:cBhvr>
                                      <p:from x="100000" y="100000"/>
                                      <p:to x="80000" y="100000"/>
                                    </p:animScale>
                                    <p:anim by="(#ppt_h/3+#ppt_w*0.1)" calcmode="lin" valueType="num">
                                      <p:cBhvr additive="sum">
                                        <p:cTn id="44" dur="200" decel="100000" autoRev="1" fill="hold">
                                          <p:stCondLst>
                                            <p:cond delay="600"/>
                                          </p:stCondLst>
                                        </p:cTn>
                                        <p:tgtEl>
                                          <p:spTgt spid="82948"/>
                                        </p:tgtEl>
                                        <p:attrNameLst>
                                          <p:attrName>ppt_x</p:attrName>
                                        </p:attrNameLst>
                                      </p:cBhvr>
                                    </p:anim>
                                  </p:childTnLst>
                                </p:cTn>
                              </p:par>
                            </p:childTnLst>
                          </p:cTn>
                        </p:par>
                        <p:par>
                          <p:cTn id="45" fill="hold">
                            <p:stCondLst>
                              <p:cond delay="5000"/>
                            </p:stCondLst>
                            <p:childTnLst>
                              <p:par>
                                <p:cTn id="46" presetID="29" presetClass="entr" presetSubtype="0" fill="hold" nodeType="afterEffect">
                                  <p:stCondLst>
                                    <p:cond delay="0"/>
                                  </p:stCondLst>
                                  <p:childTnLst>
                                    <p:set>
                                      <p:cBhvr>
                                        <p:cTn id="47" dur="1" fill="hold">
                                          <p:stCondLst>
                                            <p:cond delay="0"/>
                                          </p:stCondLst>
                                        </p:cTn>
                                        <p:tgtEl>
                                          <p:spTgt spid="78851">
                                            <p:txEl>
                                              <p:pRg st="4" end="4"/>
                                            </p:txEl>
                                          </p:spTgt>
                                        </p:tgtEl>
                                        <p:attrNameLst>
                                          <p:attrName>style.visibility</p:attrName>
                                        </p:attrNameLst>
                                      </p:cBhvr>
                                      <p:to>
                                        <p:strVal val="visible"/>
                                      </p:to>
                                    </p:set>
                                    <p:anim calcmode="lin" valueType="num">
                                      <p:cBhvr>
                                        <p:cTn id="48" dur="1000" fill="hold"/>
                                        <p:tgtEl>
                                          <p:spTgt spid="78851">
                                            <p:txEl>
                                              <p:pRg st="4" end="4"/>
                                            </p:txEl>
                                          </p:spTgt>
                                        </p:tgtEl>
                                        <p:attrNameLst>
                                          <p:attrName>ppt_x</p:attrName>
                                        </p:attrNameLst>
                                      </p:cBhvr>
                                      <p:tavLst>
                                        <p:tav tm="0">
                                          <p:val>
                                            <p:strVal val="#ppt_x-.2"/>
                                          </p:val>
                                        </p:tav>
                                        <p:tav tm="100000">
                                          <p:val>
                                            <p:strVal val="#ppt_x"/>
                                          </p:val>
                                        </p:tav>
                                      </p:tavLst>
                                    </p:anim>
                                    <p:anim calcmode="lin" valueType="num">
                                      <p:cBhvr>
                                        <p:cTn id="49" dur="1000" fill="hold"/>
                                        <p:tgtEl>
                                          <p:spTgt spid="78851">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50" dur="1000"/>
                                        <p:tgtEl>
                                          <p:spTgt spid="78851">
                                            <p:txEl>
                                              <p:pRg st="4" end="4"/>
                                            </p:txEl>
                                          </p:spTgt>
                                        </p:tgtEl>
                                      </p:cBhvr>
                                    </p:animEffect>
                                  </p:childTnLst>
                                </p:cTn>
                              </p:par>
                            </p:childTnLst>
                          </p:cTn>
                        </p:par>
                        <p:par>
                          <p:cTn id="51" fill="hold">
                            <p:stCondLst>
                              <p:cond delay="6000"/>
                            </p:stCondLst>
                            <p:childTnLst>
                              <p:par>
                                <p:cTn id="52" presetID="29" presetClass="entr" presetSubtype="0" fill="hold" nodeType="afterEffect">
                                  <p:stCondLst>
                                    <p:cond delay="0"/>
                                  </p:stCondLst>
                                  <p:childTnLst>
                                    <p:set>
                                      <p:cBhvr>
                                        <p:cTn id="53" dur="1" fill="hold">
                                          <p:stCondLst>
                                            <p:cond delay="0"/>
                                          </p:stCondLst>
                                        </p:cTn>
                                        <p:tgtEl>
                                          <p:spTgt spid="78851">
                                            <p:txEl>
                                              <p:pRg st="5" end="5"/>
                                            </p:txEl>
                                          </p:spTgt>
                                        </p:tgtEl>
                                        <p:attrNameLst>
                                          <p:attrName>style.visibility</p:attrName>
                                        </p:attrNameLst>
                                      </p:cBhvr>
                                      <p:to>
                                        <p:strVal val="visible"/>
                                      </p:to>
                                    </p:set>
                                    <p:anim calcmode="lin" valueType="num">
                                      <p:cBhvr>
                                        <p:cTn id="54" dur="1000" fill="hold"/>
                                        <p:tgtEl>
                                          <p:spTgt spid="78851">
                                            <p:txEl>
                                              <p:pRg st="5" end="5"/>
                                            </p:txEl>
                                          </p:spTgt>
                                        </p:tgtEl>
                                        <p:attrNameLst>
                                          <p:attrName>ppt_x</p:attrName>
                                        </p:attrNameLst>
                                      </p:cBhvr>
                                      <p:tavLst>
                                        <p:tav tm="0">
                                          <p:val>
                                            <p:strVal val="#ppt_x-.2"/>
                                          </p:val>
                                        </p:tav>
                                        <p:tav tm="100000">
                                          <p:val>
                                            <p:strVal val="#ppt_x"/>
                                          </p:val>
                                        </p:tav>
                                      </p:tavLst>
                                    </p:anim>
                                    <p:anim calcmode="lin" valueType="num">
                                      <p:cBhvr>
                                        <p:cTn id="55" dur="1000" fill="hold"/>
                                        <p:tgtEl>
                                          <p:spTgt spid="78851">
                                            <p:txEl>
                                              <p:pRg st="5" end="5"/>
                                            </p:txEl>
                                          </p:spTgt>
                                        </p:tgtEl>
                                        <p:attrNameLst>
                                          <p:attrName>ppt_y</p:attrName>
                                        </p:attrNameLst>
                                      </p:cBhvr>
                                      <p:tavLst>
                                        <p:tav tm="0">
                                          <p:val>
                                            <p:strVal val="#ppt_y"/>
                                          </p:val>
                                        </p:tav>
                                        <p:tav tm="100000">
                                          <p:val>
                                            <p:strVal val="#ppt_y"/>
                                          </p:val>
                                        </p:tav>
                                      </p:tavLst>
                                    </p:anim>
                                    <p:animEffect transition="in" filter="wipe(right)" prLst="gradientSize: 0.1">
                                      <p:cBhvr>
                                        <p:cTn id="56" dur="1000"/>
                                        <p:tgtEl>
                                          <p:spTgt spid="78851">
                                            <p:txEl>
                                              <p:pRg st="5" end="5"/>
                                            </p:txEl>
                                          </p:spTgt>
                                        </p:tgtEl>
                                      </p:cBhvr>
                                    </p:animEffect>
                                  </p:childTnLst>
                                </p:cTn>
                              </p:par>
                            </p:childTnLst>
                          </p:cTn>
                        </p:par>
                        <p:par>
                          <p:cTn id="57" fill="hold">
                            <p:stCondLst>
                              <p:cond delay="7000"/>
                            </p:stCondLst>
                            <p:childTnLst>
                              <p:par>
                                <p:cTn id="58" presetID="29" presetClass="entr" presetSubtype="0" fill="hold" nodeType="afterEffect">
                                  <p:stCondLst>
                                    <p:cond delay="0"/>
                                  </p:stCondLst>
                                  <p:childTnLst>
                                    <p:set>
                                      <p:cBhvr>
                                        <p:cTn id="59" dur="1" fill="hold">
                                          <p:stCondLst>
                                            <p:cond delay="0"/>
                                          </p:stCondLst>
                                        </p:cTn>
                                        <p:tgtEl>
                                          <p:spTgt spid="78851">
                                            <p:txEl>
                                              <p:pRg st="6" end="6"/>
                                            </p:txEl>
                                          </p:spTgt>
                                        </p:tgtEl>
                                        <p:attrNameLst>
                                          <p:attrName>style.visibility</p:attrName>
                                        </p:attrNameLst>
                                      </p:cBhvr>
                                      <p:to>
                                        <p:strVal val="visible"/>
                                      </p:to>
                                    </p:set>
                                    <p:anim calcmode="lin" valueType="num">
                                      <p:cBhvr>
                                        <p:cTn id="60" dur="1000" fill="hold"/>
                                        <p:tgtEl>
                                          <p:spTgt spid="78851">
                                            <p:txEl>
                                              <p:pRg st="6" end="6"/>
                                            </p:txEl>
                                          </p:spTgt>
                                        </p:tgtEl>
                                        <p:attrNameLst>
                                          <p:attrName>ppt_x</p:attrName>
                                        </p:attrNameLst>
                                      </p:cBhvr>
                                      <p:tavLst>
                                        <p:tav tm="0">
                                          <p:val>
                                            <p:strVal val="#ppt_x-.2"/>
                                          </p:val>
                                        </p:tav>
                                        <p:tav tm="100000">
                                          <p:val>
                                            <p:strVal val="#ppt_x"/>
                                          </p:val>
                                        </p:tav>
                                      </p:tavLst>
                                    </p:anim>
                                    <p:anim calcmode="lin" valueType="num">
                                      <p:cBhvr>
                                        <p:cTn id="61" dur="1000" fill="hold"/>
                                        <p:tgtEl>
                                          <p:spTgt spid="78851">
                                            <p:txEl>
                                              <p:pRg st="6" end="6"/>
                                            </p:txEl>
                                          </p:spTgt>
                                        </p:tgtEl>
                                        <p:attrNameLst>
                                          <p:attrName>ppt_y</p:attrName>
                                        </p:attrNameLst>
                                      </p:cBhvr>
                                      <p:tavLst>
                                        <p:tav tm="0">
                                          <p:val>
                                            <p:strVal val="#ppt_y"/>
                                          </p:val>
                                        </p:tav>
                                        <p:tav tm="100000">
                                          <p:val>
                                            <p:strVal val="#ppt_y"/>
                                          </p:val>
                                        </p:tav>
                                      </p:tavLst>
                                    </p:anim>
                                    <p:animEffect transition="in" filter="wipe(right)" prLst="gradientSize: 0.1">
                                      <p:cBhvr>
                                        <p:cTn id="62" dur="1000"/>
                                        <p:tgtEl>
                                          <p:spTgt spid="78851">
                                            <p:txEl>
                                              <p:pRg st="6" end="6"/>
                                            </p:txEl>
                                          </p:spTgt>
                                        </p:tgtEl>
                                      </p:cBhvr>
                                    </p:animEffect>
                                  </p:childTnLst>
                                </p:cTn>
                              </p:par>
                            </p:childTnLst>
                          </p:cTn>
                        </p:par>
                        <p:par>
                          <p:cTn id="63" fill="hold">
                            <p:stCondLst>
                              <p:cond delay="8000"/>
                            </p:stCondLst>
                            <p:childTnLst>
                              <p:par>
                                <p:cTn id="64" presetID="29" presetClass="entr" presetSubtype="0" fill="hold" nodeType="afterEffect">
                                  <p:stCondLst>
                                    <p:cond delay="0"/>
                                  </p:stCondLst>
                                  <p:childTnLst>
                                    <p:set>
                                      <p:cBhvr>
                                        <p:cTn id="65" dur="1" fill="hold">
                                          <p:stCondLst>
                                            <p:cond delay="0"/>
                                          </p:stCondLst>
                                        </p:cTn>
                                        <p:tgtEl>
                                          <p:spTgt spid="78851">
                                            <p:txEl>
                                              <p:pRg st="7" end="7"/>
                                            </p:txEl>
                                          </p:spTgt>
                                        </p:tgtEl>
                                        <p:attrNameLst>
                                          <p:attrName>style.visibility</p:attrName>
                                        </p:attrNameLst>
                                      </p:cBhvr>
                                      <p:to>
                                        <p:strVal val="visible"/>
                                      </p:to>
                                    </p:set>
                                    <p:anim calcmode="lin" valueType="num">
                                      <p:cBhvr>
                                        <p:cTn id="66" dur="1000" fill="hold"/>
                                        <p:tgtEl>
                                          <p:spTgt spid="78851">
                                            <p:txEl>
                                              <p:pRg st="7" end="7"/>
                                            </p:txEl>
                                          </p:spTgt>
                                        </p:tgtEl>
                                        <p:attrNameLst>
                                          <p:attrName>ppt_x</p:attrName>
                                        </p:attrNameLst>
                                      </p:cBhvr>
                                      <p:tavLst>
                                        <p:tav tm="0">
                                          <p:val>
                                            <p:strVal val="#ppt_x-.2"/>
                                          </p:val>
                                        </p:tav>
                                        <p:tav tm="100000">
                                          <p:val>
                                            <p:strVal val="#ppt_x"/>
                                          </p:val>
                                        </p:tav>
                                      </p:tavLst>
                                    </p:anim>
                                    <p:anim calcmode="lin" valueType="num">
                                      <p:cBhvr>
                                        <p:cTn id="67" dur="1000" fill="hold"/>
                                        <p:tgtEl>
                                          <p:spTgt spid="78851">
                                            <p:txEl>
                                              <p:pRg st="7" end="7"/>
                                            </p:txEl>
                                          </p:spTgt>
                                        </p:tgtEl>
                                        <p:attrNameLst>
                                          <p:attrName>ppt_y</p:attrName>
                                        </p:attrNameLst>
                                      </p:cBhvr>
                                      <p:tavLst>
                                        <p:tav tm="0">
                                          <p:val>
                                            <p:strVal val="#ppt_y"/>
                                          </p:val>
                                        </p:tav>
                                        <p:tav tm="100000">
                                          <p:val>
                                            <p:strVal val="#ppt_y"/>
                                          </p:val>
                                        </p:tav>
                                      </p:tavLst>
                                    </p:anim>
                                    <p:animEffect transition="in" filter="wipe(right)" prLst="gradientSize: 0.1">
                                      <p:cBhvr>
                                        <p:cTn id="68" dur="1000"/>
                                        <p:tgtEl>
                                          <p:spTgt spid="78851">
                                            <p:txEl>
                                              <p:pRg st="7" end="7"/>
                                            </p:txEl>
                                          </p:spTgt>
                                        </p:tgtEl>
                                      </p:cBhvr>
                                    </p:animEffect>
                                  </p:childTnLst>
                                </p:cTn>
                              </p:par>
                            </p:childTnLst>
                          </p:cTn>
                        </p:par>
                        <p:par>
                          <p:cTn id="69" fill="hold">
                            <p:stCondLst>
                              <p:cond delay="9000"/>
                            </p:stCondLst>
                            <p:childTnLst>
                              <p:par>
                                <p:cTn id="70" presetID="29" presetClass="entr" presetSubtype="0" fill="hold" nodeType="afterEffect">
                                  <p:stCondLst>
                                    <p:cond delay="0"/>
                                  </p:stCondLst>
                                  <p:childTnLst>
                                    <p:set>
                                      <p:cBhvr>
                                        <p:cTn id="71" dur="1" fill="hold">
                                          <p:stCondLst>
                                            <p:cond delay="0"/>
                                          </p:stCondLst>
                                        </p:cTn>
                                        <p:tgtEl>
                                          <p:spTgt spid="78851">
                                            <p:txEl>
                                              <p:pRg st="8" end="8"/>
                                            </p:txEl>
                                          </p:spTgt>
                                        </p:tgtEl>
                                        <p:attrNameLst>
                                          <p:attrName>style.visibility</p:attrName>
                                        </p:attrNameLst>
                                      </p:cBhvr>
                                      <p:to>
                                        <p:strVal val="visible"/>
                                      </p:to>
                                    </p:set>
                                    <p:anim calcmode="lin" valueType="num">
                                      <p:cBhvr>
                                        <p:cTn id="72" dur="1000" fill="hold"/>
                                        <p:tgtEl>
                                          <p:spTgt spid="78851">
                                            <p:txEl>
                                              <p:pRg st="8" end="8"/>
                                            </p:txEl>
                                          </p:spTgt>
                                        </p:tgtEl>
                                        <p:attrNameLst>
                                          <p:attrName>ppt_x</p:attrName>
                                        </p:attrNameLst>
                                      </p:cBhvr>
                                      <p:tavLst>
                                        <p:tav tm="0">
                                          <p:val>
                                            <p:strVal val="#ppt_x-.2"/>
                                          </p:val>
                                        </p:tav>
                                        <p:tav tm="100000">
                                          <p:val>
                                            <p:strVal val="#ppt_x"/>
                                          </p:val>
                                        </p:tav>
                                      </p:tavLst>
                                    </p:anim>
                                    <p:anim calcmode="lin" valueType="num">
                                      <p:cBhvr>
                                        <p:cTn id="73" dur="1000" fill="hold"/>
                                        <p:tgtEl>
                                          <p:spTgt spid="78851">
                                            <p:txEl>
                                              <p:pRg st="8" end="8"/>
                                            </p:txEl>
                                          </p:spTgt>
                                        </p:tgtEl>
                                        <p:attrNameLst>
                                          <p:attrName>ppt_y</p:attrName>
                                        </p:attrNameLst>
                                      </p:cBhvr>
                                      <p:tavLst>
                                        <p:tav tm="0">
                                          <p:val>
                                            <p:strVal val="#ppt_y"/>
                                          </p:val>
                                        </p:tav>
                                        <p:tav tm="100000">
                                          <p:val>
                                            <p:strVal val="#ppt_y"/>
                                          </p:val>
                                        </p:tav>
                                      </p:tavLst>
                                    </p:anim>
                                    <p:animEffect transition="in" filter="wipe(right)" prLst="gradientSize: 0.1">
                                      <p:cBhvr>
                                        <p:cTn id="74" dur="1000"/>
                                        <p:tgtEl>
                                          <p:spTgt spid="7885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6"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p:txBody>
          <a:bodyPr/>
          <a:lstStyle/>
          <a:p>
            <a:pPr algn="r"/>
            <a:r>
              <a:rPr lang="fa-IR" sz="2800" dirty="0" smtClean="0"/>
              <a:t>نرم افزارهای کاربردی </a:t>
            </a:r>
            <a:r>
              <a:rPr lang="en-US" sz="2800" b="1" dirty="0" smtClean="0">
                <a:latin typeface="Times New Roman" pitchFamily="18" charset="0"/>
                <a:cs typeface="Times New Roman" pitchFamily="18" charset="0"/>
              </a:rPr>
              <a:t>Application Software</a:t>
            </a:r>
          </a:p>
        </p:txBody>
      </p:sp>
      <p:sp>
        <p:nvSpPr>
          <p:cNvPr id="83971" name="Content Placeholder 2"/>
          <p:cNvSpPr>
            <a:spLocks noGrp="1"/>
          </p:cNvSpPr>
          <p:nvPr>
            <p:ph idx="1"/>
          </p:nvPr>
        </p:nvSpPr>
        <p:spPr>
          <a:xfrm>
            <a:off x="285750" y="1600200"/>
            <a:ext cx="8643938" cy="5043488"/>
          </a:xfrm>
        </p:spPr>
        <p:txBody>
          <a:bodyPr/>
          <a:lstStyle/>
          <a:p>
            <a:pPr algn="r"/>
            <a:r>
              <a:rPr lang="fa-IR" sz="2800" dirty="0" smtClean="0"/>
              <a:t>به نرم افزار هايي كه توسط برنامه نويسان جهت رفع نيازهاي مختلف كاربران تهيه و پياده سازي مي شود.انواع نرم افزارهای کاربردی :</a:t>
            </a:r>
          </a:p>
          <a:p>
            <a:pPr lvl="1" algn="r"/>
            <a:r>
              <a:rPr lang="fa-IR" sz="2200" dirty="0" smtClean="0"/>
              <a:t>نرم افزارهای واژه پرداز  </a:t>
            </a:r>
            <a:r>
              <a:rPr lang="en-US" sz="2200" dirty="0" smtClean="0">
                <a:latin typeface="Times New Roman" pitchFamily="18" charset="0"/>
                <a:cs typeface="Times New Roman" pitchFamily="18" charset="0"/>
              </a:rPr>
              <a:t>Word Processing</a:t>
            </a:r>
            <a:r>
              <a:rPr lang="fa-IR" sz="2200" dirty="0" smtClean="0"/>
              <a:t> مانند </a:t>
            </a:r>
            <a:r>
              <a:rPr lang="en-US" sz="2200" dirty="0" smtClean="0">
                <a:latin typeface="Times New Roman" pitchFamily="18" charset="0"/>
                <a:cs typeface="Times New Roman" pitchFamily="18" charset="0"/>
              </a:rPr>
              <a:t>Microsoft</a:t>
            </a:r>
            <a:r>
              <a:rPr lang="en-US" sz="2200" dirty="0" smtClean="0"/>
              <a:t> </a:t>
            </a:r>
            <a:r>
              <a:rPr lang="en-US" sz="2200" dirty="0" smtClean="0">
                <a:latin typeface="Times New Roman" pitchFamily="18" charset="0"/>
                <a:cs typeface="Times New Roman" pitchFamily="18" charset="0"/>
              </a:rPr>
              <a:t>Word</a:t>
            </a:r>
          </a:p>
          <a:p>
            <a:pPr lvl="1" algn="r"/>
            <a:r>
              <a:rPr lang="fa-IR" sz="2200" dirty="0" smtClean="0"/>
              <a:t>نرم افزارهای صفحه گسترده </a:t>
            </a:r>
            <a:r>
              <a:rPr lang="en-US" sz="2200" dirty="0" smtClean="0">
                <a:latin typeface="Times New Roman" pitchFamily="18" charset="0"/>
                <a:cs typeface="Times New Roman" pitchFamily="18" charset="0"/>
              </a:rPr>
              <a:t>Spread</a:t>
            </a:r>
            <a:r>
              <a:rPr lang="en-US" sz="2200" dirty="0" smtClean="0"/>
              <a:t> </a:t>
            </a:r>
            <a:r>
              <a:rPr lang="en-US" sz="2200" dirty="0" smtClean="0">
                <a:latin typeface="Times New Roman" pitchFamily="18" charset="0"/>
                <a:cs typeface="Times New Roman" pitchFamily="18" charset="0"/>
              </a:rPr>
              <a:t>Sheet</a:t>
            </a:r>
            <a:r>
              <a:rPr lang="fa-IR" sz="2200" dirty="0" smtClean="0"/>
              <a:t> مانند </a:t>
            </a:r>
            <a:r>
              <a:rPr lang="en-US" sz="2200" dirty="0" smtClean="0">
                <a:latin typeface="Times New Roman" pitchFamily="18" charset="0"/>
                <a:cs typeface="Times New Roman" pitchFamily="18" charset="0"/>
              </a:rPr>
              <a:t>Microsoft</a:t>
            </a:r>
            <a:r>
              <a:rPr lang="en-US" sz="2200" dirty="0" smtClean="0"/>
              <a:t> </a:t>
            </a:r>
            <a:r>
              <a:rPr lang="en-US" sz="2200" dirty="0" smtClean="0">
                <a:latin typeface="Times New Roman" pitchFamily="18" charset="0"/>
                <a:cs typeface="Times New Roman" pitchFamily="18" charset="0"/>
              </a:rPr>
              <a:t>Excel</a:t>
            </a:r>
          </a:p>
          <a:p>
            <a:pPr lvl="1" algn="r"/>
            <a:r>
              <a:rPr lang="fa-IR" sz="2200" dirty="0" smtClean="0"/>
              <a:t>نرم افزارهای ارائه مطلب </a:t>
            </a:r>
            <a:r>
              <a:rPr lang="en-US" sz="2200" dirty="0" smtClean="0">
                <a:latin typeface="Times New Roman" pitchFamily="18" charset="0"/>
                <a:cs typeface="Times New Roman" pitchFamily="18" charset="0"/>
              </a:rPr>
              <a:t>Presentation</a:t>
            </a:r>
            <a:r>
              <a:rPr lang="fa-IR" sz="2200" dirty="0" smtClean="0"/>
              <a:t> مانند </a:t>
            </a:r>
            <a:r>
              <a:rPr lang="en-US" sz="2200" dirty="0" smtClean="0">
                <a:latin typeface="Times New Roman" pitchFamily="18" charset="0"/>
                <a:cs typeface="Times New Roman" pitchFamily="18" charset="0"/>
              </a:rPr>
              <a:t>Microsoft</a:t>
            </a:r>
            <a:r>
              <a:rPr lang="en-US" sz="2200" dirty="0" smtClean="0"/>
              <a:t> </a:t>
            </a:r>
            <a:r>
              <a:rPr lang="en-US" sz="2200" dirty="0" smtClean="0">
                <a:latin typeface="Times New Roman" pitchFamily="18" charset="0"/>
                <a:cs typeface="Times New Roman" pitchFamily="18" charset="0"/>
              </a:rPr>
              <a:t>PowerPoint</a:t>
            </a:r>
          </a:p>
          <a:p>
            <a:pPr lvl="1" algn="r"/>
            <a:r>
              <a:rPr lang="fa-IR" sz="2200" dirty="0" smtClean="0"/>
              <a:t>نرم افزارهای پایگاه داده </a:t>
            </a:r>
            <a:r>
              <a:rPr lang="en-US" sz="2200" dirty="0" smtClean="0">
                <a:latin typeface="Times New Roman" pitchFamily="18" charset="0"/>
                <a:cs typeface="Times New Roman" pitchFamily="18" charset="0"/>
              </a:rPr>
              <a:t>Data</a:t>
            </a:r>
            <a:r>
              <a:rPr lang="en-US" sz="2200" dirty="0" smtClean="0"/>
              <a:t> </a:t>
            </a:r>
            <a:r>
              <a:rPr lang="en-US" sz="2200" dirty="0" smtClean="0">
                <a:latin typeface="Times New Roman" pitchFamily="18" charset="0"/>
                <a:cs typeface="Times New Roman" pitchFamily="18" charset="0"/>
              </a:rPr>
              <a:t>Base</a:t>
            </a:r>
            <a:r>
              <a:rPr lang="fa-IR" sz="2200" dirty="0" smtClean="0"/>
              <a:t> مانند </a:t>
            </a:r>
            <a:r>
              <a:rPr lang="en-US" sz="2200" dirty="0" smtClean="0">
                <a:latin typeface="Times New Roman" pitchFamily="18" charset="0"/>
                <a:cs typeface="Times New Roman" pitchFamily="18" charset="0"/>
              </a:rPr>
              <a:t>Microsoft</a:t>
            </a:r>
            <a:r>
              <a:rPr lang="en-US" sz="2200" dirty="0" smtClean="0"/>
              <a:t> </a:t>
            </a:r>
            <a:r>
              <a:rPr lang="en-US" sz="2200" dirty="0" smtClean="0">
                <a:latin typeface="Times New Roman" pitchFamily="18" charset="0"/>
                <a:cs typeface="Times New Roman" pitchFamily="18" charset="0"/>
              </a:rPr>
              <a:t>Access</a:t>
            </a:r>
            <a:endParaRPr lang="fa-IR" sz="2200" dirty="0" smtClean="0">
              <a:latin typeface="Times New Roman" pitchFamily="18" charset="0"/>
              <a:cs typeface="Times New Roman" pitchFamily="18" charset="0"/>
            </a:endParaRPr>
          </a:p>
          <a:p>
            <a:pPr lvl="1" algn="r"/>
            <a:r>
              <a:rPr lang="fa-IR" sz="2200" dirty="0" smtClean="0"/>
              <a:t>نرم افزارهای ویرایش تصاویر </a:t>
            </a:r>
            <a:r>
              <a:rPr lang="en-US" sz="2200" dirty="0" smtClean="0">
                <a:latin typeface="Times New Roman" pitchFamily="18" charset="0"/>
                <a:cs typeface="Times New Roman" pitchFamily="18" charset="0"/>
              </a:rPr>
              <a:t>Photo</a:t>
            </a:r>
            <a:r>
              <a:rPr lang="en-US" sz="2200" dirty="0" smtClean="0"/>
              <a:t> </a:t>
            </a:r>
            <a:r>
              <a:rPr lang="en-US" sz="2200" dirty="0" smtClean="0">
                <a:latin typeface="Times New Roman" pitchFamily="18" charset="0"/>
                <a:cs typeface="Times New Roman" pitchFamily="18" charset="0"/>
              </a:rPr>
              <a:t>Editing</a:t>
            </a:r>
            <a:r>
              <a:rPr lang="fa-IR" sz="2200" dirty="0" smtClean="0"/>
              <a:t> مانند </a:t>
            </a:r>
            <a:r>
              <a:rPr lang="en-US" sz="2200" dirty="0" smtClean="0">
                <a:latin typeface="Times New Roman" pitchFamily="18" charset="0"/>
                <a:cs typeface="Times New Roman" pitchFamily="18" charset="0"/>
              </a:rPr>
              <a:t>Photoshop</a:t>
            </a:r>
            <a:endParaRPr lang="fa-IR" sz="2200" dirty="0" smtClean="0">
              <a:latin typeface="Times New Roman" pitchFamily="18" charset="0"/>
              <a:cs typeface="Times New Roman" pitchFamily="18" charset="0"/>
            </a:endParaRPr>
          </a:p>
          <a:p>
            <a:pPr lvl="1" algn="r"/>
            <a:r>
              <a:rPr lang="fa-IR" sz="2200" dirty="0" smtClean="0"/>
              <a:t>نرم افزارهای مشاهده صفحات وب </a:t>
            </a:r>
            <a:r>
              <a:rPr lang="en-US" sz="2200" dirty="0" smtClean="0">
                <a:latin typeface="Times New Roman" pitchFamily="18" charset="0"/>
                <a:cs typeface="Times New Roman" pitchFamily="18" charset="0"/>
              </a:rPr>
              <a:t>Web</a:t>
            </a:r>
            <a:r>
              <a:rPr lang="en-US" sz="2200" dirty="0" smtClean="0"/>
              <a:t> </a:t>
            </a:r>
            <a:r>
              <a:rPr lang="en-US" sz="2200" dirty="0" smtClean="0">
                <a:latin typeface="Times New Roman" pitchFamily="18" charset="0"/>
                <a:cs typeface="Times New Roman" pitchFamily="18" charset="0"/>
              </a:rPr>
              <a:t>Browsing</a:t>
            </a:r>
            <a:r>
              <a:rPr lang="fa-IR" sz="2200" dirty="0" smtClean="0"/>
              <a:t> مانند </a:t>
            </a:r>
            <a:r>
              <a:rPr lang="en-US" sz="2200" dirty="0" smtClean="0">
                <a:latin typeface="Times New Roman" pitchFamily="18" charset="0"/>
                <a:cs typeface="Times New Roman" pitchFamily="18" charset="0"/>
              </a:rPr>
              <a:t>Internet</a:t>
            </a:r>
            <a:r>
              <a:rPr lang="en-US" sz="2200" dirty="0" smtClean="0"/>
              <a:t> </a:t>
            </a:r>
            <a:r>
              <a:rPr lang="en-US" sz="2200" dirty="0" smtClean="0">
                <a:latin typeface="Times New Roman" pitchFamily="18" charset="0"/>
                <a:cs typeface="Times New Roman" pitchFamily="18" charset="0"/>
              </a:rPr>
              <a:t>Explorer</a:t>
            </a:r>
            <a:endParaRPr lang="fa-IR" sz="2200" dirty="0" smtClean="0">
              <a:latin typeface="Times New Roman" pitchFamily="18" charset="0"/>
              <a:cs typeface="Times New Roman" pitchFamily="18" charset="0"/>
            </a:endParaRPr>
          </a:p>
          <a:p>
            <a:pPr lvl="1" algn="r">
              <a:buFont typeface="Arial" pitchFamily="34" charset="0"/>
              <a:buNone/>
            </a:pPr>
            <a:endParaRPr lang="en-US" sz="2400" dirty="0" smtClean="0"/>
          </a:p>
          <a:p>
            <a:pPr algn="r"/>
            <a:endParaRPr lang="fa-IR" sz="2800" dirty="0" smtClean="0"/>
          </a:p>
        </p:txBody>
      </p:sp>
      <p:pic>
        <p:nvPicPr>
          <p:cNvPr id="83972" name="Picture 5" descr="wordd.jpg"/>
          <p:cNvPicPr>
            <a:picLocks noChangeAspect="1"/>
          </p:cNvPicPr>
          <p:nvPr/>
        </p:nvPicPr>
        <p:blipFill>
          <a:blip r:embed="rId2" cstate="print"/>
          <a:srcRect/>
          <a:stretch>
            <a:fillRect/>
          </a:stretch>
        </p:blipFill>
        <p:spPr bwMode="auto">
          <a:xfrm>
            <a:off x="285750" y="3000375"/>
            <a:ext cx="500063" cy="487363"/>
          </a:xfrm>
          <a:prstGeom prst="rect">
            <a:avLst/>
          </a:prstGeom>
          <a:noFill/>
          <a:ln w="9525">
            <a:noFill/>
            <a:miter lim="800000"/>
            <a:headEnd/>
            <a:tailEnd/>
          </a:ln>
        </p:spPr>
      </p:pic>
      <p:pic>
        <p:nvPicPr>
          <p:cNvPr id="83973" name="Picture 6" descr="pp.jpg"/>
          <p:cNvPicPr>
            <a:picLocks noChangeAspect="1"/>
          </p:cNvPicPr>
          <p:nvPr/>
        </p:nvPicPr>
        <p:blipFill>
          <a:blip r:embed="rId3" cstate="print"/>
          <a:srcRect/>
          <a:stretch>
            <a:fillRect/>
          </a:stretch>
        </p:blipFill>
        <p:spPr bwMode="auto">
          <a:xfrm>
            <a:off x="285750" y="3571875"/>
            <a:ext cx="509588" cy="514350"/>
          </a:xfrm>
          <a:prstGeom prst="rect">
            <a:avLst/>
          </a:prstGeom>
          <a:noFill/>
          <a:ln w="9525">
            <a:noFill/>
            <a:miter lim="800000"/>
            <a:headEnd/>
            <a:tailEnd/>
          </a:ln>
        </p:spPr>
      </p:pic>
      <p:pic>
        <p:nvPicPr>
          <p:cNvPr id="83974" name="Picture 7" descr="Untitled-1.jpg"/>
          <p:cNvPicPr>
            <a:picLocks noChangeAspect="1"/>
          </p:cNvPicPr>
          <p:nvPr/>
        </p:nvPicPr>
        <p:blipFill>
          <a:blip r:embed="rId4" cstate="print"/>
          <a:srcRect/>
          <a:stretch>
            <a:fillRect/>
          </a:stretch>
        </p:blipFill>
        <p:spPr bwMode="auto">
          <a:xfrm>
            <a:off x="357188" y="5786438"/>
            <a:ext cx="488950" cy="484187"/>
          </a:xfrm>
          <a:prstGeom prst="rect">
            <a:avLst/>
          </a:prstGeom>
          <a:noFill/>
          <a:ln w="9525">
            <a:noFill/>
            <a:miter lim="800000"/>
            <a:headEnd/>
            <a:tailEnd/>
          </a:ln>
        </p:spPr>
      </p:pic>
      <p:pic>
        <p:nvPicPr>
          <p:cNvPr id="83975" name="Picture 8" descr="Access-icon.bmp"/>
          <p:cNvPicPr>
            <a:picLocks noChangeAspect="1"/>
          </p:cNvPicPr>
          <p:nvPr/>
        </p:nvPicPr>
        <p:blipFill>
          <a:blip r:embed="rId5" cstate="print"/>
          <a:srcRect/>
          <a:stretch>
            <a:fillRect/>
          </a:stretch>
        </p:blipFill>
        <p:spPr bwMode="auto">
          <a:xfrm>
            <a:off x="357188" y="4714875"/>
            <a:ext cx="490537" cy="490538"/>
          </a:xfrm>
          <a:prstGeom prst="rect">
            <a:avLst/>
          </a:prstGeom>
          <a:noFill/>
          <a:ln w="9525">
            <a:noFill/>
            <a:miter lim="800000"/>
            <a:headEnd/>
            <a:tailEnd/>
          </a:ln>
        </p:spPr>
      </p:pic>
      <p:pic>
        <p:nvPicPr>
          <p:cNvPr id="83976" name="Picture 9" descr="PowerPoint-icon.bmp"/>
          <p:cNvPicPr>
            <a:picLocks noChangeAspect="1"/>
          </p:cNvPicPr>
          <p:nvPr/>
        </p:nvPicPr>
        <p:blipFill>
          <a:blip r:embed="rId6" cstate="print"/>
          <a:srcRect/>
          <a:stretch>
            <a:fillRect/>
          </a:stretch>
        </p:blipFill>
        <p:spPr bwMode="auto">
          <a:xfrm>
            <a:off x="357188" y="4214813"/>
            <a:ext cx="428625" cy="428625"/>
          </a:xfrm>
          <a:prstGeom prst="rect">
            <a:avLst/>
          </a:prstGeom>
          <a:noFill/>
          <a:ln w="9525">
            <a:noFill/>
            <a:miter lim="800000"/>
            <a:headEnd/>
            <a:tailEnd/>
          </a:ln>
        </p:spPr>
      </p:pic>
      <p:pic>
        <p:nvPicPr>
          <p:cNvPr id="83977" name="Picture 4"/>
          <p:cNvPicPr>
            <a:picLocks noChangeAspect="1" noChangeArrowheads="1"/>
          </p:cNvPicPr>
          <p:nvPr/>
        </p:nvPicPr>
        <p:blipFill>
          <a:blip r:embed="rId7" cstate="print"/>
          <a:srcRect l="71046" t="64453" r="23096" b="27734"/>
          <a:stretch>
            <a:fillRect/>
          </a:stretch>
        </p:blipFill>
        <p:spPr bwMode="auto">
          <a:xfrm>
            <a:off x="285750" y="5214938"/>
            <a:ext cx="571500" cy="571500"/>
          </a:xfrm>
          <a:prstGeom prst="rect">
            <a:avLst/>
          </a:prstGeom>
          <a:noFill/>
          <a:ln w="9525">
            <a:noFill/>
            <a:miter lim="800000"/>
            <a:headEnd/>
            <a:tailEnd/>
          </a:ln>
        </p:spPr>
      </p:pic>
    </p:spTree>
  </p:cSld>
  <p:clrMapOvr>
    <a:masterClrMapping/>
  </p:clrMapOvr>
  <p:transition spd="slow">
    <p:cover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83970"/>
                                        </p:tgtEl>
                                        <p:attrNameLst>
                                          <p:attrName>style.visibility</p:attrName>
                                        </p:attrNameLst>
                                      </p:cBhvr>
                                      <p:to>
                                        <p:strVal val="visible"/>
                                      </p:to>
                                    </p:set>
                                    <p:anim calcmode="lin" valueType="num">
                                      <p:cBhvr>
                                        <p:cTn id="7" dur="500" decel="50000" fill="hold">
                                          <p:stCondLst>
                                            <p:cond delay="0"/>
                                          </p:stCondLst>
                                        </p:cTn>
                                        <p:tgtEl>
                                          <p:spTgt spid="83970"/>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83970"/>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83970"/>
                                        </p:tgtEl>
                                        <p:attrNameLst>
                                          <p:attrName>ppt_w</p:attrName>
                                        </p:attrNameLst>
                                      </p:cBhvr>
                                      <p:tavLst>
                                        <p:tav tm="0">
                                          <p:val>
                                            <p:strVal val="#ppt_w*.05"/>
                                          </p:val>
                                        </p:tav>
                                        <p:tav tm="100000">
                                          <p:val>
                                            <p:strVal val="#ppt_w"/>
                                          </p:val>
                                        </p:tav>
                                      </p:tavLst>
                                    </p:anim>
                                    <p:anim calcmode="lin" valueType="num">
                                      <p:cBhvr>
                                        <p:cTn id="10" dur="1000" fill="hold"/>
                                        <p:tgtEl>
                                          <p:spTgt spid="83970"/>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83970"/>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83970"/>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83970"/>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83970"/>
                                        </p:tgtEl>
                                      </p:cBhvr>
                                    </p:animEffect>
                                  </p:childTnLst>
                                </p:cTn>
                              </p:par>
                            </p:childTnLst>
                          </p:cTn>
                        </p:par>
                        <p:par>
                          <p:cTn id="15" fill="hold">
                            <p:stCondLst>
                              <p:cond delay="1000"/>
                            </p:stCondLst>
                            <p:childTnLst>
                              <p:par>
                                <p:cTn id="16" presetID="29" presetClass="entr" presetSubtype="0" fill="hold" nodeType="afterEffect">
                                  <p:stCondLst>
                                    <p:cond delay="0"/>
                                  </p:stCondLst>
                                  <p:childTnLst>
                                    <p:set>
                                      <p:cBhvr>
                                        <p:cTn id="17" dur="1" fill="hold">
                                          <p:stCondLst>
                                            <p:cond delay="0"/>
                                          </p:stCondLst>
                                        </p:cTn>
                                        <p:tgtEl>
                                          <p:spTgt spid="83971">
                                            <p:txEl>
                                              <p:pRg st="0" end="0"/>
                                            </p:txEl>
                                          </p:spTgt>
                                        </p:tgtEl>
                                        <p:attrNameLst>
                                          <p:attrName>style.visibility</p:attrName>
                                        </p:attrNameLst>
                                      </p:cBhvr>
                                      <p:to>
                                        <p:strVal val="visible"/>
                                      </p:to>
                                    </p:set>
                                    <p:anim calcmode="lin" valueType="num">
                                      <p:cBhvr>
                                        <p:cTn id="18" dur="1000" fill="hold"/>
                                        <p:tgtEl>
                                          <p:spTgt spid="83971">
                                            <p:txEl>
                                              <p:pRg st="0" end="0"/>
                                            </p:txEl>
                                          </p:spTgt>
                                        </p:tgtEl>
                                        <p:attrNameLst>
                                          <p:attrName>ppt_x</p:attrName>
                                        </p:attrNameLst>
                                      </p:cBhvr>
                                      <p:tavLst>
                                        <p:tav tm="0">
                                          <p:val>
                                            <p:strVal val="#ppt_x-.2"/>
                                          </p:val>
                                        </p:tav>
                                        <p:tav tm="100000">
                                          <p:val>
                                            <p:strVal val="#ppt_x"/>
                                          </p:val>
                                        </p:tav>
                                      </p:tavLst>
                                    </p:anim>
                                    <p:anim calcmode="lin" valueType="num">
                                      <p:cBhvr>
                                        <p:cTn id="19" dur="1000" fill="hold"/>
                                        <p:tgtEl>
                                          <p:spTgt spid="83971">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20" dur="1000"/>
                                        <p:tgtEl>
                                          <p:spTgt spid="83971">
                                            <p:txEl>
                                              <p:pRg st="0" end="0"/>
                                            </p:txEl>
                                          </p:spTgt>
                                        </p:tgtEl>
                                      </p:cBhvr>
                                    </p:animEffect>
                                  </p:childTnLst>
                                </p:cTn>
                              </p:par>
                            </p:childTnLst>
                          </p:cTn>
                        </p:par>
                        <p:par>
                          <p:cTn id="21" fill="hold">
                            <p:stCondLst>
                              <p:cond delay="2000"/>
                            </p:stCondLst>
                            <p:childTnLst>
                              <p:par>
                                <p:cTn id="22" presetID="29" presetClass="entr" presetSubtype="0" fill="hold" nodeType="afterEffect">
                                  <p:stCondLst>
                                    <p:cond delay="0"/>
                                  </p:stCondLst>
                                  <p:childTnLst>
                                    <p:set>
                                      <p:cBhvr>
                                        <p:cTn id="23" dur="1" fill="hold">
                                          <p:stCondLst>
                                            <p:cond delay="0"/>
                                          </p:stCondLst>
                                        </p:cTn>
                                        <p:tgtEl>
                                          <p:spTgt spid="83971">
                                            <p:txEl>
                                              <p:pRg st="1" end="1"/>
                                            </p:txEl>
                                          </p:spTgt>
                                        </p:tgtEl>
                                        <p:attrNameLst>
                                          <p:attrName>style.visibility</p:attrName>
                                        </p:attrNameLst>
                                      </p:cBhvr>
                                      <p:to>
                                        <p:strVal val="visible"/>
                                      </p:to>
                                    </p:set>
                                    <p:anim calcmode="lin" valueType="num">
                                      <p:cBhvr>
                                        <p:cTn id="24" dur="1000" fill="hold"/>
                                        <p:tgtEl>
                                          <p:spTgt spid="83971">
                                            <p:txEl>
                                              <p:pRg st="1" end="1"/>
                                            </p:txEl>
                                          </p:spTgt>
                                        </p:tgtEl>
                                        <p:attrNameLst>
                                          <p:attrName>ppt_x</p:attrName>
                                        </p:attrNameLst>
                                      </p:cBhvr>
                                      <p:tavLst>
                                        <p:tav tm="0">
                                          <p:val>
                                            <p:strVal val="#ppt_x-.2"/>
                                          </p:val>
                                        </p:tav>
                                        <p:tav tm="100000">
                                          <p:val>
                                            <p:strVal val="#ppt_x"/>
                                          </p:val>
                                        </p:tav>
                                      </p:tavLst>
                                    </p:anim>
                                    <p:anim calcmode="lin" valueType="num">
                                      <p:cBhvr>
                                        <p:cTn id="25" dur="1000" fill="hold"/>
                                        <p:tgtEl>
                                          <p:spTgt spid="83971">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26" dur="1000"/>
                                        <p:tgtEl>
                                          <p:spTgt spid="83971">
                                            <p:txEl>
                                              <p:pRg st="1" end="1"/>
                                            </p:txEl>
                                          </p:spTgt>
                                        </p:tgtEl>
                                      </p:cBhvr>
                                    </p:animEffect>
                                  </p:childTnLst>
                                </p:cTn>
                              </p:par>
                            </p:childTnLst>
                          </p:cTn>
                        </p:par>
                        <p:par>
                          <p:cTn id="27" fill="hold">
                            <p:stCondLst>
                              <p:cond delay="3000"/>
                            </p:stCondLst>
                            <p:childTnLst>
                              <p:par>
                                <p:cTn id="28" presetID="48" presetClass="entr" presetSubtype="0" accel="50000" fill="hold" nodeType="afterEffect">
                                  <p:stCondLst>
                                    <p:cond delay="0"/>
                                  </p:stCondLst>
                                  <p:childTnLst>
                                    <p:set>
                                      <p:cBhvr>
                                        <p:cTn id="29" dur="1" fill="hold">
                                          <p:stCondLst>
                                            <p:cond delay="0"/>
                                          </p:stCondLst>
                                        </p:cTn>
                                        <p:tgtEl>
                                          <p:spTgt spid="83972"/>
                                        </p:tgtEl>
                                        <p:attrNameLst>
                                          <p:attrName>style.visibility</p:attrName>
                                        </p:attrNameLst>
                                      </p:cBhvr>
                                      <p:to>
                                        <p:strVal val="visible"/>
                                      </p:to>
                                    </p:set>
                                    <p:anim calcmode="lin" valueType="num">
                                      <p:cBhvr>
                                        <p:cTn id="30" dur="1000" fill="hold"/>
                                        <p:tgtEl>
                                          <p:spTgt spid="83972"/>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1" dur="1000" fill="hold"/>
                                        <p:tgtEl>
                                          <p:spTgt spid="83972"/>
                                        </p:tgtEl>
                                        <p:attrNameLst>
                                          <p:attrName>ppt_x</p:attrName>
                                        </p:attrNameLst>
                                      </p:cBhvr>
                                      <p:tavLst>
                                        <p:tav tm="0">
                                          <p:val>
                                            <p:fltVal val="-1"/>
                                          </p:val>
                                        </p:tav>
                                        <p:tav tm="50000">
                                          <p:val>
                                            <p:fltVal val="0.95"/>
                                          </p:val>
                                        </p:tav>
                                        <p:tav tm="100000">
                                          <p:val>
                                            <p:strVal val="#ppt_x"/>
                                          </p:val>
                                        </p:tav>
                                      </p:tavLst>
                                    </p:anim>
                                    <p:anim calcmode="lin" valueType="num">
                                      <p:cBhvr>
                                        <p:cTn id="32" dur="1000" fill="hold"/>
                                        <p:tgtEl>
                                          <p:spTgt spid="83972"/>
                                        </p:tgtEl>
                                        <p:attrNameLst>
                                          <p:attrName>ppt_y</p:attrName>
                                        </p:attrNameLst>
                                      </p:cBhvr>
                                      <p:tavLst>
                                        <p:tav tm="0">
                                          <p:val>
                                            <p:strVal val="#ppt_y"/>
                                          </p:val>
                                        </p:tav>
                                        <p:tav tm="100000">
                                          <p:val>
                                            <p:strVal val="#ppt_y"/>
                                          </p:val>
                                        </p:tav>
                                      </p:tavLst>
                                    </p:anim>
                                    <p:animEffect transition="in" filter="fade">
                                      <p:cBhvr>
                                        <p:cTn id="33" dur="1000"/>
                                        <p:tgtEl>
                                          <p:spTgt spid="83972"/>
                                        </p:tgtEl>
                                      </p:cBhvr>
                                    </p:animEffect>
                                  </p:childTnLst>
                                </p:cTn>
                              </p:par>
                            </p:childTnLst>
                          </p:cTn>
                        </p:par>
                        <p:par>
                          <p:cTn id="34" fill="hold">
                            <p:stCondLst>
                              <p:cond delay="4000"/>
                            </p:stCondLst>
                            <p:childTnLst>
                              <p:par>
                                <p:cTn id="35" presetID="29" presetClass="entr" presetSubtype="0" fill="hold" nodeType="afterEffect">
                                  <p:stCondLst>
                                    <p:cond delay="0"/>
                                  </p:stCondLst>
                                  <p:childTnLst>
                                    <p:set>
                                      <p:cBhvr>
                                        <p:cTn id="36" dur="1" fill="hold">
                                          <p:stCondLst>
                                            <p:cond delay="0"/>
                                          </p:stCondLst>
                                        </p:cTn>
                                        <p:tgtEl>
                                          <p:spTgt spid="83971">
                                            <p:txEl>
                                              <p:pRg st="2" end="2"/>
                                            </p:txEl>
                                          </p:spTgt>
                                        </p:tgtEl>
                                        <p:attrNameLst>
                                          <p:attrName>style.visibility</p:attrName>
                                        </p:attrNameLst>
                                      </p:cBhvr>
                                      <p:to>
                                        <p:strVal val="visible"/>
                                      </p:to>
                                    </p:set>
                                    <p:anim calcmode="lin" valueType="num">
                                      <p:cBhvr>
                                        <p:cTn id="37" dur="1000" fill="hold"/>
                                        <p:tgtEl>
                                          <p:spTgt spid="83971">
                                            <p:txEl>
                                              <p:pRg st="2" end="2"/>
                                            </p:txEl>
                                          </p:spTgt>
                                        </p:tgtEl>
                                        <p:attrNameLst>
                                          <p:attrName>ppt_x</p:attrName>
                                        </p:attrNameLst>
                                      </p:cBhvr>
                                      <p:tavLst>
                                        <p:tav tm="0">
                                          <p:val>
                                            <p:strVal val="#ppt_x-.2"/>
                                          </p:val>
                                        </p:tav>
                                        <p:tav tm="100000">
                                          <p:val>
                                            <p:strVal val="#ppt_x"/>
                                          </p:val>
                                        </p:tav>
                                      </p:tavLst>
                                    </p:anim>
                                    <p:anim calcmode="lin" valueType="num">
                                      <p:cBhvr>
                                        <p:cTn id="38" dur="1000" fill="hold"/>
                                        <p:tgtEl>
                                          <p:spTgt spid="83971">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39" dur="1000"/>
                                        <p:tgtEl>
                                          <p:spTgt spid="83971">
                                            <p:txEl>
                                              <p:pRg st="2" end="2"/>
                                            </p:txEl>
                                          </p:spTgt>
                                        </p:tgtEl>
                                      </p:cBhvr>
                                    </p:animEffect>
                                  </p:childTnLst>
                                </p:cTn>
                              </p:par>
                            </p:childTnLst>
                          </p:cTn>
                        </p:par>
                        <p:par>
                          <p:cTn id="40" fill="hold">
                            <p:stCondLst>
                              <p:cond delay="5000"/>
                            </p:stCondLst>
                            <p:childTnLst>
                              <p:par>
                                <p:cTn id="41" presetID="48" presetClass="entr" presetSubtype="0" accel="50000" fill="hold" nodeType="afterEffect">
                                  <p:stCondLst>
                                    <p:cond delay="0"/>
                                  </p:stCondLst>
                                  <p:childTnLst>
                                    <p:set>
                                      <p:cBhvr>
                                        <p:cTn id="42" dur="1" fill="hold">
                                          <p:stCondLst>
                                            <p:cond delay="0"/>
                                          </p:stCondLst>
                                        </p:cTn>
                                        <p:tgtEl>
                                          <p:spTgt spid="83973"/>
                                        </p:tgtEl>
                                        <p:attrNameLst>
                                          <p:attrName>style.visibility</p:attrName>
                                        </p:attrNameLst>
                                      </p:cBhvr>
                                      <p:to>
                                        <p:strVal val="visible"/>
                                      </p:to>
                                    </p:set>
                                    <p:anim calcmode="lin" valueType="num">
                                      <p:cBhvr>
                                        <p:cTn id="43" dur="1000" fill="hold"/>
                                        <p:tgtEl>
                                          <p:spTgt spid="83973"/>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44" dur="1000" fill="hold"/>
                                        <p:tgtEl>
                                          <p:spTgt spid="83973"/>
                                        </p:tgtEl>
                                        <p:attrNameLst>
                                          <p:attrName>ppt_x</p:attrName>
                                        </p:attrNameLst>
                                      </p:cBhvr>
                                      <p:tavLst>
                                        <p:tav tm="0">
                                          <p:val>
                                            <p:fltVal val="-1"/>
                                          </p:val>
                                        </p:tav>
                                        <p:tav tm="50000">
                                          <p:val>
                                            <p:fltVal val="0.95"/>
                                          </p:val>
                                        </p:tav>
                                        <p:tav tm="100000">
                                          <p:val>
                                            <p:strVal val="#ppt_x"/>
                                          </p:val>
                                        </p:tav>
                                      </p:tavLst>
                                    </p:anim>
                                    <p:anim calcmode="lin" valueType="num">
                                      <p:cBhvr>
                                        <p:cTn id="45" dur="1000" fill="hold"/>
                                        <p:tgtEl>
                                          <p:spTgt spid="83973"/>
                                        </p:tgtEl>
                                        <p:attrNameLst>
                                          <p:attrName>ppt_y</p:attrName>
                                        </p:attrNameLst>
                                      </p:cBhvr>
                                      <p:tavLst>
                                        <p:tav tm="0">
                                          <p:val>
                                            <p:strVal val="#ppt_y"/>
                                          </p:val>
                                        </p:tav>
                                        <p:tav tm="100000">
                                          <p:val>
                                            <p:strVal val="#ppt_y"/>
                                          </p:val>
                                        </p:tav>
                                      </p:tavLst>
                                    </p:anim>
                                    <p:animEffect transition="in" filter="fade">
                                      <p:cBhvr>
                                        <p:cTn id="46" dur="1000"/>
                                        <p:tgtEl>
                                          <p:spTgt spid="83973"/>
                                        </p:tgtEl>
                                      </p:cBhvr>
                                    </p:animEffect>
                                  </p:childTnLst>
                                </p:cTn>
                              </p:par>
                            </p:childTnLst>
                          </p:cTn>
                        </p:par>
                        <p:par>
                          <p:cTn id="47" fill="hold">
                            <p:stCondLst>
                              <p:cond delay="6000"/>
                            </p:stCondLst>
                            <p:childTnLst>
                              <p:par>
                                <p:cTn id="48" presetID="29" presetClass="entr" presetSubtype="0" fill="hold" nodeType="afterEffect">
                                  <p:stCondLst>
                                    <p:cond delay="0"/>
                                  </p:stCondLst>
                                  <p:childTnLst>
                                    <p:set>
                                      <p:cBhvr>
                                        <p:cTn id="49" dur="1" fill="hold">
                                          <p:stCondLst>
                                            <p:cond delay="0"/>
                                          </p:stCondLst>
                                        </p:cTn>
                                        <p:tgtEl>
                                          <p:spTgt spid="83971">
                                            <p:txEl>
                                              <p:pRg st="3" end="3"/>
                                            </p:txEl>
                                          </p:spTgt>
                                        </p:tgtEl>
                                        <p:attrNameLst>
                                          <p:attrName>style.visibility</p:attrName>
                                        </p:attrNameLst>
                                      </p:cBhvr>
                                      <p:to>
                                        <p:strVal val="visible"/>
                                      </p:to>
                                    </p:set>
                                    <p:anim calcmode="lin" valueType="num">
                                      <p:cBhvr>
                                        <p:cTn id="50" dur="1000" fill="hold"/>
                                        <p:tgtEl>
                                          <p:spTgt spid="83971">
                                            <p:txEl>
                                              <p:pRg st="3" end="3"/>
                                            </p:txEl>
                                          </p:spTgt>
                                        </p:tgtEl>
                                        <p:attrNameLst>
                                          <p:attrName>ppt_x</p:attrName>
                                        </p:attrNameLst>
                                      </p:cBhvr>
                                      <p:tavLst>
                                        <p:tav tm="0">
                                          <p:val>
                                            <p:strVal val="#ppt_x-.2"/>
                                          </p:val>
                                        </p:tav>
                                        <p:tav tm="100000">
                                          <p:val>
                                            <p:strVal val="#ppt_x"/>
                                          </p:val>
                                        </p:tav>
                                      </p:tavLst>
                                    </p:anim>
                                    <p:anim calcmode="lin" valueType="num">
                                      <p:cBhvr>
                                        <p:cTn id="51" dur="1000" fill="hold"/>
                                        <p:tgtEl>
                                          <p:spTgt spid="83971">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52" dur="1000"/>
                                        <p:tgtEl>
                                          <p:spTgt spid="83971">
                                            <p:txEl>
                                              <p:pRg st="3" end="3"/>
                                            </p:txEl>
                                          </p:spTgt>
                                        </p:tgtEl>
                                      </p:cBhvr>
                                    </p:animEffect>
                                  </p:childTnLst>
                                </p:cTn>
                              </p:par>
                            </p:childTnLst>
                          </p:cTn>
                        </p:par>
                        <p:par>
                          <p:cTn id="53" fill="hold">
                            <p:stCondLst>
                              <p:cond delay="7000"/>
                            </p:stCondLst>
                            <p:childTnLst>
                              <p:par>
                                <p:cTn id="54" presetID="48" presetClass="entr" presetSubtype="0" accel="50000" fill="hold" nodeType="afterEffect">
                                  <p:stCondLst>
                                    <p:cond delay="0"/>
                                  </p:stCondLst>
                                  <p:childTnLst>
                                    <p:set>
                                      <p:cBhvr>
                                        <p:cTn id="55" dur="1" fill="hold">
                                          <p:stCondLst>
                                            <p:cond delay="0"/>
                                          </p:stCondLst>
                                        </p:cTn>
                                        <p:tgtEl>
                                          <p:spTgt spid="83976"/>
                                        </p:tgtEl>
                                        <p:attrNameLst>
                                          <p:attrName>style.visibility</p:attrName>
                                        </p:attrNameLst>
                                      </p:cBhvr>
                                      <p:to>
                                        <p:strVal val="visible"/>
                                      </p:to>
                                    </p:set>
                                    <p:anim calcmode="lin" valueType="num">
                                      <p:cBhvr>
                                        <p:cTn id="56" dur="1000" fill="hold"/>
                                        <p:tgtEl>
                                          <p:spTgt spid="83976"/>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57" dur="1000" fill="hold"/>
                                        <p:tgtEl>
                                          <p:spTgt spid="83976"/>
                                        </p:tgtEl>
                                        <p:attrNameLst>
                                          <p:attrName>ppt_x</p:attrName>
                                        </p:attrNameLst>
                                      </p:cBhvr>
                                      <p:tavLst>
                                        <p:tav tm="0">
                                          <p:val>
                                            <p:fltVal val="-1"/>
                                          </p:val>
                                        </p:tav>
                                        <p:tav tm="50000">
                                          <p:val>
                                            <p:fltVal val="0.95"/>
                                          </p:val>
                                        </p:tav>
                                        <p:tav tm="100000">
                                          <p:val>
                                            <p:strVal val="#ppt_x"/>
                                          </p:val>
                                        </p:tav>
                                      </p:tavLst>
                                    </p:anim>
                                    <p:anim calcmode="lin" valueType="num">
                                      <p:cBhvr>
                                        <p:cTn id="58" dur="1000" fill="hold"/>
                                        <p:tgtEl>
                                          <p:spTgt spid="83976"/>
                                        </p:tgtEl>
                                        <p:attrNameLst>
                                          <p:attrName>ppt_y</p:attrName>
                                        </p:attrNameLst>
                                      </p:cBhvr>
                                      <p:tavLst>
                                        <p:tav tm="0">
                                          <p:val>
                                            <p:strVal val="#ppt_y"/>
                                          </p:val>
                                        </p:tav>
                                        <p:tav tm="100000">
                                          <p:val>
                                            <p:strVal val="#ppt_y"/>
                                          </p:val>
                                        </p:tav>
                                      </p:tavLst>
                                    </p:anim>
                                    <p:animEffect transition="in" filter="fade">
                                      <p:cBhvr>
                                        <p:cTn id="59" dur="1000"/>
                                        <p:tgtEl>
                                          <p:spTgt spid="83976"/>
                                        </p:tgtEl>
                                      </p:cBhvr>
                                    </p:animEffect>
                                  </p:childTnLst>
                                </p:cTn>
                              </p:par>
                            </p:childTnLst>
                          </p:cTn>
                        </p:par>
                        <p:par>
                          <p:cTn id="60" fill="hold">
                            <p:stCondLst>
                              <p:cond delay="8000"/>
                            </p:stCondLst>
                            <p:childTnLst>
                              <p:par>
                                <p:cTn id="61" presetID="29" presetClass="entr" presetSubtype="0" fill="hold" nodeType="afterEffect">
                                  <p:stCondLst>
                                    <p:cond delay="0"/>
                                  </p:stCondLst>
                                  <p:childTnLst>
                                    <p:set>
                                      <p:cBhvr>
                                        <p:cTn id="62" dur="1" fill="hold">
                                          <p:stCondLst>
                                            <p:cond delay="0"/>
                                          </p:stCondLst>
                                        </p:cTn>
                                        <p:tgtEl>
                                          <p:spTgt spid="83971">
                                            <p:txEl>
                                              <p:pRg st="4" end="4"/>
                                            </p:txEl>
                                          </p:spTgt>
                                        </p:tgtEl>
                                        <p:attrNameLst>
                                          <p:attrName>style.visibility</p:attrName>
                                        </p:attrNameLst>
                                      </p:cBhvr>
                                      <p:to>
                                        <p:strVal val="visible"/>
                                      </p:to>
                                    </p:set>
                                    <p:anim calcmode="lin" valueType="num">
                                      <p:cBhvr>
                                        <p:cTn id="63" dur="1000" fill="hold"/>
                                        <p:tgtEl>
                                          <p:spTgt spid="83971">
                                            <p:txEl>
                                              <p:pRg st="4" end="4"/>
                                            </p:txEl>
                                          </p:spTgt>
                                        </p:tgtEl>
                                        <p:attrNameLst>
                                          <p:attrName>ppt_x</p:attrName>
                                        </p:attrNameLst>
                                      </p:cBhvr>
                                      <p:tavLst>
                                        <p:tav tm="0">
                                          <p:val>
                                            <p:strVal val="#ppt_x-.2"/>
                                          </p:val>
                                        </p:tav>
                                        <p:tav tm="100000">
                                          <p:val>
                                            <p:strVal val="#ppt_x"/>
                                          </p:val>
                                        </p:tav>
                                      </p:tavLst>
                                    </p:anim>
                                    <p:anim calcmode="lin" valueType="num">
                                      <p:cBhvr>
                                        <p:cTn id="64" dur="1000" fill="hold"/>
                                        <p:tgtEl>
                                          <p:spTgt spid="83971">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65" dur="1000"/>
                                        <p:tgtEl>
                                          <p:spTgt spid="83971">
                                            <p:txEl>
                                              <p:pRg st="4" end="4"/>
                                            </p:txEl>
                                          </p:spTgt>
                                        </p:tgtEl>
                                      </p:cBhvr>
                                    </p:animEffect>
                                  </p:childTnLst>
                                </p:cTn>
                              </p:par>
                            </p:childTnLst>
                          </p:cTn>
                        </p:par>
                        <p:par>
                          <p:cTn id="66" fill="hold">
                            <p:stCondLst>
                              <p:cond delay="9000"/>
                            </p:stCondLst>
                            <p:childTnLst>
                              <p:par>
                                <p:cTn id="67" presetID="48" presetClass="entr" presetSubtype="0" accel="50000" fill="hold" nodeType="afterEffect">
                                  <p:stCondLst>
                                    <p:cond delay="0"/>
                                  </p:stCondLst>
                                  <p:childTnLst>
                                    <p:set>
                                      <p:cBhvr>
                                        <p:cTn id="68" dur="1" fill="hold">
                                          <p:stCondLst>
                                            <p:cond delay="0"/>
                                          </p:stCondLst>
                                        </p:cTn>
                                        <p:tgtEl>
                                          <p:spTgt spid="83975"/>
                                        </p:tgtEl>
                                        <p:attrNameLst>
                                          <p:attrName>style.visibility</p:attrName>
                                        </p:attrNameLst>
                                      </p:cBhvr>
                                      <p:to>
                                        <p:strVal val="visible"/>
                                      </p:to>
                                    </p:set>
                                    <p:anim calcmode="lin" valueType="num">
                                      <p:cBhvr>
                                        <p:cTn id="69" dur="1000" fill="hold"/>
                                        <p:tgtEl>
                                          <p:spTgt spid="83975"/>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70" dur="1000" fill="hold"/>
                                        <p:tgtEl>
                                          <p:spTgt spid="83975"/>
                                        </p:tgtEl>
                                        <p:attrNameLst>
                                          <p:attrName>ppt_x</p:attrName>
                                        </p:attrNameLst>
                                      </p:cBhvr>
                                      <p:tavLst>
                                        <p:tav tm="0">
                                          <p:val>
                                            <p:fltVal val="-1"/>
                                          </p:val>
                                        </p:tav>
                                        <p:tav tm="50000">
                                          <p:val>
                                            <p:fltVal val="0.95"/>
                                          </p:val>
                                        </p:tav>
                                        <p:tav tm="100000">
                                          <p:val>
                                            <p:strVal val="#ppt_x"/>
                                          </p:val>
                                        </p:tav>
                                      </p:tavLst>
                                    </p:anim>
                                    <p:anim calcmode="lin" valueType="num">
                                      <p:cBhvr>
                                        <p:cTn id="71" dur="1000" fill="hold"/>
                                        <p:tgtEl>
                                          <p:spTgt spid="83975"/>
                                        </p:tgtEl>
                                        <p:attrNameLst>
                                          <p:attrName>ppt_y</p:attrName>
                                        </p:attrNameLst>
                                      </p:cBhvr>
                                      <p:tavLst>
                                        <p:tav tm="0">
                                          <p:val>
                                            <p:strVal val="#ppt_y"/>
                                          </p:val>
                                        </p:tav>
                                        <p:tav tm="100000">
                                          <p:val>
                                            <p:strVal val="#ppt_y"/>
                                          </p:val>
                                        </p:tav>
                                      </p:tavLst>
                                    </p:anim>
                                    <p:animEffect transition="in" filter="fade">
                                      <p:cBhvr>
                                        <p:cTn id="72" dur="1000"/>
                                        <p:tgtEl>
                                          <p:spTgt spid="83975"/>
                                        </p:tgtEl>
                                      </p:cBhvr>
                                    </p:animEffect>
                                  </p:childTnLst>
                                </p:cTn>
                              </p:par>
                            </p:childTnLst>
                          </p:cTn>
                        </p:par>
                        <p:par>
                          <p:cTn id="73" fill="hold">
                            <p:stCondLst>
                              <p:cond delay="10000"/>
                            </p:stCondLst>
                            <p:childTnLst>
                              <p:par>
                                <p:cTn id="74" presetID="29" presetClass="entr" presetSubtype="0" fill="hold" nodeType="afterEffect">
                                  <p:stCondLst>
                                    <p:cond delay="0"/>
                                  </p:stCondLst>
                                  <p:childTnLst>
                                    <p:set>
                                      <p:cBhvr>
                                        <p:cTn id="75" dur="1" fill="hold">
                                          <p:stCondLst>
                                            <p:cond delay="0"/>
                                          </p:stCondLst>
                                        </p:cTn>
                                        <p:tgtEl>
                                          <p:spTgt spid="83971">
                                            <p:txEl>
                                              <p:pRg st="5" end="5"/>
                                            </p:txEl>
                                          </p:spTgt>
                                        </p:tgtEl>
                                        <p:attrNameLst>
                                          <p:attrName>style.visibility</p:attrName>
                                        </p:attrNameLst>
                                      </p:cBhvr>
                                      <p:to>
                                        <p:strVal val="visible"/>
                                      </p:to>
                                    </p:set>
                                    <p:anim calcmode="lin" valueType="num">
                                      <p:cBhvr>
                                        <p:cTn id="76" dur="1000" fill="hold"/>
                                        <p:tgtEl>
                                          <p:spTgt spid="83971">
                                            <p:txEl>
                                              <p:pRg st="5" end="5"/>
                                            </p:txEl>
                                          </p:spTgt>
                                        </p:tgtEl>
                                        <p:attrNameLst>
                                          <p:attrName>ppt_x</p:attrName>
                                        </p:attrNameLst>
                                      </p:cBhvr>
                                      <p:tavLst>
                                        <p:tav tm="0">
                                          <p:val>
                                            <p:strVal val="#ppt_x-.2"/>
                                          </p:val>
                                        </p:tav>
                                        <p:tav tm="100000">
                                          <p:val>
                                            <p:strVal val="#ppt_x"/>
                                          </p:val>
                                        </p:tav>
                                      </p:tavLst>
                                    </p:anim>
                                    <p:anim calcmode="lin" valueType="num">
                                      <p:cBhvr>
                                        <p:cTn id="77" dur="1000" fill="hold"/>
                                        <p:tgtEl>
                                          <p:spTgt spid="83971">
                                            <p:txEl>
                                              <p:pRg st="5" end="5"/>
                                            </p:txEl>
                                          </p:spTgt>
                                        </p:tgtEl>
                                        <p:attrNameLst>
                                          <p:attrName>ppt_y</p:attrName>
                                        </p:attrNameLst>
                                      </p:cBhvr>
                                      <p:tavLst>
                                        <p:tav tm="0">
                                          <p:val>
                                            <p:strVal val="#ppt_y"/>
                                          </p:val>
                                        </p:tav>
                                        <p:tav tm="100000">
                                          <p:val>
                                            <p:strVal val="#ppt_y"/>
                                          </p:val>
                                        </p:tav>
                                      </p:tavLst>
                                    </p:anim>
                                    <p:animEffect transition="in" filter="wipe(right)" prLst="gradientSize: 0.1">
                                      <p:cBhvr>
                                        <p:cTn id="78" dur="1000"/>
                                        <p:tgtEl>
                                          <p:spTgt spid="83971">
                                            <p:txEl>
                                              <p:pRg st="5" end="5"/>
                                            </p:txEl>
                                          </p:spTgt>
                                        </p:tgtEl>
                                      </p:cBhvr>
                                    </p:animEffect>
                                  </p:childTnLst>
                                </p:cTn>
                              </p:par>
                            </p:childTnLst>
                          </p:cTn>
                        </p:par>
                        <p:par>
                          <p:cTn id="79" fill="hold">
                            <p:stCondLst>
                              <p:cond delay="11000"/>
                            </p:stCondLst>
                            <p:childTnLst>
                              <p:par>
                                <p:cTn id="80" presetID="48" presetClass="entr" presetSubtype="0" accel="50000" fill="hold" nodeType="afterEffect">
                                  <p:stCondLst>
                                    <p:cond delay="0"/>
                                  </p:stCondLst>
                                  <p:childTnLst>
                                    <p:set>
                                      <p:cBhvr>
                                        <p:cTn id="81" dur="1" fill="hold">
                                          <p:stCondLst>
                                            <p:cond delay="0"/>
                                          </p:stCondLst>
                                        </p:cTn>
                                        <p:tgtEl>
                                          <p:spTgt spid="83977"/>
                                        </p:tgtEl>
                                        <p:attrNameLst>
                                          <p:attrName>style.visibility</p:attrName>
                                        </p:attrNameLst>
                                      </p:cBhvr>
                                      <p:to>
                                        <p:strVal val="visible"/>
                                      </p:to>
                                    </p:set>
                                    <p:anim calcmode="lin" valueType="num">
                                      <p:cBhvr>
                                        <p:cTn id="82" dur="1000" fill="hold"/>
                                        <p:tgtEl>
                                          <p:spTgt spid="83977"/>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3" dur="1000" fill="hold"/>
                                        <p:tgtEl>
                                          <p:spTgt spid="83977"/>
                                        </p:tgtEl>
                                        <p:attrNameLst>
                                          <p:attrName>ppt_x</p:attrName>
                                        </p:attrNameLst>
                                      </p:cBhvr>
                                      <p:tavLst>
                                        <p:tav tm="0">
                                          <p:val>
                                            <p:fltVal val="-1"/>
                                          </p:val>
                                        </p:tav>
                                        <p:tav tm="50000">
                                          <p:val>
                                            <p:fltVal val="0.95"/>
                                          </p:val>
                                        </p:tav>
                                        <p:tav tm="100000">
                                          <p:val>
                                            <p:strVal val="#ppt_x"/>
                                          </p:val>
                                        </p:tav>
                                      </p:tavLst>
                                    </p:anim>
                                    <p:anim calcmode="lin" valueType="num">
                                      <p:cBhvr>
                                        <p:cTn id="84" dur="1000" fill="hold"/>
                                        <p:tgtEl>
                                          <p:spTgt spid="83977"/>
                                        </p:tgtEl>
                                        <p:attrNameLst>
                                          <p:attrName>ppt_y</p:attrName>
                                        </p:attrNameLst>
                                      </p:cBhvr>
                                      <p:tavLst>
                                        <p:tav tm="0">
                                          <p:val>
                                            <p:strVal val="#ppt_y"/>
                                          </p:val>
                                        </p:tav>
                                        <p:tav tm="100000">
                                          <p:val>
                                            <p:strVal val="#ppt_y"/>
                                          </p:val>
                                        </p:tav>
                                      </p:tavLst>
                                    </p:anim>
                                    <p:animEffect transition="in" filter="fade">
                                      <p:cBhvr>
                                        <p:cTn id="85" dur="1000"/>
                                        <p:tgtEl>
                                          <p:spTgt spid="83977"/>
                                        </p:tgtEl>
                                      </p:cBhvr>
                                    </p:animEffect>
                                  </p:childTnLst>
                                </p:cTn>
                              </p:par>
                            </p:childTnLst>
                          </p:cTn>
                        </p:par>
                        <p:par>
                          <p:cTn id="86" fill="hold">
                            <p:stCondLst>
                              <p:cond delay="12000"/>
                            </p:stCondLst>
                            <p:childTnLst>
                              <p:par>
                                <p:cTn id="87" presetID="29" presetClass="entr" presetSubtype="0" fill="hold" nodeType="afterEffect">
                                  <p:stCondLst>
                                    <p:cond delay="0"/>
                                  </p:stCondLst>
                                  <p:childTnLst>
                                    <p:set>
                                      <p:cBhvr>
                                        <p:cTn id="88" dur="1" fill="hold">
                                          <p:stCondLst>
                                            <p:cond delay="0"/>
                                          </p:stCondLst>
                                        </p:cTn>
                                        <p:tgtEl>
                                          <p:spTgt spid="83971">
                                            <p:txEl>
                                              <p:pRg st="6" end="6"/>
                                            </p:txEl>
                                          </p:spTgt>
                                        </p:tgtEl>
                                        <p:attrNameLst>
                                          <p:attrName>style.visibility</p:attrName>
                                        </p:attrNameLst>
                                      </p:cBhvr>
                                      <p:to>
                                        <p:strVal val="visible"/>
                                      </p:to>
                                    </p:set>
                                    <p:anim calcmode="lin" valueType="num">
                                      <p:cBhvr>
                                        <p:cTn id="89" dur="1000" fill="hold"/>
                                        <p:tgtEl>
                                          <p:spTgt spid="83971">
                                            <p:txEl>
                                              <p:pRg st="6" end="6"/>
                                            </p:txEl>
                                          </p:spTgt>
                                        </p:tgtEl>
                                        <p:attrNameLst>
                                          <p:attrName>ppt_x</p:attrName>
                                        </p:attrNameLst>
                                      </p:cBhvr>
                                      <p:tavLst>
                                        <p:tav tm="0">
                                          <p:val>
                                            <p:strVal val="#ppt_x-.2"/>
                                          </p:val>
                                        </p:tav>
                                        <p:tav tm="100000">
                                          <p:val>
                                            <p:strVal val="#ppt_x"/>
                                          </p:val>
                                        </p:tav>
                                      </p:tavLst>
                                    </p:anim>
                                    <p:anim calcmode="lin" valueType="num">
                                      <p:cBhvr>
                                        <p:cTn id="90" dur="1000" fill="hold"/>
                                        <p:tgtEl>
                                          <p:spTgt spid="83971">
                                            <p:txEl>
                                              <p:pRg st="6" end="6"/>
                                            </p:txEl>
                                          </p:spTgt>
                                        </p:tgtEl>
                                        <p:attrNameLst>
                                          <p:attrName>ppt_y</p:attrName>
                                        </p:attrNameLst>
                                      </p:cBhvr>
                                      <p:tavLst>
                                        <p:tav tm="0">
                                          <p:val>
                                            <p:strVal val="#ppt_y"/>
                                          </p:val>
                                        </p:tav>
                                        <p:tav tm="100000">
                                          <p:val>
                                            <p:strVal val="#ppt_y"/>
                                          </p:val>
                                        </p:tav>
                                      </p:tavLst>
                                    </p:anim>
                                    <p:animEffect transition="in" filter="wipe(right)" prLst="gradientSize: 0.1">
                                      <p:cBhvr>
                                        <p:cTn id="91" dur="1000"/>
                                        <p:tgtEl>
                                          <p:spTgt spid="83971">
                                            <p:txEl>
                                              <p:pRg st="6" end="6"/>
                                            </p:txEl>
                                          </p:spTgt>
                                        </p:tgtEl>
                                      </p:cBhvr>
                                    </p:animEffect>
                                  </p:childTnLst>
                                </p:cTn>
                              </p:par>
                            </p:childTnLst>
                          </p:cTn>
                        </p:par>
                        <p:par>
                          <p:cTn id="92" fill="hold">
                            <p:stCondLst>
                              <p:cond delay="13000"/>
                            </p:stCondLst>
                            <p:childTnLst>
                              <p:par>
                                <p:cTn id="93" presetID="48" presetClass="entr" presetSubtype="0" accel="50000" fill="hold" nodeType="afterEffect">
                                  <p:stCondLst>
                                    <p:cond delay="0"/>
                                  </p:stCondLst>
                                  <p:childTnLst>
                                    <p:set>
                                      <p:cBhvr>
                                        <p:cTn id="94" dur="1" fill="hold">
                                          <p:stCondLst>
                                            <p:cond delay="0"/>
                                          </p:stCondLst>
                                        </p:cTn>
                                        <p:tgtEl>
                                          <p:spTgt spid="83974"/>
                                        </p:tgtEl>
                                        <p:attrNameLst>
                                          <p:attrName>style.visibility</p:attrName>
                                        </p:attrNameLst>
                                      </p:cBhvr>
                                      <p:to>
                                        <p:strVal val="visible"/>
                                      </p:to>
                                    </p:set>
                                    <p:anim calcmode="lin" valueType="num">
                                      <p:cBhvr>
                                        <p:cTn id="95" dur="1000" fill="hold"/>
                                        <p:tgtEl>
                                          <p:spTgt spid="83974"/>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96" dur="1000" fill="hold"/>
                                        <p:tgtEl>
                                          <p:spTgt spid="83974"/>
                                        </p:tgtEl>
                                        <p:attrNameLst>
                                          <p:attrName>ppt_x</p:attrName>
                                        </p:attrNameLst>
                                      </p:cBhvr>
                                      <p:tavLst>
                                        <p:tav tm="0">
                                          <p:val>
                                            <p:fltVal val="-1"/>
                                          </p:val>
                                        </p:tav>
                                        <p:tav tm="50000">
                                          <p:val>
                                            <p:fltVal val="0.95"/>
                                          </p:val>
                                        </p:tav>
                                        <p:tav tm="100000">
                                          <p:val>
                                            <p:strVal val="#ppt_x"/>
                                          </p:val>
                                        </p:tav>
                                      </p:tavLst>
                                    </p:anim>
                                    <p:anim calcmode="lin" valueType="num">
                                      <p:cBhvr>
                                        <p:cTn id="97" dur="1000" fill="hold"/>
                                        <p:tgtEl>
                                          <p:spTgt spid="83974"/>
                                        </p:tgtEl>
                                        <p:attrNameLst>
                                          <p:attrName>ppt_y</p:attrName>
                                        </p:attrNameLst>
                                      </p:cBhvr>
                                      <p:tavLst>
                                        <p:tav tm="0">
                                          <p:val>
                                            <p:strVal val="#ppt_y"/>
                                          </p:val>
                                        </p:tav>
                                        <p:tav tm="100000">
                                          <p:val>
                                            <p:strVal val="#ppt_y"/>
                                          </p:val>
                                        </p:tav>
                                      </p:tavLst>
                                    </p:anim>
                                    <p:animEffect transition="in" filter="fade">
                                      <p:cBhvr>
                                        <p:cTn id="98" dur="1000"/>
                                        <p:tgtEl>
                                          <p:spTgt spid="839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0"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a:xfrm>
            <a:off x="457200" y="142875"/>
            <a:ext cx="8229600" cy="1143000"/>
          </a:xfrm>
        </p:spPr>
        <p:txBody>
          <a:bodyPr/>
          <a:lstStyle/>
          <a:p>
            <a:pPr algn="r"/>
            <a:r>
              <a:rPr lang="fa-IR" sz="2400" dirty="0" smtClean="0"/>
              <a:t>آشنایی با زبان های برنامه نویسی</a:t>
            </a:r>
            <a:endParaRPr lang="en-US" sz="2400" b="1" dirty="0" smtClean="0">
              <a:latin typeface="Times New Roman" pitchFamily="18" charset="0"/>
            </a:endParaRPr>
          </a:p>
        </p:txBody>
      </p:sp>
      <p:sp>
        <p:nvSpPr>
          <p:cNvPr id="84995" name="Content Placeholder 2"/>
          <p:cNvSpPr>
            <a:spLocks noGrp="1"/>
          </p:cNvSpPr>
          <p:nvPr>
            <p:ph idx="1"/>
          </p:nvPr>
        </p:nvSpPr>
        <p:spPr>
          <a:xfrm>
            <a:off x="457200" y="1457325"/>
            <a:ext cx="8229600" cy="4972050"/>
          </a:xfrm>
        </p:spPr>
        <p:txBody>
          <a:bodyPr/>
          <a:lstStyle/>
          <a:p>
            <a:r>
              <a:rPr lang="fa-IR" sz="2400" dirty="0" smtClean="0"/>
              <a:t>مجموعه ای از قواعد و دستورالعمل هایی که امکان ارتباط با کامپیوتر را فراهم می کند. زبان های برنامه نویسی دو دسته اند :</a:t>
            </a:r>
            <a:endParaRPr lang="en-US" sz="2400" dirty="0" smtClean="0"/>
          </a:p>
          <a:p>
            <a:pPr hangingPunct="1"/>
            <a:r>
              <a:rPr lang="fa-IR" sz="2000" b="1" dirty="0" smtClean="0">
                <a:cs typeface="B Titr" pitchFamily="2" charset="-78"/>
              </a:rPr>
              <a:t>زبان های سطح پایین :</a:t>
            </a:r>
            <a:r>
              <a:rPr lang="fa-IR" sz="2000" dirty="0" smtClean="0">
                <a:cs typeface="B Titr" pitchFamily="2" charset="-78"/>
              </a:rPr>
              <a:t> </a:t>
            </a:r>
            <a:r>
              <a:rPr lang="fa-IR" sz="2400" dirty="0" smtClean="0"/>
              <a:t>به زبان سخت افزارکامپیوتر نزدیک است مانند زبان اسمبلی</a:t>
            </a:r>
            <a:endParaRPr lang="en-US" sz="2400" dirty="0" smtClean="0"/>
          </a:p>
          <a:p>
            <a:pPr hangingPunct="1"/>
            <a:r>
              <a:rPr lang="fa-IR" sz="2000" b="1" dirty="0" smtClean="0">
                <a:cs typeface="B Titr" pitchFamily="2" charset="-78"/>
              </a:rPr>
              <a:t>زبان های سطح بالا </a:t>
            </a:r>
            <a:r>
              <a:rPr lang="fa-IR" sz="2200" b="1" dirty="0" smtClean="0">
                <a:cs typeface="B Titr" pitchFamily="2" charset="-78"/>
              </a:rPr>
              <a:t>:</a:t>
            </a:r>
            <a:r>
              <a:rPr lang="fa-IR" sz="2200" dirty="0" smtClean="0">
                <a:cs typeface="B Titr" pitchFamily="2" charset="-78"/>
              </a:rPr>
              <a:t> </a:t>
            </a:r>
            <a:r>
              <a:rPr lang="fa-IR" sz="2400" dirty="0" smtClean="0"/>
              <a:t>بسیار نزدیک به زبان های مکالمه عادی انسان هستند مانند زبان </a:t>
            </a:r>
            <a:r>
              <a:rPr lang="en-US" sz="2400" dirty="0" smtClean="0">
                <a:latin typeface="Times New Roman" pitchFamily="18" charset="0"/>
                <a:cs typeface="Times New Roman" pitchFamily="18" charset="0"/>
              </a:rPr>
              <a:t>C</a:t>
            </a:r>
            <a:r>
              <a:rPr lang="fa-IR" sz="2400" dirty="0" smtClean="0"/>
              <a:t> ، </a:t>
            </a:r>
            <a:r>
              <a:rPr lang="en-US" sz="2400" dirty="0" smtClean="0">
                <a:latin typeface="Times New Roman" pitchFamily="18" charset="0"/>
                <a:cs typeface="Times New Roman" pitchFamily="18" charset="0"/>
              </a:rPr>
              <a:t>Pascal</a:t>
            </a:r>
          </a:p>
          <a:p>
            <a:r>
              <a:rPr lang="fa-IR" sz="2400" dirty="0" smtClean="0">
                <a:cs typeface="B Titr" pitchFamily="2" charset="-78"/>
              </a:rPr>
              <a:t>نسخه نرم افزار </a:t>
            </a:r>
            <a:r>
              <a:rPr lang="en-US" sz="2400" b="1" dirty="0" smtClean="0">
                <a:latin typeface="Times New Roman" pitchFamily="18" charset="0"/>
              </a:rPr>
              <a:t>Software Version</a:t>
            </a:r>
            <a:endParaRPr lang="fa-IR" sz="2400" dirty="0" smtClean="0"/>
          </a:p>
          <a:p>
            <a:r>
              <a:rPr lang="fa-IR" sz="2400" dirty="0" smtClean="0"/>
              <a:t>اغلب توسعه دهندگان جهت شناسایی نسخه های نرم افزاری از یک سیستم شماره گذاری استفاده می کنند که تغییرات جدید را با شماره بالاتر به بازار عرضه می کنند.</a:t>
            </a:r>
            <a:endParaRPr lang="en-US" sz="2400" dirty="0" smtClean="0"/>
          </a:p>
        </p:txBody>
      </p:sp>
    </p:spTree>
  </p:cSld>
  <p:clrMapOvr>
    <a:masterClrMapping/>
  </p:clrMapOvr>
  <p:transition spd="slow">
    <p:cover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84994"/>
                                        </p:tgtEl>
                                        <p:attrNameLst>
                                          <p:attrName>style.visibility</p:attrName>
                                        </p:attrNameLst>
                                      </p:cBhvr>
                                      <p:to>
                                        <p:strVal val="visible"/>
                                      </p:to>
                                    </p:set>
                                    <p:anim calcmode="lin" valueType="num">
                                      <p:cBhvr>
                                        <p:cTn id="7" dur="500" decel="50000" fill="hold">
                                          <p:stCondLst>
                                            <p:cond delay="0"/>
                                          </p:stCondLst>
                                        </p:cTn>
                                        <p:tgtEl>
                                          <p:spTgt spid="8499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8499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84994"/>
                                        </p:tgtEl>
                                        <p:attrNameLst>
                                          <p:attrName>ppt_w</p:attrName>
                                        </p:attrNameLst>
                                      </p:cBhvr>
                                      <p:tavLst>
                                        <p:tav tm="0">
                                          <p:val>
                                            <p:strVal val="#ppt_w*.05"/>
                                          </p:val>
                                        </p:tav>
                                        <p:tav tm="100000">
                                          <p:val>
                                            <p:strVal val="#ppt_w"/>
                                          </p:val>
                                        </p:tav>
                                      </p:tavLst>
                                    </p:anim>
                                    <p:anim calcmode="lin" valueType="num">
                                      <p:cBhvr>
                                        <p:cTn id="10" dur="1000" fill="hold"/>
                                        <p:tgtEl>
                                          <p:spTgt spid="8499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8499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8499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8499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84994"/>
                                        </p:tgtEl>
                                      </p:cBhvr>
                                    </p:animEffect>
                                  </p:childTnLst>
                                </p:cTn>
                              </p:par>
                            </p:childTnLst>
                          </p:cTn>
                        </p:par>
                        <p:par>
                          <p:cTn id="15" fill="hold">
                            <p:stCondLst>
                              <p:cond delay="1000"/>
                            </p:stCondLst>
                            <p:childTnLst>
                              <p:par>
                                <p:cTn id="16" presetID="29" presetClass="entr" presetSubtype="0" fill="hold" nodeType="afterEffect">
                                  <p:stCondLst>
                                    <p:cond delay="0"/>
                                  </p:stCondLst>
                                  <p:childTnLst>
                                    <p:set>
                                      <p:cBhvr>
                                        <p:cTn id="17" dur="1" fill="hold">
                                          <p:stCondLst>
                                            <p:cond delay="0"/>
                                          </p:stCondLst>
                                        </p:cTn>
                                        <p:tgtEl>
                                          <p:spTgt spid="84995">
                                            <p:txEl>
                                              <p:pRg st="0" end="0"/>
                                            </p:txEl>
                                          </p:spTgt>
                                        </p:tgtEl>
                                        <p:attrNameLst>
                                          <p:attrName>style.visibility</p:attrName>
                                        </p:attrNameLst>
                                      </p:cBhvr>
                                      <p:to>
                                        <p:strVal val="visible"/>
                                      </p:to>
                                    </p:set>
                                    <p:anim calcmode="lin" valueType="num">
                                      <p:cBhvr>
                                        <p:cTn id="18" dur="1000" fill="hold"/>
                                        <p:tgtEl>
                                          <p:spTgt spid="84995">
                                            <p:txEl>
                                              <p:pRg st="0" end="0"/>
                                            </p:txEl>
                                          </p:spTgt>
                                        </p:tgtEl>
                                        <p:attrNameLst>
                                          <p:attrName>ppt_x</p:attrName>
                                        </p:attrNameLst>
                                      </p:cBhvr>
                                      <p:tavLst>
                                        <p:tav tm="0">
                                          <p:val>
                                            <p:strVal val="#ppt_x-.2"/>
                                          </p:val>
                                        </p:tav>
                                        <p:tav tm="100000">
                                          <p:val>
                                            <p:strVal val="#ppt_x"/>
                                          </p:val>
                                        </p:tav>
                                      </p:tavLst>
                                    </p:anim>
                                    <p:anim calcmode="lin" valueType="num">
                                      <p:cBhvr>
                                        <p:cTn id="19" dur="1000" fill="hold"/>
                                        <p:tgtEl>
                                          <p:spTgt spid="84995">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20" dur="1000"/>
                                        <p:tgtEl>
                                          <p:spTgt spid="84995">
                                            <p:txEl>
                                              <p:pRg st="0" end="0"/>
                                            </p:txEl>
                                          </p:spTgt>
                                        </p:tgtEl>
                                      </p:cBhvr>
                                    </p:animEffect>
                                  </p:childTnLst>
                                </p:cTn>
                              </p:par>
                            </p:childTnLst>
                          </p:cTn>
                        </p:par>
                        <p:par>
                          <p:cTn id="21" fill="hold">
                            <p:stCondLst>
                              <p:cond delay="2000"/>
                            </p:stCondLst>
                            <p:childTnLst>
                              <p:par>
                                <p:cTn id="22" presetID="29" presetClass="entr" presetSubtype="0" fill="hold" nodeType="afterEffect">
                                  <p:stCondLst>
                                    <p:cond delay="0"/>
                                  </p:stCondLst>
                                  <p:childTnLst>
                                    <p:set>
                                      <p:cBhvr>
                                        <p:cTn id="23" dur="1" fill="hold">
                                          <p:stCondLst>
                                            <p:cond delay="0"/>
                                          </p:stCondLst>
                                        </p:cTn>
                                        <p:tgtEl>
                                          <p:spTgt spid="84995">
                                            <p:txEl>
                                              <p:pRg st="1" end="1"/>
                                            </p:txEl>
                                          </p:spTgt>
                                        </p:tgtEl>
                                        <p:attrNameLst>
                                          <p:attrName>style.visibility</p:attrName>
                                        </p:attrNameLst>
                                      </p:cBhvr>
                                      <p:to>
                                        <p:strVal val="visible"/>
                                      </p:to>
                                    </p:set>
                                    <p:anim calcmode="lin" valueType="num">
                                      <p:cBhvr>
                                        <p:cTn id="24" dur="1000" fill="hold"/>
                                        <p:tgtEl>
                                          <p:spTgt spid="84995">
                                            <p:txEl>
                                              <p:pRg st="1" end="1"/>
                                            </p:txEl>
                                          </p:spTgt>
                                        </p:tgtEl>
                                        <p:attrNameLst>
                                          <p:attrName>ppt_x</p:attrName>
                                        </p:attrNameLst>
                                      </p:cBhvr>
                                      <p:tavLst>
                                        <p:tav tm="0">
                                          <p:val>
                                            <p:strVal val="#ppt_x-.2"/>
                                          </p:val>
                                        </p:tav>
                                        <p:tav tm="100000">
                                          <p:val>
                                            <p:strVal val="#ppt_x"/>
                                          </p:val>
                                        </p:tav>
                                      </p:tavLst>
                                    </p:anim>
                                    <p:anim calcmode="lin" valueType="num">
                                      <p:cBhvr>
                                        <p:cTn id="25" dur="1000" fill="hold"/>
                                        <p:tgtEl>
                                          <p:spTgt spid="84995">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26" dur="1000"/>
                                        <p:tgtEl>
                                          <p:spTgt spid="84995">
                                            <p:txEl>
                                              <p:pRg st="1" end="1"/>
                                            </p:txEl>
                                          </p:spTgt>
                                        </p:tgtEl>
                                      </p:cBhvr>
                                    </p:animEffect>
                                  </p:childTnLst>
                                </p:cTn>
                              </p:par>
                            </p:childTnLst>
                          </p:cTn>
                        </p:par>
                        <p:par>
                          <p:cTn id="27" fill="hold">
                            <p:stCondLst>
                              <p:cond delay="3000"/>
                            </p:stCondLst>
                            <p:childTnLst>
                              <p:par>
                                <p:cTn id="28" presetID="29" presetClass="entr" presetSubtype="0" fill="hold" nodeType="afterEffect">
                                  <p:stCondLst>
                                    <p:cond delay="0"/>
                                  </p:stCondLst>
                                  <p:childTnLst>
                                    <p:set>
                                      <p:cBhvr>
                                        <p:cTn id="29" dur="1" fill="hold">
                                          <p:stCondLst>
                                            <p:cond delay="0"/>
                                          </p:stCondLst>
                                        </p:cTn>
                                        <p:tgtEl>
                                          <p:spTgt spid="84995">
                                            <p:txEl>
                                              <p:pRg st="2" end="2"/>
                                            </p:txEl>
                                          </p:spTgt>
                                        </p:tgtEl>
                                        <p:attrNameLst>
                                          <p:attrName>style.visibility</p:attrName>
                                        </p:attrNameLst>
                                      </p:cBhvr>
                                      <p:to>
                                        <p:strVal val="visible"/>
                                      </p:to>
                                    </p:set>
                                    <p:anim calcmode="lin" valueType="num">
                                      <p:cBhvr>
                                        <p:cTn id="30" dur="1000" fill="hold"/>
                                        <p:tgtEl>
                                          <p:spTgt spid="84995">
                                            <p:txEl>
                                              <p:pRg st="2" end="2"/>
                                            </p:txEl>
                                          </p:spTgt>
                                        </p:tgtEl>
                                        <p:attrNameLst>
                                          <p:attrName>ppt_x</p:attrName>
                                        </p:attrNameLst>
                                      </p:cBhvr>
                                      <p:tavLst>
                                        <p:tav tm="0">
                                          <p:val>
                                            <p:strVal val="#ppt_x-.2"/>
                                          </p:val>
                                        </p:tav>
                                        <p:tav tm="100000">
                                          <p:val>
                                            <p:strVal val="#ppt_x"/>
                                          </p:val>
                                        </p:tav>
                                      </p:tavLst>
                                    </p:anim>
                                    <p:anim calcmode="lin" valueType="num">
                                      <p:cBhvr>
                                        <p:cTn id="31" dur="1000" fill="hold"/>
                                        <p:tgtEl>
                                          <p:spTgt spid="84995">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32" dur="1000"/>
                                        <p:tgtEl>
                                          <p:spTgt spid="84995">
                                            <p:txEl>
                                              <p:pRg st="2" end="2"/>
                                            </p:txEl>
                                          </p:spTgt>
                                        </p:tgtEl>
                                      </p:cBhvr>
                                    </p:animEffect>
                                  </p:childTnLst>
                                </p:cTn>
                              </p:par>
                            </p:childTnLst>
                          </p:cTn>
                        </p:par>
                        <p:par>
                          <p:cTn id="33" fill="hold">
                            <p:stCondLst>
                              <p:cond delay="4000"/>
                            </p:stCondLst>
                            <p:childTnLst>
                              <p:par>
                                <p:cTn id="34" presetID="25" presetClass="entr" presetSubtype="0" fill="hold" nodeType="afterEffect">
                                  <p:stCondLst>
                                    <p:cond delay="0"/>
                                  </p:stCondLst>
                                  <p:childTnLst>
                                    <p:set>
                                      <p:cBhvr>
                                        <p:cTn id="35" dur="1" fill="hold">
                                          <p:stCondLst>
                                            <p:cond delay="0"/>
                                          </p:stCondLst>
                                        </p:cTn>
                                        <p:tgtEl>
                                          <p:spTgt spid="84995">
                                            <p:txEl>
                                              <p:pRg st="3" end="3"/>
                                            </p:txEl>
                                          </p:spTgt>
                                        </p:tgtEl>
                                        <p:attrNameLst>
                                          <p:attrName>style.visibility</p:attrName>
                                        </p:attrNameLst>
                                      </p:cBhvr>
                                      <p:to>
                                        <p:strVal val="visible"/>
                                      </p:to>
                                    </p:set>
                                    <p:anim calcmode="lin" valueType="num">
                                      <p:cBhvr>
                                        <p:cTn id="36" dur="500" decel="50000" fill="hold">
                                          <p:stCondLst>
                                            <p:cond delay="0"/>
                                          </p:stCondLst>
                                        </p:cTn>
                                        <p:tgtEl>
                                          <p:spTgt spid="84995">
                                            <p:txEl>
                                              <p:pRg st="3" end="3"/>
                                            </p:txEl>
                                          </p:spTgt>
                                        </p:tgtEl>
                                        <p:attrNameLst>
                                          <p:attrName>style.rotation</p:attrName>
                                        </p:attrNameLst>
                                      </p:cBhvr>
                                      <p:tavLst>
                                        <p:tav tm="0">
                                          <p:val>
                                            <p:fltVal val="-90"/>
                                          </p:val>
                                        </p:tav>
                                        <p:tav tm="100000">
                                          <p:val>
                                            <p:fltVal val="0"/>
                                          </p:val>
                                        </p:tav>
                                      </p:tavLst>
                                    </p:anim>
                                    <p:anim calcmode="lin" valueType="num">
                                      <p:cBhvr>
                                        <p:cTn id="37" dur="500" decel="50000" fill="hold">
                                          <p:stCondLst>
                                            <p:cond delay="0"/>
                                          </p:stCondLst>
                                        </p:cTn>
                                        <p:tgtEl>
                                          <p:spTgt spid="84995">
                                            <p:txEl>
                                              <p:pRg st="3" end="3"/>
                                            </p:txEl>
                                          </p:spTgt>
                                        </p:tgtEl>
                                        <p:attrNameLst>
                                          <p:attrName>ppt_w</p:attrName>
                                        </p:attrNameLst>
                                      </p:cBhvr>
                                      <p:tavLst>
                                        <p:tav tm="0">
                                          <p:val>
                                            <p:strVal val="#ppt_w"/>
                                          </p:val>
                                        </p:tav>
                                        <p:tav tm="100000">
                                          <p:val>
                                            <p:strVal val="#ppt_w*.05"/>
                                          </p:val>
                                        </p:tav>
                                      </p:tavLst>
                                    </p:anim>
                                    <p:anim calcmode="lin" valueType="num">
                                      <p:cBhvr>
                                        <p:cTn id="38" dur="500" accel="50000" fill="hold">
                                          <p:stCondLst>
                                            <p:cond delay="500"/>
                                          </p:stCondLst>
                                        </p:cTn>
                                        <p:tgtEl>
                                          <p:spTgt spid="84995">
                                            <p:txEl>
                                              <p:pRg st="3" end="3"/>
                                            </p:txEl>
                                          </p:spTgt>
                                        </p:tgtEl>
                                        <p:attrNameLst>
                                          <p:attrName>ppt_w</p:attrName>
                                        </p:attrNameLst>
                                      </p:cBhvr>
                                      <p:tavLst>
                                        <p:tav tm="0">
                                          <p:val>
                                            <p:strVal val="#ppt_w*.05"/>
                                          </p:val>
                                        </p:tav>
                                        <p:tav tm="100000">
                                          <p:val>
                                            <p:strVal val="#ppt_w"/>
                                          </p:val>
                                        </p:tav>
                                      </p:tavLst>
                                    </p:anim>
                                    <p:anim calcmode="lin" valueType="num">
                                      <p:cBhvr>
                                        <p:cTn id="39" dur="1000" fill="hold"/>
                                        <p:tgtEl>
                                          <p:spTgt spid="84995">
                                            <p:txEl>
                                              <p:pRg st="3" end="3"/>
                                            </p:txEl>
                                          </p:spTgt>
                                        </p:tgtEl>
                                        <p:attrNameLst>
                                          <p:attrName>ppt_h</p:attrName>
                                        </p:attrNameLst>
                                      </p:cBhvr>
                                      <p:tavLst>
                                        <p:tav tm="0">
                                          <p:val>
                                            <p:strVal val="#ppt_h"/>
                                          </p:val>
                                        </p:tav>
                                        <p:tav tm="100000">
                                          <p:val>
                                            <p:strVal val="#ppt_h"/>
                                          </p:val>
                                        </p:tav>
                                      </p:tavLst>
                                    </p:anim>
                                    <p:anim calcmode="lin" valueType="num">
                                      <p:cBhvr>
                                        <p:cTn id="40" dur="500" decel="50000" fill="hold">
                                          <p:stCondLst>
                                            <p:cond delay="0"/>
                                          </p:stCondLst>
                                        </p:cTn>
                                        <p:tgtEl>
                                          <p:spTgt spid="84995">
                                            <p:txEl>
                                              <p:pRg st="3" end="3"/>
                                            </p:txEl>
                                          </p:spTgt>
                                        </p:tgtEl>
                                        <p:attrNameLst>
                                          <p:attrName>ppt_x</p:attrName>
                                        </p:attrNameLst>
                                      </p:cBhvr>
                                      <p:tavLst>
                                        <p:tav tm="0">
                                          <p:val>
                                            <p:strVal val="#ppt_x+.4"/>
                                          </p:val>
                                        </p:tav>
                                        <p:tav tm="100000">
                                          <p:val>
                                            <p:strVal val="#ppt_x"/>
                                          </p:val>
                                        </p:tav>
                                      </p:tavLst>
                                    </p:anim>
                                    <p:anim calcmode="lin" valueType="num">
                                      <p:cBhvr>
                                        <p:cTn id="41" dur="500" decel="50000" fill="hold">
                                          <p:stCondLst>
                                            <p:cond delay="0"/>
                                          </p:stCondLst>
                                        </p:cTn>
                                        <p:tgtEl>
                                          <p:spTgt spid="84995">
                                            <p:txEl>
                                              <p:pRg st="3" end="3"/>
                                            </p:txEl>
                                          </p:spTgt>
                                        </p:tgtEl>
                                        <p:attrNameLst>
                                          <p:attrName>ppt_y</p:attrName>
                                        </p:attrNameLst>
                                      </p:cBhvr>
                                      <p:tavLst>
                                        <p:tav tm="0">
                                          <p:val>
                                            <p:strVal val="#ppt_y-.2"/>
                                          </p:val>
                                        </p:tav>
                                        <p:tav tm="100000">
                                          <p:val>
                                            <p:strVal val="#ppt_y+.1"/>
                                          </p:val>
                                        </p:tav>
                                      </p:tavLst>
                                    </p:anim>
                                    <p:anim calcmode="lin" valueType="num">
                                      <p:cBhvr>
                                        <p:cTn id="42" dur="500" accel="50000" fill="hold">
                                          <p:stCondLst>
                                            <p:cond delay="500"/>
                                          </p:stCondLst>
                                        </p:cTn>
                                        <p:tgtEl>
                                          <p:spTgt spid="84995">
                                            <p:txEl>
                                              <p:pRg st="3" end="3"/>
                                            </p:txEl>
                                          </p:spTgt>
                                        </p:tgtEl>
                                        <p:attrNameLst>
                                          <p:attrName>ppt_y</p:attrName>
                                        </p:attrNameLst>
                                      </p:cBhvr>
                                      <p:tavLst>
                                        <p:tav tm="0">
                                          <p:val>
                                            <p:strVal val="#ppt_y+.1"/>
                                          </p:val>
                                        </p:tav>
                                        <p:tav tm="100000">
                                          <p:val>
                                            <p:strVal val="#ppt_y"/>
                                          </p:val>
                                        </p:tav>
                                      </p:tavLst>
                                    </p:anim>
                                    <p:animEffect transition="in" filter="fade">
                                      <p:cBhvr>
                                        <p:cTn id="43" dur="1000" decel="50000">
                                          <p:stCondLst>
                                            <p:cond delay="0"/>
                                          </p:stCondLst>
                                        </p:cTn>
                                        <p:tgtEl>
                                          <p:spTgt spid="84995">
                                            <p:txEl>
                                              <p:pRg st="3" end="3"/>
                                            </p:txEl>
                                          </p:spTgt>
                                        </p:tgtEl>
                                      </p:cBhvr>
                                    </p:animEffect>
                                  </p:childTnLst>
                                </p:cTn>
                              </p:par>
                            </p:childTnLst>
                          </p:cTn>
                        </p:par>
                        <p:par>
                          <p:cTn id="44" fill="hold">
                            <p:stCondLst>
                              <p:cond delay="5000"/>
                            </p:stCondLst>
                            <p:childTnLst>
                              <p:par>
                                <p:cTn id="45" presetID="29" presetClass="entr" presetSubtype="0" fill="hold" nodeType="afterEffect">
                                  <p:stCondLst>
                                    <p:cond delay="0"/>
                                  </p:stCondLst>
                                  <p:childTnLst>
                                    <p:set>
                                      <p:cBhvr>
                                        <p:cTn id="46" dur="1" fill="hold">
                                          <p:stCondLst>
                                            <p:cond delay="0"/>
                                          </p:stCondLst>
                                        </p:cTn>
                                        <p:tgtEl>
                                          <p:spTgt spid="84995">
                                            <p:txEl>
                                              <p:pRg st="4" end="4"/>
                                            </p:txEl>
                                          </p:spTgt>
                                        </p:tgtEl>
                                        <p:attrNameLst>
                                          <p:attrName>style.visibility</p:attrName>
                                        </p:attrNameLst>
                                      </p:cBhvr>
                                      <p:to>
                                        <p:strVal val="visible"/>
                                      </p:to>
                                    </p:set>
                                    <p:anim calcmode="lin" valueType="num">
                                      <p:cBhvr>
                                        <p:cTn id="47" dur="1000" fill="hold"/>
                                        <p:tgtEl>
                                          <p:spTgt spid="84995">
                                            <p:txEl>
                                              <p:pRg st="4" end="4"/>
                                            </p:txEl>
                                          </p:spTgt>
                                        </p:tgtEl>
                                        <p:attrNameLst>
                                          <p:attrName>ppt_x</p:attrName>
                                        </p:attrNameLst>
                                      </p:cBhvr>
                                      <p:tavLst>
                                        <p:tav tm="0">
                                          <p:val>
                                            <p:strVal val="#ppt_x-.2"/>
                                          </p:val>
                                        </p:tav>
                                        <p:tav tm="100000">
                                          <p:val>
                                            <p:strVal val="#ppt_x"/>
                                          </p:val>
                                        </p:tav>
                                      </p:tavLst>
                                    </p:anim>
                                    <p:anim calcmode="lin" valueType="num">
                                      <p:cBhvr>
                                        <p:cTn id="48" dur="1000" fill="hold"/>
                                        <p:tgtEl>
                                          <p:spTgt spid="84995">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49" dur="1000"/>
                                        <p:tgtEl>
                                          <p:spTgt spid="8499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4"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4" descr="304.jpg"/>
          <p:cNvPicPr>
            <a:picLocks noChangeAspect="1"/>
          </p:cNvPicPr>
          <p:nvPr/>
        </p:nvPicPr>
        <p:blipFill>
          <a:blip r:embed="rId2" cstate="print"/>
          <a:srcRect/>
          <a:stretch>
            <a:fillRect/>
          </a:stretch>
        </p:blipFill>
        <p:spPr bwMode="auto">
          <a:xfrm>
            <a:off x="0" y="3443288"/>
            <a:ext cx="4643438" cy="3414712"/>
          </a:xfrm>
          <a:prstGeom prst="rect">
            <a:avLst/>
          </a:prstGeom>
          <a:noFill/>
          <a:ln w="9525">
            <a:noFill/>
            <a:miter lim="800000"/>
            <a:headEnd/>
            <a:tailEnd/>
          </a:ln>
        </p:spPr>
      </p:pic>
      <p:sp>
        <p:nvSpPr>
          <p:cNvPr id="4" name="Title 3"/>
          <p:cNvSpPr>
            <a:spLocks noGrp="1"/>
          </p:cNvSpPr>
          <p:nvPr>
            <p:ph type="ctrTitle"/>
          </p:nvPr>
        </p:nvSpPr>
        <p:spPr>
          <a:xfrm>
            <a:off x="857224" y="428604"/>
            <a:ext cx="7772400" cy="1470025"/>
          </a:xfrm>
        </p:spPr>
        <p:txBody>
          <a:bodyPr/>
          <a:lstStyle/>
          <a:p>
            <a:pPr algn="ctr">
              <a:defRPr/>
            </a:pPr>
            <a:r>
              <a:rPr lang="fa-IR" sz="6000" dirty="0" smtClean="0">
                <a:effectLst>
                  <a:glow rad="101600">
                    <a:schemeClr val="accent1">
                      <a:satMod val="175000"/>
                      <a:alpha val="40000"/>
                    </a:schemeClr>
                  </a:glow>
                  <a:reflection blurRad="6350" stA="55000" endA="300" endPos="45500" dir="5400000" sy="-100000" algn="bl" rotWithShape="0"/>
                </a:effectLst>
              </a:rPr>
              <a:t>فصل سوم</a:t>
            </a:r>
          </a:p>
        </p:txBody>
      </p:sp>
      <p:sp>
        <p:nvSpPr>
          <p:cNvPr id="13315" name="Content Placeholder 6"/>
          <p:cNvSpPr>
            <a:spLocks noGrp="1"/>
          </p:cNvSpPr>
          <p:nvPr>
            <p:ph type="subTitle" idx="1"/>
          </p:nvPr>
        </p:nvSpPr>
        <p:spPr>
          <a:xfrm>
            <a:off x="1428728" y="1785926"/>
            <a:ext cx="6400800" cy="1752600"/>
          </a:xfrm>
        </p:spPr>
        <p:txBody>
          <a:bodyPr/>
          <a:lstStyle/>
          <a:p>
            <a:pPr>
              <a:defRPr/>
            </a:pPr>
            <a:r>
              <a:rPr lang="fa-IR" sz="8000" dirty="0" smtClean="0">
                <a:solidFill>
                  <a:schemeClr val="tx1"/>
                </a:solidFill>
                <a:effectLst>
                  <a:glow rad="101600">
                    <a:schemeClr val="accent1">
                      <a:satMod val="175000"/>
                      <a:alpha val="40000"/>
                    </a:schemeClr>
                  </a:glow>
                  <a:reflection blurRad="6350" stA="55000" endA="300" endPos="45500" dir="5400000" sy="-100000" algn="bl" rotWithShape="0"/>
                </a:effectLst>
                <a:cs typeface="B Titr" pitchFamily="2" charset="-78"/>
              </a:rPr>
              <a:t>شبکه</a:t>
            </a:r>
            <a:endParaRPr lang="en-US" sz="8000" dirty="0" smtClean="0">
              <a:solidFill>
                <a:schemeClr val="tx1"/>
              </a:solidFill>
              <a:effectLst>
                <a:glow rad="101600">
                  <a:schemeClr val="accent1">
                    <a:satMod val="175000"/>
                    <a:alpha val="40000"/>
                  </a:schemeClr>
                </a:glow>
                <a:reflection blurRad="6350" stA="55000" endA="300" endPos="45500" dir="5400000" sy="-100000" algn="bl" rotWithShape="0"/>
              </a:effectLst>
              <a:cs typeface="B Titr" pitchFamily="2" charset="-78"/>
            </a:endParaRPr>
          </a:p>
        </p:txBody>
      </p:sp>
    </p:spTree>
  </p:cSld>
  <p:clrMapOvr>
    <a:masterClrMapping/>
  </p:clrMapOvr>
  <p:transition spd="slow">
    <p:checke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13315">
                                            <p:txEl>
                                              <p:pRg st="0" end="0"/>
                                            </p:txEl>
                                          </p:spTgt>
                                        </p:tgtEl>
                                        <p:attrNameLst>
                                          <p:attrName>style.visibility</p:attrName>
                                        </p:attrNameLst>
                                      </p:cBhvr>
                                      <p:to>
                                        <p:strVal val="visible"/>
                                      </p:to>
                                    </p:set>
                                    <p:animEffect transition="in" filter="fade">
                                      <p:cBhvr>
                                        <p:cTn id="13" dur="1000"/>
                                        <p:tgtEl>
                                          <p:spTgt spid="13315">
                                            <p:txEl>
                                              <p:pRg st="0" end="0"/>
                                            </p:txEl>
                                          </p:spTgt>
                                        </p:tgtEl>
                                      </p:cBhvr>
                                    </p:animEffect>
                                    <p:anim calcmode="lin" valueType="num">
                                      <p:cBhvr>
                                        <p:cTn id="14" dur="1000" fill="hold"/>
                                        <p:tgtEl>
                                          <p:spTgt spid="13315">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1331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315" grpId="0" build="p"/>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4" descr="computer_network.jpg"/>
          <p:cNvPicPr>
            <a:picLocks noChangeAspect="1"/>
          </p:cNvPicPr>
          <p:nvPr/>
        </p:nvPicPr>
        <p:blipFill>
          <a:blip r:embed="rId2" cstate="print"/>
          <a:srcRect/>
          <a:stretch>
            <a:fillRect/>
          </a:stretch>
        </p:blipFill>
        <p:spPr bwMode="auto">
          <a:xfrm>
            <a:off x="177800" y="3214688"/>
            <a:ext cx="4465638" cy="3001962"/>
          </a:xfrm>
          <a:prstGeom prst="rect">
            <a:avLst/>
          </a:prstGeom>
          <a:noFill/>
          <a:ln w="9525">
            <a:noFill/>
            <a:miter lim="800000"/>
            <a:headEnd/>
            <a:tailEnd/>
          </a:ln>
        </p:spPr>
      </p:pic>
      <p:sp>
        <p:nvSpPr>
          <p:cNvPr id="33795" name="Rectangle 3"/>
          <p:cNvSpPr>
            <a:spLocks noGrp="1" noChangeArrowheads="1"/>
          </p:cNvSpPr>
          <p:nvPr>
            <p:ph idx="1"/>
          </p:nvPr>
        </p:nvSpPr>
        <p:spPr/>
        <p:txBody>
          <a:bodyPr/>
          <a:lstStyle/>
          <a:p>
            <a:pPr algn="r" eaLnBrk="1" hangingPunct="1"/>
            <a:r>
              <a:rPr lang="fa-IR" sz="2000" dirty="0" smtClean="0">
                <a:cs typeface="B Titr" pitchFamily="2" charset="-78"/>
              </a:rPr>
              <a:t>تعريف شبكه </a:t>
            </a:r>
            <a:r>
              <a:rPr lang="fa-IR" sz="2400" dirty="0" smtClean="0"/>
              <a:t>: به دو يا چند كامپيوتر متصل به هم شبكه  گفته مي شود  ممكن است در محدوده اتاق ، اداره ،شهر و یا سراسر جهان باشد.</a:t>
            </a:r>
          </a:p>
          <a:p>
            <a:pPr algn="r" eaLnBrk="1" hangingPunct="1"/>
            <a:r>
              <a:rPr lang="fa-IR" sz="2200" dirty="0" smtClean="0">
                <a:cs typeface="B Titr" pitchFamily="2" charset="-78"/>
              </a:rPr>
              <a:t>مزایای شبکه های کامپیوتری</a:t>
            </a:r>
          </a:p>
          <a:p>
            <a:pPr lvl="1" algn="r" eaLnBrk="1" hangingPunct="1"/>
            <a:r>
              <a:rPr lang="fa-IR" sz="2400" dirty="0" smtClean="0"/>
              <a:t>اشتراک منابع سخت افزاری و نرم افزاری</a:t>
            </a:r>
          </a:p>
          <a:p>
            <a:pPr lvl="1" algn="r" eaLnBrk="1" hangingPunct="1"/>
            <a:r>
              <a:rPr lang="fa-IR" sz="2400" dirty="0" smtClean="0"/>
              <a:t>تمرکز مدیریت</a:t>
            </a:r>
          </a:p>
          <a:p>
            <a:pPr lvl="1" algn="r" eaLnBrk="1" hangingPunct="1"/>
            <a:r>
              <a:rPr lang="fa-IR" sz="2400" dirty="0" smtClean="0"/>
              <a:t>ایجاد گروه های کاری</a:t>
            </a:r>
          </a:p>
          <a:p>
            <a:pPr lvl="1" algn="r" eaLnBrk="1" hangingPunct="1"/>
            <a:r>
              <a:rPr lang="fa-IR" sz="2400" dirty="0" smtClean="0"/>
              <a:t>امنیت اطلاعات</a:t>
            </a:r>
          </a:p>
          <a:p>
            <a:pPr lvl="1" algn="r" eaLnBrk="1" hangingPunct="1"/>
            <a:r>
              <a:rPr lang="fa-IR" sz="2400" dirty="0" smtClean="0"/>
              <a:t>میزان تحمل خرابی </a:t>
            </a:r>
            <a:endParaRPr lang="en-US" sz="2400" dirty="0" smtClean="0"/>
          </a:p>
        </p:txBody>
      </p:sp>
      <p:sp>
        <p:nvSpPr>
          <p:cNvPr id="33794" name="Rectangle 2"/>
          <p:cNvSpPr>
            <a:spLocks noGrp="1" noChangeArrowheads="1"/>
          </p:cNvSpPr>
          <p:nvPr>
            <p:ph type="title"/>
          </p:nvPr>
        </p:nvSpPr>
        <p:spPr/>
        <p:txBody>
          <a:bodyPr/>
          <a:lstStyle/>
          <a:p>
            <a:pPr algn="r" eaLnBrk="1" hangingPunct="1"/>
            <a:r>
              <a:rPr lang="fa-IR" sz="3200" dirty="0" smtClean="0"/>
              <a:t> شبكه</a:t>
            </a:r>
            <a:r>
              <a:rPr lang="en-US" sz="3200" dirty="0" smtClean="0"/>
              <a:t>  </a:t>
            </a:r>
            <a:r>
              <a:rPr lang="fa-IR" sz="3200" dirty="0" smtClean="0"/>
              <a:t> </a:t>
            </a:r>
            <a:r>
              <a:rPr lang="en-US" sz="3200" b="1" dirty="0" smtClean="0">
                <a:latin typeface="Times New Roman" pitchFamily="18" charset="0"/>
                <a:cs typeface="Times New Roman" pitchFamily="18" charset="0"/>
              </a:rPr>
              <a:t>Network</a:t>
            </a:r>
          </a:p>
        </p:txBody>
      </p:sp>
    </p:spTree>
  </p:cSld>
  <p:clrMapOvr>
    <a:masterClrMapping/>
  </p:clrMapOvr>
  <p:transition spd="slow">
    <p:checke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3794"/>
                                        </p:tgtEl>
                                        <p:attrNameLst>
                                          <p:attrName>style.visibility</p:attrName>
                                        </p:attrNameLst>
                                      </p:cBhvr>
                                      <p:to>
                                        <p:strVal val="visible"/>
                                      </p:to>
                                    </p:set>
                                    <p:animEffect transition="in" filter="fade">
                                      <p:cBhvr>
                                        <p:cTn id="7" dur="800" decel="100000"/>
                                        <p:tgtEl>
                                          <p:spTgt spid="33794"/>
                                        </p:tgtEl>
                                      </p:cBhvr>
                                    </p:animEffect>
                                    <p:anim calcmode="lin" valueType="num">
                                      <p:cBhvr>
                                        <p:cTn id="8" dur="800" decel="100000" fill="hold"/>
                                        <p:tgtEl>
                                          <p:spTgt spid="33794"/>
                                        </p:tgtEl>
                                        <p:attrNameLst>
                                          <p:attrName>style.rotation</p:attrName>
                                        </p:attrNameLst>
                                      </p:cBhvr>
                                      <p:tavLst>
                                        <p:tav tm="0">
                                          <p:val>
                                            <p:fltVal val="-90"/>
                                          </p:val>
                                        </p:tav>
                                        <p:tav tm="100000">
                                          <p:val>
                                            <p:fltVal val="0"/>
                                          </p:val>
                                        </p:tav>
                                      </p:tavLst>
                                    </p:anim>
                                    <p:anim calcmode="lin" valueType="num">
                                      <p:cBhvr>
                                        <p:cTn id="9" dur="800" decel="100000" fill="hold"/>
                                        <p:tgtEl>
                                          <p:spTgt spid="33794"/>
                                        </p:tgtEl>
                                        <p:attrNameLst>
                                          <p:attrName>ppt_x</p:attrName>
                                        </p:attrNameLst>
                                      </p:cBhvr>
                                      <p:tavLst>
                                        <p:tav tm="0">
                                          <p:val>
                                            <p:strVal val="#ppt_x+0.4"/>
                                          </p:val>
                                        </p:tav>
                                        <p:tav tm="100000">
                                          <p:val>
                                            <p:strVal val="#ppt_x-0.05"/>
                                          </p:val>
                                        </p:tav>
                                      </p:tavLst>
                                    </p:anim>
                                    <p:anim calcmode="lin" valueType="num">
                                      <p:cBhvr>
                                        <p:cTn id="10" dur="800" decel="100000" fill="hold"/>
                                        <p:tgtEl>
                                          <p:spTgt spid="3379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379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3794"/>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3795">
                                            <p:txEl>
                                              <p:pRg st="0" end="0"/>
                                            </p:txEl>
                                          </p:spTgt>
                                        </p:tgtEl>
                                        <p:attrNameLst>
                                          <p:attrName>style.visibility</p:attrName>
                                        </p:attrNameLst>
                                      </p:cBhvr>
                                      <p:to>
                                        <p:strVal val="visible"/>
                                      </p:to>
                                    </p:set>
                                    <p:animEffect transition="in" filter="fade">
                                      <p:cBhvr>
                                        <p:cTn id="16" dur="500"/>
                                        <p:tgtEl>
                                          <p:spTgt spid="33795">
                                            <p:txEl>
                                              <p:pRg st="0" end="0"/>
                                            </p:txEl>
                                          </p:spTgt>
                                        </p:tgtEl>
                                      </p:cBhvr>
                                    </p:animEffect>
                                    <p:anim calcmode="lin" valueType="num">
                                      <p:cBhvr>
                                        <p:cTn id="17" dur="500" fill="hold"/>
                                        <p:tgtEl>
                                          <p:spTgt spid="33795">
                                            <p:txEl>
                                              <p:pRg st="0" end="0"/>
                                            </p:txEl>
                                          </p:spTgt>
                                        </p:tgtEl>
                                        <p:attrNameLst>
                                          <p:attrName>ppt_x</p:attrName>
                                        </p:attrNameLst>
                                      </p:cBhvr>
                                      <p:tavLst>
                                        <p:tav tm="0">
                                          <p:val>
                                            <p:strVal val="#ppt_x"/>
                                          </p:val>
                                        </p:tav>
                                        <p:tav tm="100000">
                                          <p:val>
                                            <p:strVal val="#ppt_x"/>
                                          </p:val>
                                        </p:tav>
                                      </p:tavLst>
                                    </p:anim>
                                    <p:anim calcmode="lin" valueType="num">
                                      <p:cBhvr>
                                        <p:cTn id="18" dur="500" fill="hold"/>
                                        <p:tgtEl>
                                          <p:spTgt spid="33795">
                                            <p:txEl>
                                              <p:pRg st="0" end="0"/>
                                            </p:txEl>
                                          </p:spTgt>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0" presetClass="entr" presetSubtype="0" fill="hold" nodeType="afterEffect">
                                  <p:stCondLst>
                                    <p:cond delay="0"/>
                                  </p:stCondLst>
                                  <p:childTnLst>
                                    <p:set>
                                      <p:cBhvr>
                                        <p:cTn id="21" dur="1" fill="hold">
                                          <p:stCondLst>
                                            <p:cond delay="0"/>
                                          </p:stCondLst>
                                        </p:cTn>
                                        <p:tgtEl>
                                          <p:spTgt spid="33795">
                                            <p:txEl>
                                              <p:pRg st="1" end="1"/>
                                            </p:txEl>
                                          </p:spTgt>
                                        </p:tgtEl>
                                        <p:attrNameLst>
                                          <p:attrName>style.visibility</p:attrName>
                                        </p:attrNameLst>
                                      </p:cBhvr>
                                      <p:to>
                                        <p:strVal val="visible"/>
                                      </p:to>
                                    </p:set>
                                    <p:animEffect transition="in" filter="fade">
                                      <p:cBhvr>
                                        <p:cTn id="22" dur="800" decel="100000"/>
                                        <p:tgtEl>
                                          <p:spTgt spid="33795">
                                            <p:txEl>
                                              <p:pRg st="1" end="1"/>
                                            </p:txEl>
                                          </p:spTgt>
                                        </p:tgtEl>
                                      </p:cBhvr>
                                    </p:animEffect>
                                    <p:anim calcmode="lin" valueType="num">
                                      <p:cBhvr>
                                        <p:cTn id="23" dur="800" decel="100000" fill="hold"/>
                                        <p:tgtEl>
                                          <p:spTgt spid="33795">
                                            <p:txEl>
                                              <p:pRg st="1" end="1"/>
                                            </p:txEl>
                                          </p:spTgt>
                                        </p:tgtEl>
                                        <p:attrNameLst>
                                          <p:attrName>style.rotation</p:attrName>
                                        </p:attrNameLst>
                                      </p:cBhvr>
                                      <p:tavLst>
                                        <p:tav tm="0">
                                          <p:val>
                                            <p:fltVal val="-90"/>
                                          </p:val>
                                        </p:tav>
                                        <p:tav tm="100000">
                                          <p:val>
                                            <p:fltVal val="0"/>
                                          </p:val>
                                        </p:tav>
                                      </p:tavLst>
                                    </p:anim>
                                    <p:anim calcmode="lin" valueType="num">
                                      <p:cBhvr>
                                        <p:cTn id="24" dur="800" decel="100000" fill="hold"/>
                                        <p:tgtEl>
                                          <p:spTgt spid="33795">
                                            <p:txEl>
                                              <p:pRg st="1" end="1"/>
                                            </p:txEl>
                                          </p:spTgt>
                                        </p:tgtEl>
                                        <p:attrNameLst>
                                          <p:attrName>ppt_x</p:attrName>
                                        </p:attrNameLst>
                                      </p:cBhvr>
                                      <p:tavLst>
                                        <p:tav tm="0">
                                          <p:val>
                                            <p:strVal val="#ppt_x+0.4"/>
                                          </p:val>
                                        </p:tav>
                                        <p:tav tm="100000">
                                          <p:val>
                                            <p:strVal val="#ppt_x-0.05"/>
                                          </p:val>
                                        </p:tav>
                                      </p:tavLst>
                                    </p:anim>
                                    <p:anim calcmode="lin" valueType="num">
                                      <p:cBhvr>
                                        <p:cTn id="25" dur="800" decel="100000" fill="hold"/>
                                        <p:tgtEl>
                                          <p:spTgt spid="33795">
                                            <p:txEl>
                                              <p:pRg st="1" end="1"/>
                                            </p:txEl>
                                          </p:spTgt>
                                        </p:tgtEl>
                                        <p:attrNameLst>
                                          <p:attrName>ppt_y</p:attrName>
                                        </p:attrNameLst>
                                      </p:cBhvr>
                                      <p:tavLst>
                                        <p:tav tm="0">
                                          <p:val>
                                            <p:strVal val="#ppt_y-0.4"/>
                                          </p:val>
                                        </p:tav>
                                        <p:tav tm="100000">
                                          <p:val>
                                            <p:strVal val="#ppt_y+0.1"/>
                                          </p:val>
                                        </p:tav>
                                      </p:tavLst>
                                    </p:anim>
                                    <p:anim calcmode="lin" valueType="num">
                                      <p:cBhvr>
                                        <p:cTn id="26" dur="200" accel="100000" fill="hold">
                                          <p:stCondLst>
                                            <p:cond delay="800"/>
                                          </p:stCondLst>
                                        </p:cTn>
                                        <p:tgtEl>
                                          <p:spTgt spid="33795">
                                            <p:txEl>
                                              <p:pRg st="1" end="1"/>
                                            </p:txEl>
                                          </p:spTgt>
                                        </p:tgtEl>
                                        <p:attrNameLst>
                                          <p:attrName>ppt_x</p:attrName>
                                        </p:attrNameLst>
                                      </p:cBhvr>
                                      <p:tavLst>
                                        <p:tav tm="0">
                                          <p:val>
                                            <p:strVal val="#ppt_x-0.05"/>
                                          </p:val>
                                        </p:tav>
                                        <p:tav tm="100000">
                                          <p:val>
                                            <p:strVal val="#ppt_x"/>
                                          </p:val>
                                        </p:tav>
                                      </p:tavLst>
                                    </p:anim>
                                    <p:anim calcmode="lin" valueType="num">
                                      <p:cBhvr>
                                        <p:cTn id="27" dur="200" accel="100000" fill="hold">
                                          <p:stCondLst>
                                            <p:cond delay="800"/>
                                          </p:stCondLst>
                                        </p:cTn>
                                        <p:tgtEl>
                                          <p:spTgt spid="33795">
                                            <p:txEl>
                                              <p:pRg st="1" end="1"/>
                                            </p:txEl>
                                          </p:spTgt>
                                        </p:tgtEl>
                                        <p:attrNameLst>
                                          <p:attrName>ppt_y</p:attrName>
                                        </p:attrNameLst>
                                      </p:cBhvr>
                                      <p:tavLst>
                                        <p:tav tm="0">
                                          <p:val>
                                            <p:strVal val="#ppt_y+0.1"/>
                                          </p:val>
                                        </p:tav>
                                        <p:tav tm="100000">
                                          <p:val>
                                            <p:strVal val="#ppt_y"/>
                                          </p:val>
                                        </p:tav>
                                      </p:tavLst>
                                    </p:anim>
                                  </p:childTnLst>
                                </p:cTn>
                              </p:par>
                            </p:childTnLst>
                          </p:cTn>
                        </p:par>
                        <p:par>
                          <p:cTn id="28" fill="hold">
                            <p:stCondLst>
                              <p:cond delay="2500"/>
                            </p:stCondLst>
                            <p:childTnLst>
                              <p:par>
                                <p:cTn id="29" presetID="47" presetClass="entr" presetSubtype="0" fill="hold" nodeType="afterEffect">
                                  <p:stCondLst>
                                    <p:cond delay="0"/>
                                  </p:stCondLst>
                                  <p:childTnLst>
                                    <p:set>
                                      <p:cBhvr>
                                        <p:cTn id="30" dur="1" fill="hold">
                                          <p:stCondLst>
                                            <p:cond delay="0"/>
                                          </p:stCondLst>
                                        </p:cTn>
                                        <p:tgtEl>
                                          <p:spTgt spid="33795">
                                            <p:txEl>
                                              <p:pRg st="2" end="2"/>
                                            </p:txEl>
                                          </p:spTgt>
                                        </p:tgtEl>
                                        <p:attrNameLst>
                                          <p:attrName>style.visibility</p:attrName>
                                        </p:attrNameLst>
                                      </p:cBhvr>
                                      <p:to>
                                        <p:strVal val="visible"/>
                                      </p:to>
                                    </p:set>
                                    <p:animEffect transition="in" filter="fade">
                                      <p:cBhvr>
                                        <p:cTn id="31" dur="500"/>
                                        <p:tgtEl>
                                          <p:spTgt spid="33795">
                                            <p:txEl>
                                              <p:pRg st="2" end="2"/>
                                            </p:txEl>
                                          </p:spTgt>
                                        </p:tgtEl>
                                      </p:cBhvr>
                                    </p:animEffect>
                                    <p:anim calcmode="lin" valueType="num">
                                      <p:cBhvr>
                                        <p:cTn id="32" dur="500" fill="hold"/>
                                        <p:tgtEl>
                                          <p:spTgt spid="33795">
                                            <p:txEl>
                                              <p:pRg st="2" end="2"/>
                                            </p:txEl>
                                          </p:spTgt>
                                        </p:tgtEl>
                                        <p:attrNameLst>
                                          <p:attrName>ppt_x</p:attrName>
                                        </p:attrNameLst>
                                      </p:cBhvr>
                                      <p:tavLst>
                                        <p:tav tm="0">
                                          <p:val>
                                            <p:strVal val="#ppt_x"/>
                                          </p:val>
                                        </p:tav>
                                        <p:tav tm="100000">
                                          <p:val>
                                            <p:strVal val="#ppt_x"/>
                                          </p:val>
                                        </p:tav>
                                      </p:tavLst>
                                    </p:anim>
                                    <p:anim calcmode="lin" valueType="num">
                                      <p:cBhvr>
                                        <p:cTn id="33" dur="500" fill="hold"/>
                                        <p:tgtEl>
                                          <p:spTgt spid="33795">
                                            <p:txEl>
                                              <p:pRg st="2" end="2"/>
                                            </p:txEl>
                                          </p:spTgt>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47" presetClass="entr" presetSubtype="0" fill="hold" nodeType="afterEffect">
                                  <p:stCondLst>
                                    <p:cond delay="0"/>
                                  </p:stCondLst>
                                  <p:childTnLst>
                                    <p:set>
                                      <p:cBhvr>
                                        <p:cTn id="36" dur="1" fill="hold">
                                          <p:stCondLst>
                                            <p:cond delay="0"/>
                                          </p:stCondLst>
                                        </p:cTn>
                                        <p:tgtEl>
                                          <p:spTgt spid="33795">
                                            <p:txEl>
                                              <p:pRg st="3" end="3"/>
                                            </p:txEl>
                                          </p:spTgt>
                                        </p:tgtEl>
                                        <p:attrNameLst>
                                          <p:attrName>style.visibility</p:attrName>
                                        </p:attrNameLst>
                                      </p:cBhvr>
                                      <p:to>
                                        <p:strVal val="visible"/>
                                      </p:to>
                                    </p:set>
                                    <p:animEffect transition="in" filter="fade">
                                      <p:cBhvr>
                                        <p:cTn id="37" dur="500"/>
                                        <p:tgtEl>
                                          <p:spTgt spid="33795">
                                            <p:txEl>
                                              <p:pRg st="3" end="3"/>
                                            </p:txEl>
                                          </p:spTgt>
                                        </p:tgtEl>
                                      </p:cBhvr>
                                    </p:animEffect>
                                    <p:anim calcmode="lin" valueType="num">
                                      <p:cBhvr>
                                        <p:cTn id="38" dur="500" fill="hold"/>
                                        <p:tgtEl>
                                          <p:spTgt spid="33795">
                                            <p:txEl>
                                              <p:pRg st="3" end="3"/>
                                            </p:txEl>
                                          </p:spTgt>
                                        </p:tgtEl>
                                        <p:attrNameLst>
                                          <p:attrName>ppt_x</p:attrName>
                                        </p:attrNameLst>
                                      </p:cBhvr>
                                      <p:tavLst>
                                        <p:tav tm="0">
                                          <p:val>
                                            <p:strVal val="#ppt_x"/>
                                          </p:val>
                                        </p:tav>
                                        <p:tav tm="100000">
                                          <p:val>
                                            <p:strVal val="#ppt_x"/>
                                          </p:val>
                                        </p:tav>
                                      </p:tavLst>
                                    </p:anim>
                                    <p:anim calcmode="lin" valueType="num">
                                      <p:cBhvr>
                                        <p:cTn id="39" dur="500" fill="hold"/>
                                        <p:tgtEl>
                                          <p:spTgt spid="33795">
                                            <p:txEl>
                                              <p:pRg st="3" end="3"/>
                                            </p:txEl>
                                          </p:spTgt>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47" presetClass="entr" presetSubtype="0" fill="hold" nodeType="afterEffect">
                                  <p:stCondLst>
                                    <p:cond delay="0"/>
                                  </p:stCondLst>
                                  <p:childTnLst>
                                    <p:set>
                                      <p:cBhvr>
                                        <p:cTn id="42" dur="1" fill="hold">
                                          <p:stCondLst>
                                            <p:cond delay="0"/>
                                          </p:stCondLst>
                                        </p:cTn>
                                        <p:tgtEl>
                                          <p:spTgt spid="33795">
                                            <p:txEl>
                                              <p:pRg st="4" end="4"/>
                                            </p:txEl>
                                          </p:spTgt>
                                        </p:tgtEl>
                                        <p:attrNameLst>
                                          <p:attrName>style.visibility</p:attrName>
                                        </p:attrNameLst>
                                      </p:cBhvr>
                                      <p:to>
                                        <p:strVal val="visible"/>
                                      </p:to>
                                    </p:set>
                                    <p:animEffect transition="in" filter="fade">
                                      <p:cBhvr>
                                        <p:cTn id="43" dur="500"/>
                                        <p:tgtEl>
                                          <p:spTgt spid="33795">
                                            <p:txEl>
                                              <p:pRg st="4" end="4"/>
                                            </p:txEl>
                                          </p:spTgt>
                                        </p:tgtEl>
                                      </p:cBhvr>
                                    </p:animEffect>
                                    <p:anim calcmode="lin" valueType="num">
                                      <p:cBhvr>
                                        <p:cTn id="44" dur="500" fill="hold"/>
                                        <p:tgtEl>
                                          <p:spTgt spid="33795">
                                            <p:txEl>
                                              <p:pRg st="4" end="4"/>
                                            </p:txEl>
                                          </p:spTgt>
                                        </p:tgtEl>
                                        <p:attrNameLst>
                                          <p:attrName>ppt_x</p:attrName>
                                        </p:attrNameLst>
                                      </p:cBhvr>
                                      <p:tavLst>
                                        <p:tav tm="0">
                                          <p:val>
                                            <p:strVal val="#ppt_x"/>
                                          </p:val>
                                        </p:tav>
                                        <p:tav tm="100000">
                                          <p:val>
                                            <p:strVal val="#ppt_x"/>
                                          </p:val>
                                        </p:tav>
                                      </p:tavLst>
                                    </p:anim>
                                    <p:anim calcmode="lin" valueType="num">
                                      <p:cBhvr>
                                        <p:cTn id="45" dur="500" fill="hold"/>
                                        <p:tgtEl>
                                          <p:spTgt spid="33795">
                                            <p:txEl>
                                              <p:pRg st="4" end="4"/>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7" presetClass="entr" presetSubtype="0" fill="hold" nodeType="afterEffect">
                                  <p:stCondLst>
                                    <p:cond delay="0"/>
                                  </p:stCondLst>
                                  <p:childTnLst>
                                    <p:set>
                                      <p:cBhvr>
                                        <p:cTn id="48" dur="1" fill="hold">
                                          <p:stCondLst>
                                            <p:cond delay="0"/>
                                          </p:stCondLst>
                                        </p:cTn>
                                        <p:tgtEl>
                                          <p:spTgt spid="33795">
                                            <p:txEl>
                                              <p:pRg st="5" end="5"/>
                                            </p:txEl>
                                          </p:spTgt>
                                        </p:tgtEl>
                                        <p:attrNameLst>
                                          <p:attrName>style.visibility</p:attrName>
                                        </p:attrNameLst>
                                      </p:cBhvr>
                                      <p:to>
                                        <p:strVal val="visible"/>
                                      </p:to>
                                    </p:set>
                                    <p:animEffect transition="in" filter="fade">
                                      <p:cBhvr>
                                        <p:cTn id="49" dur="500"/>
                                        <p:tgtEl>
                                          <p:spTgt spid="33795">
                                            <p:txEl>
                                              <p:pRg st="5" end="5"/>
                                            </p:txEl>
                                          </p:spTgt>
                                        </p:tgtEl>
                                      </p:cBhvr>
                                    </p:animEffect>
                                    <p:anim calcmode="lin" valueType="num">
                                      <p:cBhvr>
                                        <p:cTn id="50" dur="500" fill="hold"/>
                                        <p:tgtEl>
                                          <p:spTgt spid="33795">
                                            <p:txEl>
                                              <p:pRg st="5" end="5"/>
                                            </p:txEl>
                                          </p:spTgt>
                                        </p:tgtEl>
                                        <p:attrNameLst>
                                          <p:attrName>ppt_x</p:attrName>
                                        </p:attrNameLst>
                                      </p:cBhvr>
                                      <p:tavLst>
                                        <p:tav tm="0">
                                          <p:val>
                                            <p:strVal val="#ppt_x"/>
                                          </p:val>
                                        </p:tav>
                                        <p:tav tm="100000">
                                          <p:val>
                                            <p:strVal val="#ppt_x"/>
                                          </p:val>
                                        </p:tav>
                                      </p:tavLst>
                                    </p:anim>
                                    <p:anim calcmode="lin" valueType="num">
                                      <p:cBhvr>
                                        <p:cTn id="51" dur="500" fill="hold"/>
                                        <p:tgtEl>
                                          <p:spTgt spid="33795">
                                            <p:txEl>
                                              <p:pRg st="5" end="5"/>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7" presetClass="entr" presetSubtype="0" fill="hold" nodeType="afterEffect">
                                  <p:stCondLst>
                                    <p:cond delay="0"/>
                                  </p:stCondLst>
                                  <p:childTnLst>
                                    <p:set>
                                      <p:cBhvr>
                                        <p:cTn id="54" dur="1" fill="hold">
                                          <p:stCondLst>
                                            <p:cond delay="0"/>
                                          </p:stCondLst>
                                        </p:cTn>
                                        <p:tgtEl>
                                          <p:spTgt spid="33795">
                                            <p:txEl>
                                              <p:pRg st="6" end="6"/>
                                            </p:txEl>
                                          </p:spTgt>
                                        </p:tgtEl>
                                        <p:attrNameLst>
                                          <p:attrName>style.visibility</p:attrName>
                                        </p:attrNameLst>
                                      </p:cBhvr>
                                      <p:to>
                                        <p:strVal val="visible"/>
                                      </p:to>
                                    </p:set>
                                    <p:animEffect transition="in" filter="fade">
                                      <p:cBhvr>
                                        <p:cTn id="55" dur="500"/>
                                        <p:tgtEl>
                                          <p:spTgt spid="33795">
                                            <p:txEl>
                                              <p:pRg st="6" end="6"/>
                                            </p:txEl>
                                          </p:spTgt>
                                        </p:tgtEl>
                                      </p:cBhvr>
                                    </p:animEffect>
                                    <p:anim calcmode="lin" valueType="num">
                                      <p:cBhvr>
                                        <p:cTn id="56" dur="500" fill="hold"/>
                                        <p:tgtEl>
                                          <p:spTgt spid="33795">
                                            <p:txEl>
                                              <p:pRg st="6" end="6"/>
                                            </p:txEl>
                                          </p:spTgt>
                                        </p:tgtEl>
                                        <p:attrNameLst>
                                          <p:attrName>ppt_x</p:attrName>
                                        </p:attrNameLst>
                                      </p:cBhvr>
                                      <p:tavLst>
                                        <p:tav tm="0">
                                          <p:val>
                                            <p:strVal val="#ppt_x"/>
                                          </p:val>
                                        </p:tav>
                                        <p:tav tm="100000">
                                          <p:val>
                                            <p:strVal val="#ppt_x"/>
                                          </p:val>
                                        </p:tav>
                                      </p:tavLst>
                                    </p:anim>
                                    <p:anim calcmode="lin" valueType="num">
                                      <p:cBhvr>
                                        <p:cTn id="57" dur="500" fill="hold"/>
                                        <p:tgtEl>
                                          <p:spTgt spid="33795">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7" descr="network_setup_and_configuration_2_3344484046.jpg"/>
          <p:cNvPicPr>
            <a:picLocks noChangeAspect="1"/>
          </p:cNvPicPr>
          <p:nvPr/>
        </p:nvPicPr>
        <p:blipFill>
          <a:blip r:embed="rId2" cstate="print"/>
          <a:srcRect/>
          <a:stretch>
            <a:fillRect/>
          </a:stretch>
        </p:blipFill>
        <p:spPr bwMode="auto">
          <a:xfrm>
            <a:off x="357188" y="4184650"/>
            <a:ext cx="3214687" cy="2411413"/>
          </a:xfrm>
          <a:prstGeom prst="rect">
            <a:avLst/>
          </a:prstGeom>
          <a:noFill/>
          <a:ln w="9525">
            <a:noFill/>
            <a:miter lim="800000"/>
            <a:headEnd/>
            <a:tailEnd/>
          </a:ln>
        </p:spPr>
      </p:pic>
      <p:sp>
        <p:nvSpPr>
          <p:cNvPr id="88067" name="Title 1"/>
          <p:cNvSpPr>
            <a:spLocks noGrp="1"/>
          </p:cNvSpPr>
          <p:nvPr>
            <p:ph type="title"/>
          </p:nvPr>
        </p:nvSpPr>
        <p:spPr/>
        <p:txBody>
          <a:bodyPr/>
          <a:lstStyle/>
          <a:p>
            <a:pPr algn="r"/>
            <a:r>
              <a:rPr lang="fa-IR" sz="2600" dirty="0" smtClean="0"/>
              <a:t>آشنایی با سرویس دهنده ها و سرویس گیرنده ها</a:t>
            </a:r>
            <a:endParaRPr lang="en-US" sz="2600" dirty="0" smtClean="0"/>
          </a:p>
        </p:txBody>
      </p:sp>
      <p:sp>
        <p:nvSpPr>
          <p:cNvPr id="88068" name="Content Placeholder 2"/>
          <p:cNvSpPr>
            <a:spLocks noGrp="1"/>
          </p:cNvSpPr>
          <p:nvPr>
            <p:ph idx="1"/>
          </p:nvPr>
        </p:nvSpPr>
        <p:spPr/>
        <p:txBody>
          <a:bodyPr/>
          <a:lstStyle/>
          <a:p>
            <a:r>
              <a:rPr lang="fa-IR" sz="2400" dirty="0" smtClean="0"/>
              <a:t>در شبکه های کامپیوتری دو نوع کامپیوتر وجود دارد :</a:t>
            </a:r>
          </a:p>
          <a:p>
            <a:pPr hangingPunct="1"/>
            <a:r>
              <a:rPr lang="fa-IR" sz="2400" b="1" dirty="0" smtClean="0"/>
              <a:t>کامپیوتر سرویس دهنده </a:t>
            </a:r>
            <a:r>
              <a:rPr lang="en-US" sz="2400" dirty="0" smtClean="0">
                <a:latin typeface="Times New Roman" pitchFamily="18" charset="0"/>
                <a:cs typeface="Times New Roman" pitchFamily="18" charset="0"/>
              </a:rPr>
              <a:t>Server</a:t>
            </a:r>
            <a:r>
              <a:rPr lang="fa-IR" sz="2400" b="1" dirty="0" smtClean="0"/>
              <a:t>:</a:t>
            </a:r>
            <a:r>
              <a:rPr lang="fa-IR" sz="2400" dirty="0" smtClean="0"/>
              <a:t> کامپیوتری که پس از درخواست کامپیوترهای دیگر، اطلاعات را برای آنها ارسال می کند.</a:t>
            </a:r>
            <a:endParaRPr lang="en-US" sz="2400" dirty="0" smtClean="0"/>
          </a:p>
          <a:p>
            <a:pPr hangingPunct="1"/>
            <a:r>
              <a:rPr lang="fa-IR" sz="2400" b="1" dirty="0" smtClean="0"/>
              <a:t>کامپیوتر های سرویس گیرنده </a:t>
            </a:r>
            <a:r>
              <a:rPr lang="en-US" sz="2400" dirty="0" smtClean="0">
                <a:latin typeface="Times New Roman" pitchFamily="18" charset="0"/>
                <a:cs typeface="Times New Roman" pitchFamily="18" charset="0"/>
              </a:rPr>
              <a:t>Client</a:t>
            </a:r>
            <a:r>
              <a:rPr lang="fa-IR" sz="2400" b="1" dirty="0" smtClean="0"/>
              <a:t> :</a:t>
            </a:r>
            <a:r>
              <a:rPr lang="fa-IR" sz="2400" dirty="0" smtClean="0"/>
              <a:t> کامپیوتری که اطلاعات و یا سرویس خاصی را در صورت نیاز، از </a:t>
            </a:r>
            <a:r>
              <a:rPr lang="en-US" sz="2400" dirty="0" smtClean="0"/>
              <a:t>Server</a:t>
            </a:r>
            <a:r>
              <a:rPr lang="fa-IR" sz="2400" dirty="0" smtClean="0"/>
              <a:t> دریافت می کند.</a:t>
            </a:r>
            <a:endParaRPr lang="en-US" sz="2400" dirty="0" smtClean="0"/>
          </a:p>
          <a:p>
            <a:endParaRPr lang="en-US" sz="2400" dirty="0" smtClean="0"/>
          </a:p>
        </p:txBody>
      </p:sp>
    </p:spTree>
  </p:cSld>
  <p:clrMapOvr>
    <a:masterClrMapping/>
  </p:clrMapOvr>
  <p:transition spd="slow">
    <p:checke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88067"/>
                                        </p:tgtEl>
                                        <p:attrNameLst>
                                          <p:attrName>style.visibility</p:attrName>
                                        </p:attrNameLst>
                                      </p:cBhvr>
                                      <p:to>
                                        <p:strVal val="visible"/>
                                      </p:to>
                                    </p:set>
                                    <p:animEffect transition="in" filter="fade">
                                      <p:cBhvr>
                                        <p:cTn id="7" dur="800" decel="100000"/>
                                        <p:tgtEl>
                                          <p:spTgt spid="88067"/>
                                        </p:tgtEl>
                                      </p:cBhvr>
                                    </p:animEffect>
                                    <p:anim calcmode="lin" valueType="num">
                                      <p:cBhvr>
                                        <p:cTn id="8" dur="800" decel="100000" fill="hold"/>
                                        <p:tgtEl>
                                          <p:spTgt spid="88067"/>
                                        </p:tgtEl>
                                        <p:attrNameLst>
                                          <p:attrName>style.rotation</p:attrName>
                                        </p:attrNameLst>
                                      </p:cBhvr>
                                      <p:tavLst>
                                        <p:tav tm="0">
                                          <p:val>
                                            <p:fltVal val="-90"/>
                                          </p:val>
                                        </p:tav>
                                        <p:tav tm="100000">
                                          <p:val>
                                            <p:fltVal val="0"/>
                                          </p:val>
                                        </p:tav>
                                      </p:tavLst>
                                    </p:anim>
                                    <p:anim calcmode="lin" valueType="num">
                                      <p:cBhvr>
                                        <p:cTn id="9" dur="800" decel="100000" fill="hold"/>
                                        <p:tgtEl>
                                          <p:spTgt spid="88067"/>
                                        </p:tgtEl>
                                        <p:attrNameLst>
                                          <p:attrName>ppt_x</p:attrName>
                                        </p:attrNameLst>
                                      </p:cBhvr>
                                      <p:tavLst>
                                        <p:tav tm="0">
                                          <p:val>
                                            <p:strVal val="#ppt_x+0.4"/>
                                          </p:val>
                                        </p:tav>
                                        <p:tav tm="100000">
                                          <p:val>
                                            <p:strVal val="#ppt_x-0.05"/>
                                          </p:val>
                                        </p:tav>
                                      </p:tavLst>
                                    </p:anim>
                                    <p:anim calcmode="lin" valueType="num">
                                      <p:cBhvr>
                                        <p:cTn id="10" dur="800" decel="100000" fill="hold"/>
                                        <p:tgtEl>
                                          <p:spTgt spid="88067"/>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8067"/>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8067"/>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88068">
                                            <p:txEl>
                                              <p:pRg st="0" end="0"/>
                                            </p:txEl>
                                          </p:spTgt>
                                        </p:tgtEl>
                                        <p:attrNameLst>
                                          <p:attrName>style.visibility</p:attrName>
                                        </p:attrNameLst>
                                      </p:cBhvr>
                                      <p:to>
                                        <p:strVal val="visible"/>
                                      </p:to>
                                    </p:set>
                                    <p:animEffect transition="in" filter="fade">
                                      <p:cBhvr>
                                        <p:cTn id="16" dur="500"/>
                                        <p:tgtEl>
                                          <p:spTgt spid="88068">
                                            <p:txEl>
                                              <p:pRg st="0" end="0"/>
                                            </p:txEl>
                                          </p:spTgt>
                                        </p:tgtEl>
                                      </p:cBhvr>
                                    </p:animEffect>
                                    <p:anim calcmode="lin" valueType="num">
                                      <p:cBhvr>
                                        <p:cTn id="17" dur="500" fill="hold"/>
                                        <p:tgtEl>
                                          <p:spTgt spid="88068">
                                            <p:txEl>
                                              <p:pRg st="0" end="0"/>
                                            </p:txEl>
                                          </p:spTgt>
                                        </p:tgtEl>
                                        <p:attrNameLst>
                                          <p:attrName>ppt_x</p:attrName>
                                        </p:attrNameLst>
                                      </p:cBhvr>
                                      <p:tavLst>
                                        <p:tav tm="0">
                                          <p:val>
                                            <p:strVal val="#ppt_x"/>
                                          </p:val>
                                        </p:tav>
                                        <p:tav tm="100000">
                                          <p:val>
                                            <p:strVal val="#ppt_x"/>
                                          </p:val>
                                        </p:tav>
                                      </p:tavLst>
                                    </p:anim>
                                    <p:anim calcmode="lin" valueType="num">
                                      <p:cBhvr>
                                        <p:cTn id="18" dur="500" fill="hold"/>
                                        <p:tgtEl>
                                          <p:spTgt spid="88068">
                                            <p:txEl>
                                              <p:pRg st="0" end="0"/>
                                            </p:txEl>
                                          </p:spTgt>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47" presetClass="entr" presetSubtype="0" fill="hold" nodeType="afterEffect">
                                  <p:stCondLst>
                                    <p:cond delay="0"/>
                                  </p:stCondLst>
                                  <p:childTnLst>
                                    <p:set>
                                      <p:cBhvr>
                                        <p:cTn id="21" dur="1" fill="hold">
                                          <p:stCondLst>
                                            <p:cond delay="0"/>
                                          </p:stCondLst>
                                        </p:cTn>
                                        <p:tgtEl>
                                          <p:spTgt spid="88068">
                                            <p:txEl>
                                              <p:pRg st="1" end="1"/>
                                            </p:txEl>
                                          </p:spTgt>
                                        </p:tgtEl>
                                        <p:attrNameLst>
                                          <p:attrName>style.visibility</p:attrName>
                                        </p:attrNameLst>
                                      </p:cBhvr>
                                      <p:to>
                                        <p:strVal val="visible"/>
                                      </p:to>
                                    </p:set>
                                    <p:animEffect transition="in" filter="fade">
                                      <p:cBhvr>
                                        <p:cTn id="22" dur="500"/>
                                        <p:tgtEl>
                                          <p:spTgt spid="88068">
                                            <p:txEl>
                                              <p:pRg st="1" end="1"/>
                                            </p:txEl>
                                          </p:spTgt>
                                        </p:tgtEl>
                                      </p:cBhvr>
                                    </p:animEffect>
                                    <p:anim calcmode="lin" valueType="num">
                                      <p:cBhvr>
                                        <p:cTn id="23" dur="500" fill="hold"/>
                                        <p:tgtEl>
                                          <p:spTgt spid="88068">
                                            <p:txEl>
                                              <p:pRg st="1" end="1"/>
                                            </p:txEl>
                                          </p:spTgt>
                                        </p:tgtEl>
                                        <p:attrNameLst>
                                          <p:attrName>ppt_x</p:attrName>
                                        </p:attrNameLst>
                                      </p:cBhvr>
                                      <p:tavLst>
                                        <p:tav tm="0">
                                          <p:val>
                                            <p:strVal val="#ppt_x"/>
                                          </p:val>
                                        </p:tav>
                                        <p:tav tm="100000">
                                          <p:val>
                                            <p:strVal val="#ppt_x"/>
                                          </p:val>
                                        </p:tav>
                                      </p:tavLst>
                                    </p:anim>
                                    <p:anim calcmode="lin" valueType="num">
                                      <p:cBhvr>
                                        <p:cTn id="24" dur="500" fill="hold"/>
                                        <p:tgtEl>
                                          <p:spTgt spid="88068">
                                            <p:txEl>
                                              <p:pRg st="1" end="1"/>
                                            </p:txEl>
                                          </p:spTgt>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47" presetClass="entr" presetSubtype="0" fill="hold" nodeType="afterEffect">
                                  <p:stCondLst>
                                    <p:cond delay="0"/>
                                  </p:stCondLst>
                                  <p:childTnLst>
                                    <p:set>
                                      <p:cBhvr>
                                        <p:cTn id="27" dur="1" fill="hold">
                                          <p:stCondLst>
                                            <p:cond delay="0"/>
                                          </p:stCondLst>
                                        </p:cTn>
                                        <p:tgtEl>
                                          <p:spTgt spid="88068">
                                            <p:txEl>
                                              <p:pRg st="2" end="2"/>
                                            </p:txEl>
                                          </p:spTgt>
                                        </p:tgtEl>
                                        <p:attrNameLst>
                                          <p:attrName>style.visibility</p:attrName>
                                        </p:attrNameLst>
                                      </p:cBhvr>
                                      <p:to>
                                        <p:strVal val="visible"/>
                                      </p:to>
                                    </p:set>
                                    <p:animEffect transition="in" filter="fade">
                                      <p:cBhvr>
                                        <p:cTn id="28" dur="500"/>
                                        <p:tgtEl>
                                          <p:spTgt spid="88068">
                                            <p:txEl>
                                              <p:pRg st="2" end="2"/>
                                            </p:txEl>
                                          </p:spTgt>
                                        </p:tgtEl>
                                      </p:cBhvr>
                                    </p:animEffect>
                                    <p:anim calcmode="lin" valueType="num">
                                      <p:cBhvr>
                                        <p:cTn id="29" dur="500" fill="hold"/>
                                        <p:tgtEl>
                                          <p:spTgt spid="88068">
                                            <p:txEl>
                                              <p:pRg st="2" end="2"/>
                                            </p:txEl>
                                          </p:spTgt>
                                        </p:tgtEl>
                                        <p:attrNameLst>
                                          <p:attrName>ppt_x</p:attrName>
                                        </p:attrNameLst>
                                      </p:cBhvr>
                                      <p:tavLst>
                                        <p:tav tm="0">
                                          <p:val>
                                            <p:strVal val="#ppt_x"/>
                                          </p:val>
                                        </p:tav>
                                        <p:tav tm="100000">
                                          <p:val>
                                            <p:strVal val="#ppt_x"/>
                                          </p:val>
                                        </p:tav>
                                      </p:tavLst>
                                    </p:anim>
                                    <p:anim calcmode="lin" valueType="num">
                                      <p:cBhvr>
                                        <p:cTn id="30" dur="500" fill="hold"/>
                                        <p:tgtEl>
                                          <p:spTgt spid="8806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7"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2" name="Picture 3" descr="webinar.jpg"/>
          <p:cNvPicPr>
            <a:picLocks noChangeAspect="1"/>
          </p:cNvPicPr>
          <p:nvPr/>
        </p:nvPicPr>
        <p:blipFill>
          <a:blip r:embed="rId2" cstate="print"/>
          <a:srcRect/>
          <a:stretch>
            <a:fillRect/>
          </a:stretch>
        </p:blipFill>
        <p:spPr bwMode="auto">
          <a:xfrm>
            <a:off x="285750" y="3022257"/>
            <a:ext cx="4000498" cy="3469031"/>
          </a:xfrm>
          <a:prstGeom prst="rect">
            <a:avLst/>
          </a:prstGeom>
          <a:noFill/>
          <a:ln w="9525">
            <a:noFill/>
            <a:miter lim="800000"/>
            <a:headEnd/>
            <a:tailEnd/>
          </a:ln>
        </p:spPr>
      </p:pic>
      <p:sp>
        <p:nvSpPr>
          <p:cNvPr id="89090" name="Rectangle 2"/>
          <p:cNvSpPr>
            <a:spLocks noGrp="1" noChangeArrowheads="1"/>
          </p:cNvSpPr>
          <p:nvPr>
            <p:ph type="title"/>
          </p:nvPr>
        </p:nvSpPr>
        <p:spPr>
          <a:xfrm>
            <a:off x="457200" y="214313"/>
            <a:ext cx="8229600" cy="1143000"/>
          </a:xfrm>
        </p:spPr>
        <p:txBody>
          <a:bodyPr/>
          <a:lstStyle/>
          <a:p>
            <a:pPr algn="r" eaLnBrk="1" hangingPunct="1"/>
            <a:r>
              <a:rPr lang="fa-IR" sz="2800" dirty="0" smtClean="0"/>
              <a:t>انواع شبكه از لحاظ وسعت منطقه پوششي</a:t>
            </a:r>
            <a:endParaRPr lang="en-US" sz="2800" dirty="0" smtClean="0"/>
          </a:p>
        </p:txBody>
      </p:sp>
      <p:sp>
        <p:nvSpPr>
          <p:cNvPr id="34819" name="Rectangle 3"/>
          <p:cNvSpPr>
            <a:spLocks noGrp="1" noChangeArrowheads="1"/>
          </p:cNvSpPr>
          <p:nvPr>
            <p:ph idx="1"/>
          </p:nvPr>
        </p:nvSpPr>
        <p:spPr>
          <a:xfrm>
            <a:off x="457200" y="1460500"/>
            <a:ext cx="8229600" cy="5111750"/>
          </a:xfrm>
        </p:spPr>
        <p:txBody>
          <a:bodyPr/>
          <a:lstStyle/>
          <a:p>
            <a:pPr algn="r" eaLnBrk="1" hangingPunct="1">
              <a:lnSpc>
                <a:spcPct val="200000"/>
              </a:lnSpc>
              <a:defRPr/>
            </a:pPr>
            <a:r>
              <a:rPr lang="fa-IR" sz="2400" dirty="0" smtClean="0"/>
              <a:t>شبكه محلي </a:t>
            </a:r>
            <a:r>
              <a:rPr lang="en-US" sz="2400" dirty="0" smtClean="0">
                <a:latin typeface="Times New Roman" pitchFamily="18" charset="0"/>
                <a:cs typeface="Times New Roman" pitchFamily="18" charset="0"/>
              </a:rPr>
              <a:t>LAN</a:t>
            </a:r>
            <a:r>
              <a:rPr lang="fa-IR" sz="2400" dirty="0" smtClean="0">
                <a:cs typeface="+mj-cs"/>
              </a:rPr>
              <a:t> (</a:t>
            </a:r>
            <a:r>
              <a:rPr lang="en-US" sz="2400" dirty="0" smtClean="0">
                <a:latin typeface="Times New Roman" pitchFamily="18" charset="0"/>
                <a:cs typeface="Times New Roman" pitchFamily="18" charset="0"/>
              </a:rPr>
              <a:t>Local Area Network</a:t>
            </a:r>
            <a:r>
              <a:rPr lang="fa-IR" sz="2400" dirty="0" smtClean="0">
                <a:cs typeface="+mj-cs"/>
              </a:rPr>
              <a:t>)</a:t>
            </a:r>
            <a:endParaRPr lang="fa-IR" sz="2400" dirty="0" smtClean="0"/>
          </a:p>
          <a:p>
            <a:pPr algn="r" eaLnBrk="1" hangingPunct="1">
              <a:lnSpc>
                <a:spcPct val="200000"/>
              </a:lnSpc>
              <a:defRPr/>
            </a:pPr>
            <a:r>
              <a:rPr lang="fa-IR" sz="2400" dirty="0" smtClean="0"/>
              <a:t>شبکه شهری </a:t>
            </a:r>
            <a:r>
              <a:rPr lang="en-US" sz="2400" dirty="0" smtClean="0">
                <a:latin typeface="Times New Roman" pitchFamily="18" charset="0"/>
                <a:cs typeface="Times New Roman" pitchFamily="18" charset="0"/>
              </a:rPr>
              <a:t>MAN</a:t>
            </a:r>
            <a:r>
              <a:rPr lang="fa-IR" sz="24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Metropolitan Area Network</a:t>
            </a:r>
            <a:r>
              <a:rPr lang="fa-IR" sz="2400" dirty="0" smtClean="0">
                <a:latin typeface="Times New Roman" pitchFamily="18" charset="0"/>
                <a:cs typeface="Times New Roman" pitchFamily="18" charset="0"/>
              </a:rPr>
              <a:t>)</a:t>
            </a:r>
            <a:endParaRPr lang="fa-IR" sz="2400" dirty="0" smtClean="0"/>
          </a:p>
          <a:p>
            <a:pPr algn="r" eaLnBrk="1" hangingPunct="1">
              <a:lnSpc>
                <a:spcPct val="200000"/>
              </a:lnSpc>
              <a:defRPr/>
            </a:pPr>
            <a:r>
              <a:rPr lang="fa-IR" sz="2400" dirty="0" smtClean="0"/>
              <a:t>شبكه گسترده </a:t>
            </a:r>
            <a:r>
              <a:rPr lang="en-US" sz="2400" dirty="0" smtClean="0">
                <a:latin typeface="Times New Roman" pitchFamily="18" charset="0"/>
                <a:cs typeface="Times New Roman" pitchFamily="18" charset="0"/>
              </a:rPr>
              <a:t>WAN</a:t>
            </a:r>
            <a:r>
              <a:rPr lang="fa-IR" sz="2400" dirty="0" smtClean="0"/>
              <a:t>  (</a:t>
            </a:r>
            <a:r>
              <a:rPr lang="en-US" sz="2400" dirty="0" smtClean="0">
                <a:latin typeface="Times New Roman" pitchFamily="18" charset="0"/>
                <a:cs typeface="Times New Roman" pitchFamily="18" charset="0"/>
              </a:rPr>
              <a:t>Wide Area Network</a:t>
            </a:r>
            <a:r>
              <a:rPr lang="fa-IR" sz="2400" dirty="0" smtClean="0"/>
              <a:t>)</a:t>
            </a:r>
          </a:p>
          <a:p>
            <a:pPr algn="r" eaLnBrk="1" hangingPunct="1">
              <a:defRPr/>
            </a:pPr>
            <a:endParaRPr lang="fa-IR" sz="2800" dirty="0" smtClean="0"/>
          </a:p>
          <a:p>
            <a:pPr eaLnBrk="1" hangingPunct="1">
              <a:defRPr/>
            </a:pPr>
            <a:endParaRPr lang="en-US" dirty="0" smtClean="0">
              <a:cs typeface="Arial" pitchFamily="34" charset="0"/>
            </a:endParaRPr>
          </a:p>
        </p:txBody>
      </p:sp>
    </p:spTree>
  </p:cSld>
  <p:clrMapOvr>
    <a:masterClrMapping/>
  </p:clrMapOvr>
  <p:transition spd="slow">
    <p:checke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89090"/>
                                        </p:tgtEl>
                                        <p:attrNameLst>
                                          <p:attrName>style.visibility</p:attrName>
                                        </p:attrNameLst>
                                      </p:cBhvr>
                                      <p:to>
                                        <p:strVal val="visible"/>
                                      </p:to>
                                    </p:set>
                                    <p:animEffect transition="in" filter="fade">
                                      <p:cBhvr>
                                        <p:cTn id="7" dur="800" decel="100000"/>
                                        <p:tgtEl>
                                          <p:spTgt spid="89090"/>
                                        </p:tgtEl>
                                      </p:cBhvr>
                                    </p:animEffect>
                                    <p:anim calcmode="lin" valueType="num">
                                      <p:cBhvr>
                                        <p:cTn id="8" dur="800" decel="100000" fill="hold"/>
                                        <p:tgtEl>
                                          <p:spTgt spid="89090"/>
                                        </p:tgtEl>
                                        <p:attrNameLst>
                                          <p:attrName>style.rotation</p:attrName>
                                        </p:attrNameLst>
                                      </p:cBhvr>
                                      <p:tavLst>
                                        <p:tav tm="0">
                                          <p:val>
                                            <p:fltVal val="-90"/>
                                          </p:val>
                                        </p:tav>
                                        <p:tav tm="100000">
                                          <p:val>
                                            <p:fltVal val="0"/>
                                          </p:val>
                                        </p:tav>
                                      </p:tavLst>
                                    </p:anim>
                                    <p:anim calcmode="lin" valueType="num">
                                      <p:cBhvr>
                                        <p:cTn id="9" dur="800" decel="100000" fill="hold"/>
                                        <p:tgtEl>
                                          <p:spTgt spid="89090"/>
                                        </p:tgtEl>
                                        <p:attrNameLst>
                                          <p:attrName>ppt_x</p:attrName>
                                        </p:attrNameLst>
                                      </p:cBhvr>
                                      <p:tavLst>
                                        <p:tav tm="0">
                                          <p:val>
                                            <p:strVal val="#ppt_x+0.4"/>
                                          </p:val>
                                        </p:tav>
                                        <p:tav tm="100000">
                                          <p:val>
                                            <p:strVal val="#ppt_x-0.05"/>
                                          </p:val>
                                        </p:tav>
                                      </p:tavLst>
                                    </p:anim>
                                    <p:anim calcmode="lin" valueType="num">
                                      <p:cBhvr>
                                        <p:cTn id="10" dur="800" decel="100000" fill="hold"/>
                                        <p:tgtEl>
                                          <p:spTgt spid="89090"/>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9090"/>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9090"/>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4819">
                                            <p:txEl>
                                              <p:pRg st="0" end="0"/>
                                            </p:txEl>
                                          </p:spTgt>
                                        </p:tgtEl>
                                        <p:attrNameLst>
                                          <p:attrName>style.visibility</p:attrName>
                                        </p:attrNameLst>
                                      </p:cBhvr>
                                      <p:to>
                                        <p:strVal val="visible"/>
                                      </p:to>
                                    </p:set>
                                    <p:animEffect transition="in" filter="fade">
                                      <p:cBhvr>
                                        <p:cTn id="16" dur="500"/>
                                        <p:tgtEl>
                                          <p:spTgt spid="34819">
                                            <p:txEl>
                                              <p:pRg st="0" end="0"/>
                                            </p:txEl>
                                          </p:spTgt>
                                        </p:tgtEl>
                                      </p:cBhvr>
                                    </p:animEffect>
                                    <p:anim calcmode="lin" valueType="num">
                                      <p:cBhvr>
                                        <p:cTn id="17" dur="500" fill="hold"/>
                                        <p:tgtEl>
                                          <p:spTgt spid="34819">
                                            <p:txEl>
                                              <p:pRg st="0" end="0"/>
                                            </p:txEl>
                                          </p:spTgt>
                                        </p:tgtEl>
                                        <p:attrNameLst>
                                          <p:attrName>ppt_x</p:attrName>
                                        </p:attrNameLst>
                                      </p:cBhvr>
                                      <p:tavLst>
                                        <p:tav tm="0">
                                          <p:val>
                                            <p:strVal val="#ppt_x"/>
                                          </p:val>
                                        </p:tav>
                                        <p:tav tm="100000">
                                          <p:val>
                                            <p:strVal val="#ppt_x"/>
                                          </p:val>
                                        </p:tav>
                                      </p:tavLst>
                                    </p:anim>
                                    <p:anim calcmode="lin" valueType="num">
                                      <p:cBhvr>
                                        <p:cTn id="18" dur="500" fill="hold"/>
                                        <p:tgtEl>
                                          <p:spTgt spid="34819">
                                            <p:txEl>
                                              <p:pRg st="0" end="0"/>
                                            </p:txEl>
                                          </p:spTgt>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47" presetClass="entr" presetSubtype="0" fill="hold" nodeType="afterEffect">
                                  <p:stCondLst>
                                    <p:cond delay="0"/>
                                  </p:stCondLst>
                                  <p:childTnLst>
                                    <p:set>
                                      <p:cBhvr>
                                        <p:cTn id="21" dur="1" fill="hold">
                                          <p:stCondLst>
                                            <p:cond delay="0"/>
                                          </p:stCondLst>
                                        </p:cTn>
                                        <p:tgtEl>
                                          <p:spTgt spid="34819">
                                            <p:txEl>
                                              <p:pRg st="1" end="1"/>
                                            </p:txEl>
                                          </p:spTgt>
                                        </p:tgtEl>
                                        <p:attrNameLst>
                                          <p:attrName>style.visibility</p:attrName>
                                        </p:attrNameLst>
                                      </p:cBhvr>
                                      <p:to>
                                        <p:strVal val="visible"/>
                                      </p:to>
                                    </p:set>
                                    <p:animEffect transition="in" filter="fade">
                                      <p:cBhvr>
                                        <p:cTn id="22" dur="500"/>
                                        <p:tgtEl>
                                          <p:spTgt spid="34819">
                                            <p:txEl>
                                              <p:pRg st="1" end="1"/>
                                            </p:txEl>
                                          </p:spTgt>
                                        </p:tgtEl>
                                      </p:cBhvr>
                                    </p:animEffect>
                                    <p:anim calcmode="lin" valueType="num">
                                      <p:cBhvr>
                                        <p:cTn id="23" dur="500" fill="hold"/>
                                        <p:tgtEl>
                                          <p:spTgt spid="34819">
                                            <p:txEl>
                                              <p:pRg st="1" end="1"/>
                                            </p:txEl>
                                          </p:spTgt>
                                        </p:tgtEl>
                                        <p:attrNameLst>
                                          <p:attrName>ppt_x</p:attrName>
                                        </p:attrNameLst>
                                      </p:cBhvr>
                                      <p:tavLst>
                                        <p:tav tm="0">
                                          <p:val>
                                            <p:strVal val="#ppt_x"/>
                                          </p:val>
                                        </p:tav>
                                        <p:tav tm="100000">
                                          <p:val>
                                            <p:strVal val="#ppt_x"/>
                                          </p:val>
                                        </p:tav>
                                      </p:tavLst>
                                    </p:anim>
                                    <p:anim calcmode="lin" valueType="num">
                                      <p:cBhvr>
                                        <p:cTn id="24" dur="500" fill="hold"/>
                                        <p:tgtEl>
                                          <p:spTgt spid="34819">
                                            <p:txEl>
                                              <p:pRg st="1" end="1"/>
                                            </p:txEl>
                                          </p:spTgt>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47" presetClass="entr" presetSubtype="0" fill="hold" nodeType="afterEffect">
                                  <p:stCondLst>
                                    <p:cond delay="0"/>
                                  </p:stCondLst>
                                  <p:childTnLst>
                                    <p:set>
                                      <p:cBhvr>
                                        <p:cTn id="27" dur="1" fill="hold">
                                          <p:stCondLst>
                                            <p:cond delay="0"/>
                                          </p:stCondLst>
                                        </p:cTn>
                                        <p:tgtEl>
                                          <p:spTgt spid="34819">
                                            <p:txEl>
                                              <p:pRg st="2" end="2"/>
                                            </p:txEl>
                                          </p:spTgt>
                                        </p:tgtEl>
                                        <p:attrNameLst>
                                          <p:attrName>style.visibility</p:attrName>
                                        </p:attrNameLst>
                                      </p:cBhvr>
                                      <p:to>
                                        <p:strVal val="visible"/>
                                      </p:to>
                                    </p:set>
                                    <p:animEffect transition="in" filter="fade">
                                      <p:cBhvr>
                                        <p:cTn id="28" dur="500"/>
                                        <p:tgtEl>
                                          <p:spTgt spid="34819">
                                            <p:txEl>
                                              <p:pRg st="2" end="2"/>
                                            </p:txEl>
                                          </p:spTgt>
                                        </p:tgtEl>
                                      </p:cBhvr>
                                    </p:animEffect>
                                    <p:anim calcmode="lin" valueType="num">
                                      <p:cBhvr>
                                        <p:cTn id="29" dur="500" fill="hold"/>
                                        <p:tgtEl>
                                          <p:spTgt spid="34819">
                                            <p:txEl>
                                              <p:pRg st="2" end="2"/>
                                            </p:txEl>
                                          </p:spTgt>
                                        </p:tgtEl>
                                        <p:attrNameLst>
                                          <p:attrName>ppt_x</p:attrName>
                                        </p:attrNameLst>
                                      </p:cBhvr>
                                      <p:tavLst>
                                        <p:tav tm="0">
                                          <p:val>
                                            <p:strVal val="#ppt_x"/>
                                          </p:val>
                                        </p:tav>
                                        <p:tav tm="100000">
                                          <p:val>
                                            <p:strVal val="#ppt_x"/>
                                          </p:val>
                                        </p:tav>
                                      </p:tavLst>
                                    </p:anim>
                                    <p:anim calcmode="lin" valueType="num">
                                      <p:cBhvr>
                                        <p:cTn id="30" dur="500" fill="hold"/>
                                        <p:tgtEl>
                                          <p:spTgt spid="34819">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0"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6" descr="300px-G0298_Local-Area-Networks.jpg"/>
          <p:cNvPicPr>
            <a:picLocks noChangeAspect="1"/>
          </p:cNvPicPr>
          <p:nvPr/>
        </p:nvPicPr>
        <p:blipFill>
          <a:blip r:embed="rId2" cstate="print"/>
          <a:srcRect/>
          <a:stretch>
            <a:fillRect/>
          </a:stretch>
        </p:blipFill>
        <p:spPr bwMode="auto">
          <a:xfrm>
            <a:off x="285750" y="4000500"/>
            <a:ext cx="3860800" cy="2857500"/>
          </a:xfrm>
          <a:prstGeom prst="rect">
            <a:avLst/>
          </a:prstGeom>
          <a:noFill/>
          <a:ln w="9525">
            <a:noFill/>
            <a:miter lim="800000"/>
            <a:headEnd/>
            <a:tailEnd/>
          </a:ln>
        </p:spPr>
      </p:pic>
      <p:sp>
        <p:nvSpPr>
          <p:cNvPr id="90115" name="Title 1"/>
          <p:cNvSpPr>
            <a:spLocks noGrp="1"/>
          </p:cNvSpPr>
          <p:nvPr>
            <p:ph type="title"/>
          </p:nvPr>
        </p:nvSpPr>
        <p:spPr/>
        <p:txBody>
          <a:bodyPr/>
          <a:lstStyle/>
          <a:p>
            <a:pPr algn="r"/>
            <a:r>
              <a:rPr lang="fa-IR" sz="3200" dirty="0" smtClean="0"/>
              <a:t>شبكه محلي   </a:t>
            </a:r>
            <a:r>
              <a:rPr lang="en-US" sz="3200" b="1" dirty="0" smtClean="0">
                <a:latin typeface="Times New Roman" pitchFamily="18" charset="0"/>
              </a:rPr>
              <a:t>LAN</a:t>
            </a:r>
            <a:endParaRPr lang="en-US" sz="3200" b="1" dirty="0" smtClean="0"/>
          </a:p>
        </p:txBody>
      </p:sp>
      <p:sp>
        <p:nvSpPr>
          <p:cNvPr id="90116" name="Content Placeholder 2"/>
          <p:cNvSpPr>
            <a:spLocks noGrp="1"/>
          </p:cNvSpPr>
          <p:nvPr>
            <p:ph idx="1"/>
          </p:nvPr>
        </p:nvSpPr>
        <p:spPr>
          <a:xfrm>
            <a:off x="214313" y="1600200"/>
            <a:ext cx="8472487" cy="2614613"/>
          </a:xfrm>
        </p:spPr>
        <p:txBody>
          <a:bodyPr/>
          <a:lstStyle/>
          <a:p>
            <a:pPr algn="r"/>
            <a:r>
              <a:rPr lang="en-US" sz="2400" dirty="0" smtClean="0">
                <a:latin typeface="Times New Roman" pitchFamily="18" charset="0"/>
                <a:cs typeface="Times New Roman" pitchFamily="18" charset="0"/>
              </a:rPr>
              <a:t>LAN</a:t>
            </a:r>
            <a:r>
              <a:rPr lang="en-US" sz="2400" dirty="0" smtClean="0"/>
              <a:t> </a:t>
            </a:r>
            <a:r>
              <a:rPr lang="fa-IR" sz="2400" dirty="0" smtClean="0"/>
              <a:t> براي يك ناحيه كوچك مانند يك ساختمان يا يك شركت طراحي شده است.</a:t>
            </a:r>
          </a:p>
          <a:p>
            <a:pPr algn="r"/>
            <a:r>
              <a:rPr lang="fa-IR" sz="2400" dirty="0" smtClean="0"/>
              <a:t>توانائی ارسال اطلاعات با سرعت بالا</a:t>
            </a:r>
          </a:p>
          <a:p>
            <a:pPr algn="r"/>
            <a:r>
              <a:rPr lang="fa-IR" sz="2400" dirty="0" smtClean="0"/>
              <a:t>محدوديت فاصله </a:t>
            </a:r>
          </a:p>
          <a:p>
            <a:pPr algn="r"/>
            <a:r>
              <a:rPr lang="fa-IR" sz="2400" dirty="0" smtClean="0"/>
              <a:t>نرخ پايين خطاء در ارسال اطلاعات با توجه به محدود بودن فاصله </a:t>
            </a:r>
          </a:p>
          <a:p>
            <a:pPr algn="r"/>
            <a:endParaRPr lang="en-US" sz="2400" dirty="0" smtClean="0"/>
          </a:p>
        </p:txBody>
      </p:sp>
    </p:spTree>
  </p:cSld>
  <p:clrMapOvr>
    <a:masterClrMapping/>
  </p:clrMapOvr>
  <p:transition spd="slow">
    <p:checke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90115"/>
                                        </p:tgtEl>
                                        <p:attrNameLst>
                                          <p:attrName>style.visibility</p:attrName>
                                        </p:attrNameLst>
                                      </p:cBhvr>
                                      <p:to>
                                        <p:strVal val="visible"/>
                                      </p:to>
                                    </p:set>
                                    <p:animEffect transition="in" filter="fade">
                                      <p:cBhvr>
                                        <p:cTn id="7" dur="800" decel="100000"/>
                                        <p:tgtEl>
                                          <p:spTgt spid="90115"/>
                                        </p:tgtEl>
                                      </p:cBhvr>
                                    </p:animEffect>
                                    <p:anim calcmode="lin" valueType="num">
                                      <p:cBhvr>
                                        <p:cTn id="8" dur="800" decel="100000" fill="hold"/>
                                        <p:tgtEl>
                                          <p:spTgt spid="90115"/>
                                        </p:tgtEl>
                                        <p:attrNameLst>
                                          <p:attrName>style.rotation</p:attrName>
                                        </p:attrNameLst>
                                      </p:cBhvr>
                                      <p:tavLst>
                                        <p:tav tm="0">
                                          <p:val>
                                            <p:fltVal val="-90"/>
                                          </p:val>
                                        </p:tav>
                                        <p:tav tm="100000">
                                          <p:val>
                                            <p:fltVal val="0"/>
                                          </p:val>
                                        </p:tav>
                                      </p:tavLst>
                                    </p:anim>
                                    <p:anim calcmode="lin" valueType="num">
                                      <p:cBhvr>
                                        <p:cTn id="9" dur="800" decel="100000" fill="hold"/>
                                        <p:tgtEl>
                                          <p:spTgt spid="90115"/>
                                        </p:tgtEl>
                                        <p:attrNameLst>
                                          <p:attrName>ppt_x</p:attrName>
                                        </p:attrNameLst>
                                      </p:cBhvr>
                                      <p:tavLst>
                                        <p:tav tm="0">
                                          <p:val>
                                            <p:strVal val="#ppt_x+0.4"/>
                                          </p:val>
                                        </p:tav>
                                        <p:tav tm="100000">
                                          <p:val>
                                            <p:strVal val="#ppt_x-0.05"/>
                                          </p:val>
                                        </p:tav>
                                      </p:tavLst>
                                    </p:anim>
                                    <p:anim calcmode="lin" valueType="num">
                                      <p:cBhvr>
                                        <p:cTn id="10" dur="800" decel="100000" fill="hold"/>
                                        <p:tgtEl>
                                          <p:spTgt spid="90115"/>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90115"/>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90115"/>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90116">
                                            <p:txEl>
                                              <p:pRg st="0" end="0"/>
                                            </p:txEl>
                                          </p:spTgt>
                                        </p:tgtEl>
                                        <p:attrNameLst>
                                          <p:attrName>style.visibility</p:attrName>
                                        </p:attrNameLst>
                                      </p:cBhvr>
                                      <p:to>
                                        <p:strVal val="visible"/>
                                      </p:to>
                                    </p:set>
                                    <p:animEffect transition="in" filter="fade">
                                      <p:cBhvr>
                                        <p:cTn id="16" dur="1000"/>
                                        <p:tgtEl>
                                          <p:spTgt spid="90116">
                                            <p:txEl>
                                              <p:pRg st="0" end="0"/>
                                            </p:txEl>
                                          </p:spTgt>
                                        </p:tgtEl>
                                      </p:cBhvr>
                                    </p:animEffect>
                                    <p:anim calcmode="lin" valueType="num">
                                      <p:cBhvr>
                                        <p:cTn id="17" dur="1000" fill="hold"/>
                                        <p:tgtEl>
                                          <p:spTgt spid="90116">
                                            <p:txEl>
                                              <p:pRg st="0" end="0"/>
                                            </p:txEl>
                                          </p:spTgt>
                                        </p:tgtEl>
                                        <p:attrNameLst>
                                          <p:attrName>ppt_x</p:attrName>
                                        </p:attrNameLst>
                                      </p:cBhvr>
                                      <p:tavLst>
                                        <p:tav tm="0">
                                          <p:val>
                                            <p:strVal val="#ppt_x"/>
                                          </p:val>
                                        </p:tav>
                                        <p:tav tm="100000">
                                          <p:val>
                                            <p:strVal val="#ppt_x"/>
                                          </p:val>
                                        </p:tav>
                                      </p:tavLst>
                                    </p:anim>
                                    <p:anim calcmode="lin" valueType="num">
                                      <p:cBhvr>
                                        <p:cTn id="18" dur="1000" fill="hold"/>
                                        <p:tgtEl>
                                          <p:spTgt spid="90116">
                                            <p:txEl>
                                              <p:pRg st="0" end="0"/>
                                            </p:txEl>
                                          </p:spTgt>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47" presetClass="entr" presetSubtype="0" fill="hold" nodeType="afterEffect">
                                  <p:stCondLst>
                                    <p:cond delay="0"/>
                                  </p:stCondLst>
                                  <p:childTnLst>
                                    <p:set>
                                      <p:cBhvr>
                                        <p:cTn id="21" dur="1" fill="hold">
                                          <p:stCondLst>
                                            <p:cond delay="0"/>
                                          </p:stCondLst>
                                        </p:cTn>
                                        <p:tgtEl>
                                          <p:spTgt spid="90116">
                                            <p:txEl>
                                              <p:pRg st="1" end="1"/>
                                            </p:txEl>
                                          </p:spTgt>
                                        </p:tgtEl>
                                        <p:attrNameLst>
                                          <p:attrName>style.visibility</p:attrName>
                                        </p:attrNameLst>
                                      </p:cBhvr>
                                      <p:to>
                                        <p:strVal val="visible"/>
                                      </p:to>
                                    </p:set>
                                    <p:animEffect transition="in" filter="fade">
                                      <p:cBhvr>
                                        <p:cTn id="22" dur="1000"/>
                                        <p:tgtEl>
                                          <p:spTgt spid="90116">
                                            <p:txEl>
                                              <p:pRg st="1" end="1"/>
                                            </p:txEl>
                                          </p:spTgt>
                                        </p:tgtEl>
                                      </p:cBhvr>
                                    </p:animEffect>
                                    <p:anim calcmode="lin" valueType="num">
                                      <p:cBhvr>
                                        <p:cTn id="23" dur="1000" fill="hold"/>
                                        <p:tgtEl>
                                          <p:spTgt spid="90116">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90116">
                                            <p:txEl>
                                              <p:pRg st="1" end="1"/>
                                            </p:txEl>
                                          </p:spTgt>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47" presetClass="entr" presetSubtype="0" fill="hold" nodeType="afterEffect">
                                  <p:stCondLst>
                                    <p:cond delay="0"/>
                                  </p:stCondLst>
                                  <p:childTnLst>
                                    <p:set>
                                      <p:cBhvr>
                                        <p:cTn id="27" dur="1" fill="hold">
                                          <p:stCondLst>
                                            <p:cond delay="0"/>
                                          </p:stCondLst>
                                        </p:cTn>
                                        <p:tgtEl>
                                          <p:spTgt spid="90116">
                                            <p:txEl>
                                              <p:pRg st="2" end="2"/>
                                            </p:txEl>
                                          </p:spTgt>
                                        </p:tgtEl>
                                        <p:attrNameLst>
                                          <p:attrName>style.visibility</p:attrName>
                                        </p:attrNameLst>
                                      </p:cBhvr>
                                      <p:to>
                                        <p:strVal val="visible"/>
                                      </p:to>
                                    </p:set>
                                    <p:animEffect transition="in" filter="fade">
                                      <p:cBhvr>
                                        <p:cTn id="28" dur="1000"/>
                                        <p:tgtEl>
                                          <p:spTgt spid="90116">
                                            <p:txEl>
                                              <p:pRg st="2" end="2"/>
                                            </p:txEl>
                                          </p:spTgt>
                                        </p:tgtEl>
                                      </p:cBhvr>
                                    </p:animEffect>
                                    <p:anim calcmode="lin" valueType="num">
                                      <p:cBhvr>
                                        <p:cTn id="29" dur="1000" fill="hold"/>
                                        <p:tgtEl>
                                          <p:spTgt spid="90116">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90116">
                                            <p:txEl>
                                              <p:pRg st="2" end="2"/>
                                            </p:txEl>
                                          </p:spTgt>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47" presetClass="entr" presetSubtype="0" fill="hold" nodeType="afterEffect">
                                  <p:stCondLst>
                                    <p:cond delay="0"/>
                                  </p:stCondLst>
                                  <p:childTnLst>
                                    <p:set>
                                      <p:cBhvr>
                                        <p:cTn id="33" dur="1" fill="hold">
                                          <p:stCondLst>
                                            <p:cond delay="0"/>
                                          </p:stCondLst>
                                        </p:cTn>
                                        <p:tgtEl>
                                          <p:spTgt spid="90116">
                                            <p:txEl>
                                              <p:pRg st="3" end="3"/>
                                            </p:txEl>
                                          </p:spTgt>
                                        </p:tgtEl>
                                        <p:attrNameLst>
                                          <p:attrName>style.visibility</p:attrName>
                                        </p:attrNameLst>
                                      </p:cBhvr>
                                      <p:to>
                                        <p:strVal val="visible"/>
                                      </p:to>
                                    </p:set>
                                    <p:animEffect transition="in" filter="fade">
                                      <p:cBhvr>
                                        <p:cTn id="34" dur="1000"/>
                                        <p:tgtEl>
                                          <p:spTgt spid="90116">
                                            <p:txEl>
                                              <p:pRg st="3" end="3"/>
                                            </p:txEl>
                                          </p:spTgt>
                                        </p:tgtEl>
                                      </p:cBhvr>
                                    </p:animEffect>
                                    <p:anim calcmode="lin" valueType="num">
                                      <p:cBhvr>
                                        <p:cTn id="35" dur="1000" fill="hold"/>
                                        <p:tgtEl>
                                          <p:spTgt spid="90116">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90116">
                                            <p:txEl>
                                              <p:pRg st="3" end="3"/>
                                            </p:txEl>
                                          </p:spTgt>
                                        </p:tgtEl>
                                        <p:attrNameLst>
                                          <p:attrName>ppt_y</p:attrName>
                                        </p:attrNameLst>
                                      </p:cBhvr>
                                      <p:tavLst>
                                        <p:tav tm="0">
                                          <p:val>
                                            <p:strVal val="#ppt_y-.1"/>
                                          </p:val>
                                        </p:tav>
                                        <p:tav tm="100000">
                                          <p:val>
                                            <p:strVal val="#ppt_y"/>
                                          </p:val>
                                        </p:tav>
                                      </p:tavLst>
                                    </p:anim>
                                  </p:childTnLst>
                                </p:cTn>
                              </p:par>
                              <p:par>
                                <p:cTn id="37" presetID="48" presetClass="entr" presetSubtype="0" accel="50000" fill="hold" nodeType="withEffect">
                                  <p:stCondLst>
                                    <p:cond delay="0"/>
                                  </p:stCondLst>
                                  <p:childTnLst>
                                    <p:set>
                                      <p:cBhvr>
                                        <p:cTn id="38" dur="1" fill="hold">
                                          <p:stCondLst>
                                            <p:cond delay="0"/>
                                          </p:stCondLst>
                                        </p:cTn>
                                        <p:tgtEl>
                                          <p:spTgt spid="90114"/>
                                        </p:tgtEl>
                                        <p:attrNameLst>
                                          <p:attrName>style.visibility</p:attrName>
                                        </p:attrNameLst>
                                      </p:cBhvr>
                                      <p:to>
                                        <p:strVal val="visible"/>
                                      </p:to>
                                    </p:set>
                                    <p:anim calcmode="lin" valueType="num">
                                      <p:cBhvr>
                                        <p:cTn id="39" dur="1000" fill="hold"/>
                                        <p:tgtEl>
                                          <p:spTgt spid="90114"/>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40" dur="1000" fill="hold"/>
                                        <p:tgtEl>
                                          <p:spTgt spid="90114"/>
                                        </p:tgtEl>
                                        <p:attrNameLst>
                                          <p:attrName>ppt_x</p:attrName>
                                        </p:attrNameLst>
                                      </p:cBhvr>
                                      <p:tavLst>
                                        <p:tav tm="0">
                                          <p:val>
                                            <p:fltVal val="-1"/>
                                          </p:val>
                                        </p:tav>
                                        <p:tav tm="50000">
                                          <p:val>
                                            <p:fltVal val="0.95"/>
                                          </p:val>
                                        </p:tav>
                                        <p:tav tm="100000">
                                          <p:val>
                                            <p:strVal val="#ppt_x"/>
                                          </p:val>
                                        </p:tav>
                                      </p:tavLst>
                                    </p:anim>
                                    <p:anim calcmode="lin" valueType="num">
                                      <p:cBhvr>
                                        <p:cTn id="41" dur="1000" fill="hold"/>
                                        <p:tgtEl>
                                          <p:spTgt spid="90114"/>
                                        </p:tgtEl>
                                        <p:attrNameLst>
                                          <p:attrName>ppt_y</p:attrName>
                                        </p:attrNameLst>
                                      </p:cBhvr>
                                      <p:tavLst>
                                        <p:tav tm="0">
                                          <p:val>
                                            <p:strVal val="#ppt_y"/>
                                          </p:val>
                                        </p:tav>
                                        <p:tav tm="100000">
                                          <p:val>
                                            <p:strVal val="#ppt_y"/>
                                          </p:val>
                                        </p:tav>
                                      </p:tavLst>
                                    </p:anim>
                                    <p:animEffect transition="in" filter="fade">
                                      <p:cBhvr>
                                        <p:cTn id="42" dur="1000"/>
                                        <p:tgtEl>
                                          <p:spTgt spid="90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5"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4" descr="wireless-repeater-network.jpg"/>
          <p:cNvPicPr>
            <a:picLocks noChangeAspect="1"/>
          </p:cNvPicPr>
          <p:nvPr/>
        </p:nvPicPr>
        <p:blipFill>
          <a:blip r:embed="rId2" cstate="print"/>
          <a:srcRect/>
          <a:stretch>
            <a:fillRect/>
          </a:stretch>
        </p:blipFill>
        <p:spPr bwMode="auto">
          <a:xfrm>
            <a:off x="159797" y="2357430"/>
            <a:ext cx="5626649" cy="4357695"/>
          </a:xfrm>
          <a:prstGeom prst="rect">
            <a:avLst/>
          </a:prstGeom>
          <a:noFill/>
          <a:ln w="9525">
            <a:noFill/>
            <a:miter lim="800000"/>
            <a:headEnd/>
            <a:tailEnd/>
          </a:ln>
        </p:spPr>
      </p:pic>
      <p:sp>
        <p:nvSpPr>
          <p:cNvPr id="91139" name="Title 1"/>
          <p:cNvSpPr>
            <a:spLocks noGrp="1"/>
          </p:cNvSpPr>
          <p:nvPr>
            <p:ph type="title"/>
          </p:nvPr>
        </p:nvSpPr>
        <p:spPr/>
        <p:txBody>
          <a:bodyPr/>
          <a:lstStyle/>
          <a:p>
            <a:pPr algn="r"/>
            <a:r>
              <a:rPr lang="fa-IR" sz="3200" dirty="0" smtClean="0"/>
              <a:t>شبكه محلي بی سیم </a:t>
            </a:r>
            <a:r>
              <a:rPr lang="en-US" sz="3200" b="1" dirty="0" smtClean="0">
                <a:latin typeface="Times New Roman" pitchFamily="18" charset="0"/>
                <a:cs typeface="Times New Roman" pitchFamily="18" charset="0"/>
              </a:rPr>
              <a:t>WLAN</a:t>
            </a:r>
          </a:p>
        </p:txBody>
      </p:sp>
      <p:sp>
        <p:nvSpPr>
          <p:cNvPr id="91140" name="Content Placeholder 2"/>
          <p:cNvSpPr>
            <a:spLocks noGrp="1"/>
          </p:cNvSpPr>
          <p:nvPr>
            <p:ph idx="1"/>
          </p:nvPr>
        </p:nvSpPr>
        <p:spPr/>
        <p:txBody>
          <a:bodyPr/>
          <a:lstStyle/>
          <a:p>
            <a:pPr algn="r"/>
            <a:r>
              <a:rPr lang="fa-IR" sz="2800" dirty="0" smtClean="0"/>
              <a:t>به جای استفاده از سیم یا کابل از امواج رادیویی استفاده می کند.</a:t>
            </a:r>
          </a:p>
          <a:p>
            <a:pPr algn="r"/>
            <a:r>
              <a:rPr lang="fa-IR" sz="2800" dirty="0" smtClean="0"/>
              <a:t>راه اندازی سریعتر</a:t>
            </a:r>
          </a:p>
          <a:p>
            <a:pPr algn="r"/>
            <a:r>
              <a:rPr lang="fa-IR" sz="2800" dirty="0" smtClean="0"/>
              <a:t>استفاده از آن ساده تر</a:t>
            </a:r>
          </a:p>
          <a:p>
            <a:pPr algn="r"/>
            <a:r>
              <a:rPr lang="fa-IR" sz="2800" dirty="0" smtClean="0"/>
              <a:t>سرعت پایین تر  </a:t>
            </a:r>
            <a:endParaRPr lang="en-US" sz="2800" dirty="0" smtClean="0"/>
          </a:p>
        </p:txBody>
      </p:sp>
    </p:spTree>
  </p:cSld>
  <p:clrMapOvr>
    <a:masterClrMapping/>
  </p:clrMapOvr>
  <p:transition spd="slow">
    <p:checke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91139"/>
                                        </p:tgtEl>
                                        <p:attrNameLst>
                                          <p:attrName>style.visibility</p:attrName>
                                        </p:attrNameLst>
                                      </p:cBhvr>
                                      <p:to>
                                        <p:strVal val="visible"/>
                                      </p:to>
                                    </p:set>
                                    <p:animEffect transition="in" filter="fade">
                                      <p:cBhvr>
                                        <p:cTn id="7" dur="800" decel="100000"/>
                                        <p:tgtEl>
                                          <p:spTgt spid="91139"/>
                                        </p:tgtEl>
                                      </p:cBhvr>
                                    </p:animEffect>
                                    <p:anim calcmode="lin" valueType="num">
                                      <p:cBhvr>
                                        <p:cTn id="8" dur="800" decel="100000" fill="hold"/>
                                        <p:tgtEl>
                                          <p:spTgt spid="91139"/>
                                        </p:tgtEl>
                                        <p:attrNameLst>
                                          <p:attrName>style.rotation</p:attrName>
                                        </p:attrNameLst>
                                      </p:cBhvr>
                                      <p:tavLst>
                                        <p:tav tm="0">
                                          <p:val>
                                            <p:fltVal val="-90"/>
                                          </p:val>
                                        </p:tav>
                                        <p:tav tm="100000">
                                          <p:val>
                                            <p:fltVal val="0"/>
                                          </p:val>
                                        </p:tav>
                                      </p:tavLst>
                                    </p:anim>
                                    <p:anim calcmode="lin" valueType="num">
                                      <p:cBhvr>
                                        <p:cTn id="9" dur="800" decel="100000" fill="hold"/>
                                        <p:tgtEl>
                                          <p:spTgt spid="91139"/>
                                        </p:tgtEl>
                                        <p:attrNameLst>
                                          <p:attrName>ppt_x</p:attrName>
                                        </p:attrNameLst>
                                      </p:cBhvr>
                                      <p:tavLst>
                                        <p:tav tm="0">
                                          <p:val>
                                            <p:strVal val="#ppt_x+0.4"/>
                                          </p:val>
                                        </p:tav>
                                        <p:tav tm="100000">
                                          <p:val>
                                            <p:strVal val="#ppt_x-0.05"/>
                                          </p:val>
                                        </p:tav>
                                      </p:tavLst>
                                    </p:anim>
                                    <p:anim calcmode="lin" valueType="num">
                                      <p:cBhvr>
                                        <p:cTn id="10" dur="800" decel="100000" fill="hold"/>
                                        <p:tgtEl>
                                          <p:spTgt spid="91139"/>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91139"/>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91139"/>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91140">
                                            <p:txEl>
                                              <p:pRg st="0" end="0"/>
                                            </p:txEl>
                                          </p:spTgt>
                                        </p:tgtEl>
                                        <p:attrNameLst>
                                          <p:attrName>style.visibility</p:attrName>
                                        </p:attrNameLst>
                                      </p:cBhvr>
                                      <p:to>
                                        <p:strVal val="visible"/>
                                      </p:to>
                                    </p:set>
                                    <p:animEffect transition="in" filter="fade">
                                      <p:cBhvr>
                                        <p:cTn id="16" dur="1000"/>
                                        <p:tgtEl>
                                          <p:spTgt spid="91140">
                                            <p:txEl>
                                              <p:pRg st="0" end="0"/>
                                            </p:txEl>
                                          </p:spTgt>
                                        </p:tgtEl>
                                      </p:cBhvr>
                                    </p:animEffect>
                                    <p:anim calcmode="lin" valueType="num">
                                      <p:cBhvr>
                                        <p:cTn id="17" dur="1000" fill="hold"/>
                                        <p:tgtEl>
                                          <p:spTgt spid="91140">
                                            <p:txEl>
                                              <p:pRg st="0" end="0"/>
                                            </p:txEl>
                                          </p:spTgt>
                                        </p:tgtEl>
                                        <p:attrNameLst>
                                          <p:attrName>ppt_x</p:attrName>
                                        </p:attrNameLst>
                                      </p:cBhvr>
                                      <p:tavLst>
                                        <p:tav tm="0">
                                          <p:val>
                                            <p:strVal val="#ppt_x"/>
                                          </p:val>
                                        </p:tav>
                                        <p:tav tm="100000">
                                          <p:val>
                                            <p:strVal val="#ppt_x"/>
                                          </p:val>
                                        </p:tav>
                                      </p:tavLst>
                                    </p:anim>
                                    <p:anim calcmode="lin" valueType="num">
                                      <p:cBhvr>
                                        <p:cTn id="18" dur="1000" fill="hold"/>
                                        <p:tgtEl>
                                          <p:spTgt spid="91140">
                                            <p:txEl>
                                              <p:pRg st="0" end="0"/>
                                            </p:txEl>
                                          </p:spTgt>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47" presetClass="entr" presetSubtype="0" fill="hold" nodeType="afterEffect">
                                  <p:stCondLst>
                                    <p:cond delay="0"/>
                                  </p:stCondLst>
                                  <p:childTnLst>
                                    <p:set>
                                      <p:cBhvr>
                                        <p:cTn id="21" dur="1" fill="hold">
                                          <p:stCondLst>
                                            <p:cond delay="0"/>
                                          </p:stCondLst>
                                        </p:cTn>
                                        <p:tgtEl>
                                          <p:spTgt spid="91140">
                                            <p:txEl>
                                              <p:pRg st="1" end="1"/>
                                            </p:txEl>
                                          </p:spTgt>
                                        </p:tgtEl>
                                        <p:attrNameLst>
                                          <p:attrName>style.visibility</p:attrName>
                                        </p:attrNameLst>
                                      </p:cBhvr>
                                      <p:to>
                                        <p:strVal val="visible"/>
                                      </p:to>
                                    </p:set>
                                    <p:animEffect transition="in" filter="fade">
                                      <p:cBhvr>
                                        <p:cTn id="22" dur="1000"/>
                                        <p:tgtEl>
                                          <p:spTgt spid="91140">
                                            <p:txEl>
                                              <p:pRg st="1" end="1"/>
                                            </p:txEl>
                                          </p:spTgt>
                                        </p:tgtEl>
                                      </p:cBhvr>
                                    </p:animEffect>
                                    <p:anim calcmode="lin" valueType="num">
                                      <p:cBhvr>
                                        <p:cTn id="23" dur="1000" fill="hold"/>
                                        <p:tgtEl>
                                          <p:spTgt spid="91140">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91140">
                                            <p:txEl>
                                              <p:pRg st="1" end="1"/>
                                            </p:txEl>
                                          </p:spTgt>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47" presetClass="entr" presetSubtype="0" fill="hold" nodeType="afterEffect">
                                  <p:stCondLst>
                                    <p:cond delay="0"/>
                                  </p:stCondLst>
                                  <p:childTnLst>
                                    <p:set>
                                      <p:cBhvr>
                                        <p:cTn id="27" dur="1" fill="hold">
                                          <p:stCondLst>
                                            <p:cond delay="0"/>
                                          </p:stCondLst>
                                        </p:cTn>
                                        <p:tgtEl>
                                          <p:spTgt spid="91140">
                                            <p:txEl>
                                              <p:pRg st="2" end="2"/>
                                            </p:txEl>
                                          </p:spTgt>
                                        </p:tgtEl>
                                        <p:attrNameLst>
                                          <p:attrName>style.visibility</p:attrName>
                                        </p:attrNameLst>
                                      </p:cBhvr>
                                      <p:to>
                                        <p:strVal val="visible"/>
                                      </p:to>
                                    </p:set>
                                    <p:animEffect transition="in" filter="fade">
                                      <p:cBhvr>
                                        <p:cTn id="28" dur="1000"/>
                                        <p:tgtEl>
                                          <p:spTgt spid="91140">
                                            <p:txEl>
                                              <p:pRg st="2" end="2"/>
                                            </p:txEl>
                                          </p:spTgt>
                                        </p:tgtEl>
                                      </p:cBhvr>
                                    </p:animEffect>
                                    <p:anim calcmode="lin" valueType="num">
                                      <p:cBhvr>
                                        <p:cTn id="29" dur="1000" fill="hold"/>
                                        <p:tgtEl>
                                          <p:spTgt spid="91140">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91140">
                                            <p:txEl>
                                              <p:pRg st="2" end="2"/>
                                            </p:txEl>
                                          </p:spTgt>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47" presetClass="entr" presetSubtype="0" fill="hold" nodeType="afterEffect">
                                  <p:stCondLst>
                                    <p:cond delay="0"/>
                                  </p:stCondLst>
                                  <p:childTnLst>
                                    <p:set>
                                      <p:cBhvr>
                                        <p:cTn id="33" dur="1" fill="hold">
                                          <p:stCondLst>
                                            <p:cond delay="0"/>
                                          </p:stCondLst>
                                        </p:cTn>
                                        <p:tgtEl>
                                          <p:spTgt spid="91140">
                                            <p:txEl>
                                              <p:pRg st="3" end="3"/>
                                            </p:txEl>
                                          </p:spTgt>
                                        </p:tgtEl>
                                        <p:attrNameLst>
                                          <p:attrName>style.visibility</p:attrName>
                                        </p:attrNameLst>
                                      </p:cBhvr>
                                      <p:to>
                                        <p:strVal val="visible"/>
                                      </p:to>
                                    </p:set>
                                    <p:animEffect transition="in" filter="fade">
                                      <p:cBhvr>
                                        <p:cTn id="34" dur="1000"/>
                                        <p:tgtEl>
                                          <p:spTgt spid="91140">
                                            <p:txEl>
                                              <p:pRg st="3" end="3"/>
                                            </p:txEl>
                                          </p:spTgt>
                                        </p:tgtEl>
                                      </p:cBhvr>
                                    </p:animEffect>
                                    <p:anim calcmode="lin" valueType="num">
                                      <p:cBhvr>
                                        <p:cTn id="35" dur="1000" fill="hold"/>
                                        <p:tgtEl>
                                          <p:spTgt spid="9114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91140">
                                            <p:txEl>
                                              <p:pRg st="3" end="3"/>
                                            </p:txEl>
                                          </p:spTgt>
                                        </p:tgtEl>
                                        <p:attrNameLst>
                                          <p:attrName>ppt_y</p:attrName>
                                        </p:attrNameLst>
                                      </p:cBhvr>
                                      <p:tavLst>
                                        <p:tav tm="0">
                                          <p:val>
                                            <p:strVal val="#ppt_y-.1"/>
                                          </p:val>
                                        </p:tav>
                                        <p:tav tm="100000">
                                          <p:val>
                                            <p:strVal val="#ppt_y"/>
                                          </p:val>
                                        </p:tav>
                                      </p:tavLst>
                                    </p:anim>
                                  </p:childTnLst>
                                </p:cTn>
                              </p:par>
                              <p:par>
                                <p:cTn id="37" presetID="37" presetClass="entr" presetSubtype="0" fill="hold" nodeType="withEffect">
                                  <p:stCondLst>
                                    <p:cond delay="0"/>
                                  </p:stCondLst>
                                  <p:childTnLst>
                                    <p:set>
                                      <p:cBhvr>
                                        <p:cTn id="38" dur="1" fill="hold">
                                          <p:stCondLst>
                                            <p:cond delay="0"/>
                                          </p:stCondLst>
                                        </p:cTn>
                                        <p:tgtEl>
                                          <p:spTgt spid="91138"/>
                                        </p:tgtEl>
                                        <p:attrNameLst>
                                          <p:attrName>style.visibility</p:attrName>
                                        </p:attrNameLst>
                                      </p:cBhvr>
                                      <p:to>
                                        <p:strVal val="visible"/>
                                      </p:to>
                                    </p:set>
                                    <p:animEffect transition="in" filter="fade">
                                      <p:cBhvr>
                                        <p:cTn id="39" dur="1000"/>
                                        <p:tgtEl>
                                          <p:spTgt spid="91138"/>
                                        </p:tgtEl>
                                      </p:cBhvr>
                                    </p:animEffect>
                                    <p:anim calcmode="lin" valueType="num">
                                      <p:cBhvr>
                                        <p:cTn id="40" dur="1000" fill="hold"/>
                                        <p:tgtEl>
                                          <p:spTgt spid="91138"/>
                                        </p:tgtEl>
                                        <p:attrNameLst>
                                          <p:attrName>ppt_x</p:attrName>
                                        </p:attrNameLst>
                                      </p:cBhvr>
                                      <p:tavLst>
                                        <p:tav tm="0">
                                          <p:val>
                                            <p:strVal val="#ppt_x"/>
                                          </p:val>
                                        </p:tav>
                                        <p:tav tm="100000">
                                          <p:val>
                                            <p:strVal val="#ppt_x"/>
                                          </p:val>
                                        </p:tav>
                                      </p:tavLst>
                                    </p:anim>
                                    <p:anim calcmode="lin" valueType="num">
                                      <p:cBhvr>
                                        <p:cTn id="41" dur="900" decel="100000" fill="hold"/>
                                        <p:tgtEl>
                                          <p:spTgt spid="91138"/>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911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9218" name="Title 2"/>
          <p:cNvSpPr>
            <a:spLocks noGrp="1"/>
          </p:cNvSpPr>
          <p:nvPr>
            <p:ph type="title"/>
          </p:nvPr>
        </p:nvSpPr>
        <p:spPr>
          <a:xfrm>
            <a:off x="2143125" y="1928802"/>
            <a:ext cx="6286500" cy="714372"/>
          </a:xfrm>
        </p:spPr>
        <p:txBody>
          <a:bodyPr/>
          <a:lstStyle/>
          <a:p>
            <a:pPr algn="r" eaLnBrk="1" hangingPunct="1"/>
            <a:r>
              <a:rPr lang="fa-IR" sz="2600" dirty="0" smtClean="0">
                <a:latin typeface="Times New Roman" pitchFamily="18" charset="0"/>
              </a:rPr>
              <a:t>مهارت 6 : </a:t>
            </a:r>
            <a:r>
              <a:rPr lang="en-US" sz="2600" dirty="0" smtClean="0">
                <a:latin typeface="Times New Roman" pitchFamily="18" charset="0"/>
                <a:cs typeface="Times New Roman" pitchFamily="18" charset="0"/>
              </a:rPr>
              <a:t>Microsoft Office PowerPoint 2007</a:t>
            </a:r>
          </a:p>
        </p:txBody>
      </p:sp>
      <p:sp>
        <p:nvSpPr>
          <p:cNvPr id="9219" name="Content Placeholder 1"/>
          <p:cNvSpPr>
            <a:spLocks noGrp="1"/>
          </p:cNvSpPr>
          <p:nvPr>
            <p:ph idx="1"/>
          </p:nvPr>
        </p:nvSpPr>
        <p:spPr>
          <a:xfrm>
            <a:off x="2357438" y="2857500"/>
            <a:ext cx="6086475" cy="3357563"/>
          </a:xfrm>
        </p:spPr>
        <p:txBody>
          <a:bodyPr/>
          <a:lstStyle/>
          <a:p>
            <a:pPr algn="r" eaLnBrk="1" hangingPunct="1"/>
            <a:r>
              <a:rPr lang="fa-IR" sz="2400" dirty="0" smtClean="0"/>
              <a:t>نرم افزار </a:t>
            </a:r>
            <a:r>
              <a:rPr lang="en-US" sz="2000" dirty="0" smtClean="0">
                <a:latin typeface="Times New Roman" pitchFamily="18" charset="0"/>
                <a:cs typeface="Times New Roman" pitchFamily="18" charset="0"/>
              </a:rPr>
              <a:t>PowerPoint</a:t>
            </a:r>
            <a:r>
              <a:rPr lang="fa-IR" sz="2400" dirty="0" smtClean="0"/>
              <a:t> جزء نرم افزارهای ارائه مطالب می باشد و ما در مهارت ششم روش کار با این نرم افزار را آموزش می دهیم.</a:t>
            </a:r>
            <a:endParaRPr lang="en-US" sz="2400" dirty="0" smtClean="0"/>
          </a:p>
        </p:txBody>
      </p:sp>
      <p:pic>
        <p:nvPicPr>
          <p:cNvPr id="9220" name="Picture 3" descr="PowerPoint-icon.bmp"/>
          <p:cNvPicPr>
            <a:picLocks noChangeAspect="1"/>
          </p:cNvPicPr>
          <p:nvPr/>
        </p:nvPicPr>
        <p:blipFill>
          <a:blip r:embed="rId3" cstate="print"/>
          <a:srcRect/>
          <a:stretch>
            <a:fillRect/>
          </a:stretch>
        </p:blipFill>
        <p:spPr bwMode="auto">
          <a:xfrm>
            <a:off x="2500313" y="4357688"/>
            <a:ext cx="1647825" cy="1647825"/>
          </a:xfrm>
          <a:prstGeom prst="rect">
            <a:avLst/>
          </a:prstGeom>
          <a:noFill/>
          <a:ln w="9525">
            <a:noFill/>
            <a:miter lim="800000"/>
            <a:headEnd/>
            <a:tailEnd/>
          </a:ln>
        </p:spPr>
      </p:pic>
    </p:spTree>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8" presetClass="entr" presetSubtype="0" accel="100000" fill="hold" grpId="0" nodeType="after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p:cTn id="7" dur="1000" fill="hold"/>
                                        <p:tgtEl>
                                          <p:spTgt spid="9218"/>
                                        </p:tgtEl>
                                        <p:attrNameLst>
                                          <p:attrName>ppt_w</p:attrName>
                                        </p:attrNameLst>
                                      </p:cBhvr>
                                      <p:tavLst>
                                        <p:tav tm="0">
                                          <p:val>
                                            <p:strVal val="#ppt_w*2.5"/>
                                          </p:val>
                                        </p:tav>
                                        <p:tav tm="100000">
                                          <p:val>
                                            <p:strVal val="#ppt_w"/>
                                          </p:val>
                                        </p:tav>
                                      </p:tavLst>
                                    </p:anim>
                                    <p:anim calcmode="lin" valueType="num">
                                      <p:cBhvr>
                                        <p:cTn id="8" dur="1000" fill="hold"/>
                                        <p:tgtEl>
                                          <p:spTgt spid="9218"/>
                                        </p:tgtEl>
                                        <p:attrNameLst>
                                          <p:attrName>ppt_h</p:attrName>
                                        </p:attrNameLst>
                                      </p:cBhvr>
                                      <p:tavLst>
                                        <p:tav tm="0">
                                          <p:val>
                                            <p:strVal val="#ppt_h*0.01"/>
                                          </p:val>
                                        </p:tav>
                                        <p:tav tm="100000">
                                          <p:val>
                                            <p:strVal val="#ppt_h"/>
                                          </p:val>
                                        </p:tav>
                                      </p:tavLst>
                                    </p:anim>
                                    <p:anim calcmode="lin" valueType="num">
                                      <p:cBhvr>
                                        <p:cTn id="9" dur="1000" fill="hold"/>
                                        <p:tgtEl>
                                          <p:spTgt spid="9218"/>
                                        </p:tgtEl>
                                        <p:attrNameLst>
                                          <p:attrName>ppt_x</p:attrName>
                                        </p:attrNameLst>
                                      </p:cBhvr>
                                      <p:tavLst>
                                        <p:tav tm="0">
                                          <p:val>
                                            <p:strVal val="#ppt_x"/>
                                          </p:val>
                                        </p:tav>
                                        <p:tav tm="100000">
                                          <p:val>
                                            <p:strVal val="#ppt_x"/>
                                          </p:val>
                                        </p:tav>
                                      </p:tavLst>
                                    </p:anim>
                                    <p:anim calcmode="lin" valueType="num">
                                      <p:cBhvr>
                                        <p:cTn id="10" dur="1000" fill="hold"/>
                                        <p:tgtEl>
                                          <p:spTgt spid="9218"/>
                                        </p:tgtEl>
                                        <p:attrNameLst>
                                          <p:attrName>ppt_y</p:attrName>
                                        </p:attrNameLst>
                                      </p:cBhvr>
                                      <p:tavLst>
                                        <p:tav tm="0">
                                          <p:val>
                                            <p:strVal val="#ppt_h+1"/>
                                          </p:val>
                                        </p:tav>
                                        <p:tav tm="100000">
                                          <p:val>
                                            <p:strVal val="#ppt_y"/>
                                          </p:val>
                                        </p:tav>
                                      </p:tavLst>
                                    </p:anim>
                                    <p:animEffect transition="in" filter="fade">
                                      <p:cBhvr>
                                        <p:cTn id="11" dur="1000"/>
                                        <p:tgtEl>
                                          <p:spTgt spid="9218"/>
                                        </p:tgtEl>
                                      </p:cBhvr>
                                    </p:animEffect>
                                  </p:childTnLst>
                                </p:cTn>
                              </p:par>
                            </p:childTnLst>
                          </p:cTn>
                        </p:par>
                        <p:par>
                          <p:cTn id="12" fill="hold">
                            <p:stCondLst>
                              <p:cond delay="1000"/>
                            </p:stCondLst>
                            <p:childTnLst>
                              <p:par>
                                <p:cTn id="13" presetID="26" presetClass="entr" presetSubtype="0" fill="hold" grpId="0" nodeType="afterEffect">
                                  <p:stCondLst>
                                    <p:cond delay="0"/>
                                  </p:stCondLst>
                                  <p:childTnLst>
                                    <p:set>
                                      <p:cBhvr>
                                        <p:cTn id="14" dur="1" fill="hold">
                                          <p:stCondLst>
                                            <p:cond delay="0"/>
                                          </p:stCondLst>
                                        </p:cTn>
                                        <p:tgtEl>
                                          <p:spTgt spid="9219">
                                            <p:txEl>
                                              <p:pRg st="0" end="0"/>
                                            </p:txEl>
                                          </p:spTgt>
                                        </p:tgtEl>
                                        <p:attrNameLst>
                                          <p:attrName>style.visibility</p:attrName>
                                        </p:attrNameLst>
                                      </p:cBhvr>
                                      <p:to>
                                        <p:strVal val="visible"/>
                                      </p:to>
                                    </p:set>
                                    <p:animEffect transition="in" filter="wipe(down)">
                                      <p:cBhvr>
                                        <p:cTn id="15" dur="290">
                                          <p:stCondLst>
                                            <p:cond delay="0"/>
                                          </p:stCondLst>
                                        </p:cTn>
                                        <p:tgtEl>
                                          <p:spTgt spid="9219">
                                            <p:txEl>
                                              <p:pRg st="0" end="0"/>
                                            </p:txEl>
                                          </p:spTgt>
                                        </p:tgtEl>
                                      </p:cBhvr>
                                    </p:animEffect>
                                    <p:anim calcmode="lin" valueType="num">
                                      <p:cBhvr>
                                        <p:cTn id="16" dur="911" tmFilter="0,0; 0.14,0.36; 0.43,0.73; 0.71,0.91; 1.0,1.0">
                                          <p:stCondLst>
                                            <p:cond delay="0"/>
                                          </p:stCondLst>
                                        </p:cTn>
                                        <p:tgtEl>
                                          <p:spTgt spid="9219">
                                            <p:txEl>
                                              <p:pRg st="0" end="0"/>
                                            </p:txEl>
                                          </p:spTgt>
                                        </p:tgtEl>
                                        <p:attrNameLst>
                                          <p:attrName>ppt_x</p:attrName>
                                        </p:attrNameLst>
                                      </p:cBhvr>
                                      <p:tavLst>
                                        <p:tav tm="0">
                                          <p:val>
                                            <p:strVal val="#ppt_x-0.25"/>
                                          </p:val>
                                        </p:tav>
                                        <p:tav tm="100000">
                                          <p:val>
                                            <p:strVal val="#ppt_x"/>
                                          </p:val>
                                        </p:tav>
                                      </p:tavLst>
                                    </p:anim>
                                    <p:anim calcmode="lin" valueType="num">
                                      <p:cBhvr>
                                        <p:cTn id="17" dur="332" tmFilter="0.0,0.0; 0.25,0.07; 0.50,0.2; 0.75,0.467; 1.0,1.0">
                                          <p:stCondLst>
                                            <p:cond delay="0"/>
                                          </p:stCondLst>
                                        </p:cTn>
                                        <p:tgtEl>
                                          <p:spTgt spid="9219">
                                            <p:txEl>
                                              <p:pRg st="0" end="0"/>
                                            </p:txEl>
                                          </p:spTgt>
                                        </p:tgtEl>
                                        <p:attrNameLst>
                                          <p:attrName>ppt_y</p:attrName>
                                        </p:attrNameLst>
                                      </p:cBhvr>
                                      <p:tavLst>
                                        <p:tav tm="0" fmla="#ppt_y-sin(pi*$)/3">
                                          <p:val>
                                            <p:fltVal val="0.5"/>
                                          </p:val>
                                        </p:tav>
                                        <p:tav tm="100000">
                                          <p:val>
                                            <p:fltVal val="1"/>
                                          </p:val>
                                        </p:tav>
                                      </p:tavLst>
                                    </p:anim>
                                    <p:anim calcmode="lin" valueType="num">
                                      <p:cBhvr>
                                        <p:cTn id="18" dur="332" tmFilter="0, 0; 0.125,0.2665; 0.25,0.4; 0.375,0.465; 0.5,0.5;  0.625,0.535; 0.75,0.6; 0.875,0.7335; 1,1">
                                          <p:stCondLst>
                                            <p:cond delay="332"/>
                                          </p:stCondLst>
                                        </p:cTn>
                                        <p:tgtEl>
                                          <p:spTgt spid="9219">
                                            <p:txEl>
                                              <p:pRg st="0" end="0"/>
                                            </p:txEl>
                                          </p:spTgt>
                                        </p:tgtEl>
                                        <p:attrNameLst>
                                          <p:attrName>ppt_y</p:attrName>
                                        </p:attrNameLst>
                                      </p:cBhvr>
                                      <p:tavLst>
                                        <p:tav tm="0" fmla="#ppt_y-sin(pi*$)/9">
                                          <p:val>
                                            <p:fltVal val="0"/>
                                          </p:val>
                                        </p:tav>
                                        <p:tav tm="100000">
                                          <p:val>
                                            <p:fltVal val="1"/>
                                          </p:val>
                                        </p:tav>
                                      </p:tavLst>
                                    </p:anim>
                                    <p:anim calcmode="lin" valueType="num">
                                      <p:cBhvr>
                                        <p:cTn id="19" dur="166" tmFilter="0, 0; 0.125,0.2665; 0.25,0.4; 0.375,0.465; 0.5,0.5;  0.625,0.535; 0.75,0.6; 0.875,0.7335; 1,1">
                                          <p:stCondLst>
                                            <p:cond delay="662"/>
                                          </p:stCondLst>
                                        </p:cTn>
                                        <p:tgtEl>
                                          <p:spTgt spid="9219">
                                            <p:txEl>
                                              <p:pRg st="0" end="0"/>
                                            </p:txEl>
                                          </p:spTgt>
                                        </p:tgtEl>
                                        <p:attrNameLst>
                                          <p:attrName>ppt_y</p:attrName>
                                        </p:attrNameLst>
                                      </p:cBhvr>
                                      <p:tavLst>
                                        <p:tav tm="0" fmla="#ppt_y-sin(pi*$)/27">
                                          <p:val>
                                            <p:fltVal val="0"/>
                                          </p:val>
                                        </p:tav>
                                        <p:tav tm="100000">
                                          <p:val>
                                            <p:fltVal val="1"/>
                                          </p:val>
                                        </p:tav>
                                      </p:tavLst>
                                    </p:anim>
                                    <p:anim calcmode="lin" valueType="num">
                                      <p:cBhvr>
                                        <p:cTn id="20" dur="82" tmFilter="0, 0; 0.125,0.2665; 0.25,0.4; 0.375,0.465; 0.5,0.5;  0.625,0.535; 0.75,0.6; 0.875,0.7335; 1,1">
                                          <p:stCondLst>
                                            <p:cond delay="828"/>
                                          </p:stCondLst>
                                        </p:cTn>
                                        <p:tgtEl>
                                          <p:spTgt spid="9219">
                                            <p:txEl>
                                              <p:pRg st="0" end="0"/>
                                            </p:txEl>
                                          </p:spTgt>
                                        </p:tgtEl>
                                        <p:attrNameLst>
                                          <p:attrName>ppt_y</p:attrName>
                                        </p:attrNameLst>
                                      </p:cBhvr>
                                      <p:tavLst>
                                        <p:tav tm="0" fmla="#ppt_y-sin(pi*$)/81">
                                          <p:val>
                                            <p:fltVal val="0"/>
                                          </p:val>
                                        </p:tav>
                                        <p:tav tm="100000">
                                          <p:val>
                                            <p:fltVal val="1"/>
                                          </p:val>
                                        </p:tav>
                                      </p:tavLst>
                                    </p:anim>
                                    <p:animScale>
                                      <p:cBhvr>
                                        <p:cTn id="21" dur="13">
                                          <p:stCondLst>
                                            <p:cond delay="325"/>
                                          </p:stCondLst>
                                        </p:cTn>
                                        <p:tgtEl>
                                          <p:spTgt spid="9219">
                                            <p:txEl>
                                              <p:pRg st="0" end="0"/>
                                            </p:txEl>
                                          </p:spTgt>
                                        </p:tgtEl>
                                      </p:cBhvr>
                                      <p:to x="100000" y="60000"/>
                                    </p:animScale>
                                    <p:animScale>
                                      <p:cBhvr>
                                        <p:cTn id="22" dur="83" decel="50000">
                                          <p:stCondLst>
                                            <p:cond delay="338"/>
                                          </p:stCondLst>
                                        </p:cTn>
                                        <p:tgtEl>
                                          <p:spTgt spid="9219">
                                            <p:txEl>
                                              <p:pRg st="0" end="0"/>
                                            </p:txEl>
                                          </p:spTgt>
                                        </p:tgtEl>
                                      </p:cBhvr>
                                      <p:to x="100000" y="100000"/>
                                    </p:animScale>
                                    <p:animScale>
                                      <p:cBhvr>
                                        <p:cTn id="23" dur="13">
                                          <p:stCondLst>
                                            <p:cond delay="656"/>
                                          </p:stCondLst>
                                        </p:cTn>
                                        <p:tgtEl>
                                          <p:spTgt spid="9219">
                                            <p:txEl>
                                              <p:pRg st="0" end="0"/>
                                            </p:txEl>
                                          </p:spTgt>
                                        </p:tgtEl>
                                      </p:cBhvr>
                                      <p:to x="100000" y="80000"/>
                                    </p:animScale>
                                    <p:animScale>
                                      <p:cBhvr>
                                        <p:cTn id="24" dur="83" decel="50000">
                                          <p:stCondLst>
                                            <p:cond delay="669"/>
                                          </p:stCondLst>
                                        </p:cTn>
                                        <p:tgtEl>
                                          <p:spTgt spid="9219">
                                            <p:txEl>
                                              <p:pRg st="0" end="0"/>
                                            </p:txEl>
                                          </p:spTgt>
                                        </p:tgtEl>
                                      </p:cBhvr>
                                      <p:to x="100000" y="100000"/>
                                    </p:animScale>
                                    <p:animScale>
                                      <p:cBhvr>
                                        <p:cTn id="25" dur="13">
                                          <p:stCondLst>
                                            <p:cond delay="821"/>
                                          </p:stCondLst>
                                        </p:cTn>
                                        <p:tgtEl>
                                          <p:spTgt spid="9219">
                                            <p:txEl>
                                              <p:pRg st="0" end="0"/>
                                            </p:txEl>
                                          </p:spTgt>
                                        </p:tgtEl>
                                      </p:cBhvr>
                                      <p:to x="100000" y="90000"/>
                                    </p:animScale>
                                    <p:animScale>
                                      <p:cBhvr>
                                        <p:cTn id="26" dur="83" decel="50000">
                                          <p:stCondLst>
                                            <p:cond delay="834"/>
                                          </p:stCondLst>
                                        </p:cTn>
                                        <p:tgtEl>
                                          <p:spTgt spid="9219">
                                            <p:txEl>
                                              <p:pRg st="0" end="0"/>
                                            </p:txEl>
                                          </p:spTgt>
                                        </p:tgtEl>
                                      </p:cBhvr>
                                      <p:to x="100000" y="100000"/>
                                    </p:animScale>
                                    <p:animScale>
                                      <p:cBhvr>
                                        <p:cTn id="27" dur="13">
                                          <p:stCondLst>
                                            <p:cond delay="904"/>
                                          </p:stCondLst>
                                        </p:cTn>
                                        <p:tgtEl>
                                          <p:spTgt spid="9219">
                                            <p:txEl>
                                              <p:pRg st="0" end="0"/>
                                            </p:txEl>
                                          </p:spTgt>
                                        </p:tgtEl>
                                      </p:cBhvr>
                                      <p:to x="100000" y="95000"/>
                                    </p:animScale>
                                    <p:animScale>
                                      <p:cBhvr>
                                        <p:cTn id="28" dur="83" decel="50000">
                                          <p:stCondLst>
                                            <p:cond delay="917"/>
                                          </p:stCondLst>
                                        </p:cTn>
                                        <p:tgtEl>
                                          <p:spTgt spid="9219">
                                            <p:txEl>
                                              <p:pRg st="0" end="0"/>
                                            </p:txEl>
                                          </p:spTgt>
                                        </p:tgtEl>
                                      </p:cBhvr>
                                      <p:to x="100000" y="100000"/>
                                    </p:animScale>
                                  </p:childTnLst>
                                </p:cTn>
                              </p:par>
                              <p:par>
                                <p:cTn id="29" presetID="34" presetClass="entr" presetSubtype="0" fill="hold" nodeType="withEffect">
                                  <p:stCondLst>
                                    <p:cond delay="0"/>
                                  </p:stCondLst>
                                  <p:childTnLst>
                                    <p:set>
                                      <p:cBhvr>
                                        <p:cTn id="30" dur="1" fill="hold">
                                          <p:stCondLst>
                                            <p:cond delay="0"/>
                                          </p:stCondLst>
                                        </p:cTn>
                                        <p:tgtEl>
                                          <p:spTgt spid="9220"/>
                                        </p:tgtEl>
                                        <p:attrNameLst>
                                          <p:attrName>style.visibility</p:attrName>
                                        </p:attrNameLst>
                                      </p:cBhvr>
                                      <p:to>
                                        <p:strVal val="visible"/>
                                      </p:to>
                                    </p:set>
                                    <p:anim from="(-#ppt_w/2)" to="(#ppt_x)" calcmode="lin" valueType="num">
                                      <p:cBhvr>
                                        <p:cTn id="31" dur="600" fill="hold">
                                          <p:stCondLst>
                                            <p:cond delay="0"/>
                                          </p:stCondLst>
                                        </p:cTn>
                                        <p:tgtEl>
                                          <p:spTgt spid="9220"/>
                                        </p:tgtEl>
                                        <p:attrNameLst>
                                          <p:attrName>ppt_x</p:attrName>
                                        </p:attrNameLst>
                                      </p:cBhvr>
                                    </p:anim>
                                    <p:anim from="0" to="-1.0" calcmode="lin" valueType="num">
                                      <p:cBhvr>
                                        <p:cTn id="32" dur="200" decel="50000" autoRev="1" fill="hold">
                                          <p:stCondLst>
                                            <p:cond delay="600"/>
                                          </p:stCondLst>
                                        </p:cTn>
                                        <p:tgtEl>
                                          <p:spTgt spid="9220"/>
                                        </p:tgtEl>
                                        <p:attrNameLst>
                                          <p:attrName>xshear</p:attrName>
                                        </p:attrNameLst>
                                      </p:cBhvr>
                                    </p:anim>
                                    <p:animScale>
                                      <p:cBhvr>
                                        <p:cTn id="33" dur="200" decel="100000" autoRev="1" fill="hold">
                                          <p:stCondLst>
                                            <p:cond delay="600"/>
                                          </p:stCondLst>
                                        </p:cTn>
                                        <p:tgtEl>
                                          <p:spTgt spid="9220"/>
                                        </p:tgtEl>
                                      </p:cBhvr>
                                      <p:from x="100000" y="100000"/>
                                      <p:to x="80000" y="100000"/>
                                    </p:animScale>
                                    <p:anim by="(#ppt_h/3+#ppt_w*0.1)" calcmode="lin" valueType="num">
                                      <p:cBhvr additive="sum">
                                        <p:cTn id="34" dur="200" decel="100000" autoRev="1" fill="hold">
                                          <p:stCondLst>
                                            <p:cond delay="600"/>
                                          </p:stCondLst>
                                        </p:cTn>
                                        <p:tgtEl>
                                          <p:spTgt spid="9220"/>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P spid="9219" grpId="0" build="p"/>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5" descr="MAN.png"/>
          <p:cNvPicPr>
            <a:picLocks noChangeAspect="1"/>
          </p:cNvPicPr>
          <p:nvPr/>
        </p:nvPicPr>
        <p:blipFill>
          <a:blip r:embed="rId2" cstate="print"/>
          <a:srcRect/>
          <a:stretch>
            <a:fillRect/>
          </a:stretch>
        </p:blipFill>
        <p:spPr bwMode="auto">
          <a:xfrm>
            <a:off x="142875" y="3429000"/>
            <a:ext cx="4000500" cy="3387725"/>
          </a:xfrm>
          <a:prstGeom prst="rect">
            <a:avLst/>
          </a:prstGeom>
          <a:noFill/>
          <a:ln w="9525">
            <a:noFill/>
            <a:miter lim="800000"/>
            <a:headEnd/>
            <a:tailEnd/>
          </a:ln>
        </p:spPr>
      </p:pic>
      <p:sp>
        <p:nvSpPr>
          <p:cNvPr id="92163" name="Title 1"/>
          <p:cNvSpPr>
            <a:spLocks noGrp="1"/>
          </p:cNvSpPr>
          <p:nvPr>
            <p:ph type="title"/>
          </p:nvPr>
        </p:nvSpPr>
        <p:spPr/>
        <p:txBody>
          <a:bodyPr/>
          <a:lstStyle/>
          <a:p>
            <a:pPr algn="r"/>
            <a:r>
              <a:rPr lang="fa-IR" sz="3200" dirty="0" smtClean="0"/>
              <a:t>شبکه شهری   </a:t>
            </a:r>
            <a:r>
              <a:rPr lang="en-US" sz="3200" b="1" dirty="0" smtClean="0">
                <a:latin typeface="Times New Roman" pitchFamily="18" charset="0"/>
              </a:rPr>
              <a:t>MAN</a:t>
            </a:r>
            <a:endParaRPr lang="en-US" sz="3200" b="1" dirty="0" smtClean="0"/>
          </a:p>
        </p:txBody>
      </p:sp>
      <p:sp>
        <p:nvSpPr>
          <p:cNvPr id="92164" name="Content Placeholder 2"/>
          <p:cNvSpPr>
            <a:spLocks noGrp="1"/>
          </p:cNvSpPr>
          <p:nvPr>
            <p:ph idx="1"/>
          </p:nvPr>
        </p:nvSpPr>
        <p:spPr/>
        <p:txBody>
          <a:bodyPr/>
          <a:lstStyle/>
          <a:p>
            <a:r>
              <a:rPr lang="fa-IR" sz="2600" dirty="0" smtClean="0"/>
              <a:t>شبکه کلان‌شهری </a:t>
            </a:r>
            <a:r>
              <a:rPr lang="fa-IR" sz="2600" dirty="0" smtClean="0">
                <a:solidFill>
                  <a:srgbClr val="000000"/>
                </a:solidFill>
              </a:rPr>
              <a:t>یک شبکه ای بزرگ است که معمولاً در سطح یک شهر گسترده می‌شود.</a:t>
            </a:r>
          </a:p>
          <a:p>
            <a:r>
              <a:rPr lang="fa-IR" sz="2600" dirty="0" smtClean="0">
                <a:solidFill>
                  <a:srgbClr val="000000"/>
                </a:solidFill>
              </a:rPr>
              <a:t>در این شبکه‌ها معمولاً از زیرساخت بی‌سیم و یا اتصالات فیبر نوری جهت ارتباط محل‌های مختلف استفاده می‌شود.</a:t>
            </a:r>
          </a:p>
          <a:p>
            <a:endParaRPr lang="en-US" sz="2800" dirty="0" smtClean="0"/>
          </a:p>
        </p:txBody>
      </p:sp>
    </p:spTree>
  </p:cSld>
  <p:clrMapOvr>
    <a:masterClrMapping/>
  </p:clrMapOvr>
  <p:transition spd="slow">
    <p:checke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92163"/>
                                        </p:tgtEl>
                                        <p:attrNameLst>
                                          <p:attrName>style.visibility</p:attrName>
                                        </p:attrNameLst>
                                      </p:cBhvr>
                                      <p:to>
                                        <p:strVal val="visible"/>
                                      </p:to>
                                    </p:set>
                                    <p:animEffect transition="in" filter="fade">
                                      <p:cBhvr>
                                        <p:cTn id="7" dur="800" decel="100000"/>
                                        <p:tgtEl>
                                          <p:spTgt spid="92163"/>
                                        </p:tgtEl>
                                      </p:cBhvr>
                                    </p:animEffect>
                                    <p:anim calcmode="lin" valueType="num">
                                      <p:cBhvr>
                                        <p:cTn id="8" dur="800" decel="100000" fill="hold"/>
                                        <p:tgtEl>
                                          <p:spTgt spid="92163"/>
                                        </p:tgtEl>
                                        <p:attrNameLst>
                                          <p:attrName>style.rotation</p:attrName>
                                        </p:attrNameLst>
                                      </p:cBhvr>
                                      <p:tavLst>
                                        <p:tav tm="0">
                                          <p:val>
                                            <p:fltVal val="-90"/>
                                          </p:val>
                                        </p:tav>
                                        <p:tav tm="100000">
                                          <p:val>
                                            <p:fltVal val="0"/>
                                          </p:val>
                                        </p:tav>
                                      </p:tavLst>
                                    </p:anim>
                                    <p:anim calcmode="lin" valueType="num">
                                      <p:cBhvr>
                                        <p:cTn id="9" dur="800" decel="100000" fill="hold"/>
                                        <p:tgtEl>
                                          <p:spTgt spid="92163"/>
                                        </p:tgtEl>
                                        <p:attrNameLst>
                                          <p:attrName>ppt_x</p:attrName>
                                        </p:attrNameLst>
                                      </p:cBhvr>
                                      <p:tavLst>
                                        <p:tav tm="0">
                                          <p:val>
                                            <p:strVal val="#ppt_x+0.4"/>
                                          </p:val>
                                        </p:tav>
                                        <p:tav tm="100000">
                                          <p:val>
                                            <p:strVal val="#ppt_x-0.05"/>
                                          </p:val>
                                        </p:tav>
                                      </p:tavLst>
                                    </p:anim>
                                    <p:anim calcmode="lin" valueType="num">
                                      <p:cBhvr>
                                        <p:cTn id="10" dur="800" decel="100000" fill="hold"/>
                                        <p:tgtEl>
                                          <p:spTgt spid="9216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9216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9216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92164">
                                            <p:txEl>
                                              <p:pRg st="0" end="0"/>
                                            </p:txEl>
                                          </p:spTgt>
                                        </p:tgtEl>
                                        <p:attrNameLst>
                                          <p:attrName>style.visibility</p:attrName>
                                        </p:attrNameLst>
                                      </p:cBhvr>
                                      <p:to>
                                        <p:strVal val="visible"/>
                                      </p:to>
                                    </p:set>
                                    <p:animEffect transition="in" filter="fade">
                                      <p:cBhvr>
                                        <p:cTn id="16" dur="500"/>
                                        <p:tgtEl>
                                          <p:spTgt spid="92164">
                                            <p:txEl>
                                              <p:pRg st="0" end="0"/>
                                            </p:txEl>
                                          </p:spTgt>
                                        </p:tgtEl>
                                      </p:cBhvr>
                                    </p:animEffect>
                                    <p:anim calcmode="lin" valueType="num">
                                      <p:cBhvr>
                                        <p:cTn id="17" dur="500" fill="hold"/>
                                        <p:tgtEl>
                                          <p:spTgt spid="92164">
                                            <p:txEl>
                                              <p:pRg st="0" end="0"/>
                                            </p:txEl>
                                          </p:spTgt>
                                        </p:tgtEl>
                                        <p:attrNameLst>
                                          <p:attrName>ppt_x</p:attrName>
                                        </p:attrNameLst>
                                      </p:cBhvr>
                                      <p:tavLst>
                                        <p:tav tm="0">
                                          <p:val>
                                            <p:strVal val="#ppt_x"/>
                                          </p:val>
                                        </p:tav>
                                        <p:tav tm="100000">
                                          <p:val>
                                            <p:strVal val="#ppt_x"/>
                                          </p:val>
                                        </p:tav>
                                      </p:tavLst>
                                    </p:anim>
                                    <p:anim calcmode="lin" valueType="num">
                                      <p:cBhvr>
                                        <p:cTn id="18" dur="500" fill="hold"/>
                                        <p:tgtEl>
                                          <p:spTgt spid="92164">
                                            <p:txEl>
                                              <p:pRg st="0" end="0"/>
                                            </p:txEl>
                                          </p:spTgt>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47" presetClass="entr" presetSubtype="0" fill="hold" nodeType="afterEffect">
                                  <p:stCondLst>
                                    <p:cond delay="0"/>
                                  </p:stCondLst>
                                  <p:childTnLst>
                                    <p:set>
                                      <p:cBhvr>
                                        <p:cTn id="21" dur="1" fill="hold">
                                          <p:stCondLst>
                                            <p:cond delay="0"/>
                                          </p:stCondLst>
                                        </p:cTn>
                                        <p:tgtEl>
                                          <p:spTgt spid="92164">
                                            <p:txEl>
                                              <p:pRg st="1" end="1"/>
                                            </p:txEl>
                                          </p:spTgt>
                                        </p:tgtEl>
                                        <p:attrNameLst>
                                          <p:attrName>style.visibility</p:attrName>
                                        </p:attrNameLst>
                                      </p:cBhvr>
                                      <p:to>
                                        <p:strVal val="visible"/>
                                      </p:to>
                                    </p:set>
                                    <p:animEffect transition="in" filter="fade">
                                      <p:cBhvr>
                                        <p:cTn id="22" dur="500"/>
                                        <p:tgtEl>
                                          <p:spTgt spid="92164">
                                            <p:txEl>
                                              <p:pRg st="1" end="1"/>
                                            </p:txEl>
                                          </p:spTgt>
                                        </p:tgtEl>
                                      </p:cBhvr>
                                    </p:animEffect>
                                    <p:anim calcmode="lin" valueType="num">
                                      <p:cBhvr>
                                        <p:cTn id="23" dur="500" fill="hold"/>
                                        <p:tgtEl>
                                          <p:spTgt spid="92164">
                                            <p:txEl>
                                              <p:pRg st="1" end="1"/>
                                            </p:txEl>
                                          </p:spTgt>
                                        </p:tgtEl>
                                        <p:attrNameLst>
                                          <p:attrName>ppt_x</p:attrName>
                                        </p:attrNameLst>
                                      </p:cBhvr>
                                      <p:tavLst>
                                        <p:tav tm="0">
                                          <p:val>
                                            <p:strVal val="#ppt_x"/>
                                          </p:val>
                                        </p:tav>
                                        <p:tav tm="100000">
                                          <p:val>
                                            <p:strVal val="#ppt_x"/>
                                          </p:val>
                                        </p:tav>
                                      </p:tavLst>
                                    </p:anim>
                                    <p:anim calcmode="lin" valueType="num">
                                      <p:cBhvr>
                                        <p:cTn id="24" dur="500" fill="hold"/>
                                        <p:tgtEl>
                                          <p:spTgt spid="92164">
                                            <p:txEl>
                                              <p:pRg st="1" end="1"/>
                                            </p:txEl>
                                          </p:spTgt>
                                        </p:tgtEl>
                                        <p:attrNameLst>
                                          <p:attrName>ppt_y</p:attrName>
                                        </p:attrNameLst>
                                      </p:cBhvr>
                                      <p:tavLst>
                                        <p:tav tm="0">
                                          <p:val>
                                            <p:strVal val="#ppt_y-.1"/>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92162"/>
                                        </p:tgtEl>
                                        <p:attrNameLst>
                                          <p:attrName>style.visibility</p:attrName>
                                        </p:attrNameLst>
                                      </p:cBhvr>
                                      <p:to>
                                        <p:strVal val="visible"/>
                                      </p:to>
                                    </p:set>
                                    <p:animEffect transition="in" filter="fade">
                                      <p:cBhvr>
                                        <p:cTn id="27" dur="1000"/>
                                        <p:tgtEl>
                                          <p:spTgt spid="92162"/>
                                        </p:tgtEl>
                                      </p:cBhvr>
                                    </p:animEffect>
                                    <p:anim calcmode="lin" valueType="num">
                                      <p:cBhvr>
                                        <p:cTn id="28" dur="1000" fill="hold"/>
                                        <p:tgtEl>
                                          <p:spTgt spid="92162"/>
                                        </p:tgtEl>
                                        <p:attrNameLst>
                                          <p:attrName>ppt_x</p:attrName>
                                        </p:attrNameLst>
                                      </p:cBhvr>
                                      <p:tavLst>
                                        <p:tav tm="0">
                                          <p:val>
                                            <p:strVal val="#ppt_x"/>
                                          </p:val>
                                        </p:tav>
                                        <p:tav tm="100000">
                                          <p:val>
                                            <p:strVal val="#ppt_x"/>
                                          </p:val>
                                        </p:tav>
                                      </p:tavLst>
                                    </p:anim>
                                    <p:anim calcmode="lin" valueType="num">
                                      <p:cBhvr>
                                        <p:cTn id="29" dur="900" decel="100000" fill="hold"/>
                                        <p:tgtEl>
                                          <p:spTgt spid="9216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921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3"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5" descr="WAN.jpg"/>
          <p:cNvPicPr>
            <a:picLocks noChangeAspect="1"/>
          </p:cNvPicPr>
          <p:nvPr/>
        </p:nvPicPr>
        <p:blipFill>
          <a:blip r:embed="rId2" cstate="print"/>
          <a:srcRect/>
          <a:stretch>
            <a:fillRect/>
          </a:stretch>
        </p:blipFill>
        <p:spPr bwMode="auto">
          <a:xfrm>
            <a:off x="415925" y="3000375"/>
            <a:ext cx="3870325" cy="3214688"/>
          </a:xfrm>
          <a:prstGeom prst="rect">
            <a:avLst/>
          </a:prstGeom>
          <a:noFill/>
          <a:ln w="9525">
            <a:noFill/>
            <a:miter lim="800000"/>
            <a:headEnd/>
            <a:tailEnd/>
          </a:ln>
        </p:spPr>
      </p:pic>
      <p:sp>
        <p:nvSpPr>
          <p:cNvPr id="93187" name="Title 1"/>
          <p:cNvSpPr>
            <a:spLocks noGrp="1"/>
          </p:cNvSpPr>
          <p:nvPr>
            <p:ph type="title"/>
          </p:nvPr>
        </p:nvSpPr>
        <p:spPr/>
        <p:txBody>
          <a:bodyPr/>
          <a:lstStyle/>
          <a:p>
            <a:pPr algn="r"/>
            <a:r>
              <a:rPr lang="fa-IR" sz="3200" dirty="0" smtClean="0"/>
              <a:t>شبكه گسترده   </a:t>
            </a:r>
            <a:r>
              <a:rPr lang="en-US" sz="3200" b="1" dirty="0" smtClean="0">
                <a:latin typeface="Times New Roman" pitchFamily="18" charset="0"/>
              </a:rPr>
              <a:t>WAN</a:t>
            </a:r>
            <a:endParaRPr lang="en-US" sz="3200" b="1" dirty="0" smtClean="0"/>
          </a:p>
        </p:txBody>
      </p:sp>
      <p:sp>
        <p:nvSpPr>
          <p:cNvPr id="4" name="TextBox 3"/>
          <p:cNvSpPr txBox="1"/>
          <p:nvPr/>
        </p:nvSpPr>
        <p:spPr>
          <a:xfrm>
            <a:off x="928688" y="1571625"/>
            <a:ext cx="7786687" cy="3232150"/>
          </a:xfrm>
          <a:prstGeom prst="rect">
            <a:avLst/>
          </a:prstGeom>
          <a:noFill/>
        </p:spPr>
        <p:txBody>
          <a:bodyPr>
            <a:spAutoFit/>
          </a:bodyPr>
          <a:lstStyle/>
          <a:p>
            <a:pPr algn="just">
              <a:lnSpc>
                <a:spcPct val="170000"/>
              </a:lnSpc>
              <a:buClr>
                <a:schemeClr val="tx2">
                  <a:lumMod val="75000"/>
                </a:schemeClr>
              </a:buClr>
              <a:buSzPct val="85000"/>
              <a:buFont typeface="Wingdings" pitchFamily="2" charset="2"/>
              <a:buChar char="v"/>
              <a:defRPr/>
            </a:pPr>
            <a:r>
              <a:rPr lang="fa-IR" sz="2400" dirty="0">
                <a:cs typeface="B Nazanin" pitchFamily="2" charset="-78"/>
              </a:rPr>
              <a:t> حوزه جغرافيائی در حد و اندازه کشور و قاره است .</a:t>
            </a:r>
          </a:p>
          <a:p>
            <a:pPr algn="just">
              <a:lnSpc>
                <a:spcPct val="170000"/>
              </a:lnSpc>
              <a:buClr>
                <a:schemeClr val="tx2">
                  <a:lumMod val="75000"/>
                </a:schemeClr>
              </a:buClr>
              <a:buSzPct val="85000"/>
              <a:buFont typeface="Wingdings" pitchFamily="2" charset="2"/>
              <a:buChar char="v"/>
              <a:defRPr/>
            </a:pPr>
            <a:r>
              <a:rPr lang="fa-IR" sz="2400" dirty="0">
                <a:cs typeface="B Nazanin" pitchFamily="2" charset="-78"/>
              </a:rPr>
              <a:t> قابليت ارسال اطلاعات بين کشورها و قاره ها </a:t>
            </a:r>
          </a:p>
          <a:p>
            <a:pPr algn="just">
              <a:lnSpc>
                <a:spcPct val="170000"/>
              </a:lnSpc>
              <a:buClr>
                <a:schemeClr val="tx2">
                  <a:lumMod val="75000"/>
                </a:schemeClr>
              </a:buClr>
              <a:buSzPct val="85000"/>
              <a:buFont typeface="Wingdings" pitchFamily="2" charset="2"/>
              <a:buChar char="v"/>
              <a:defRPr/>
            </a:pPr>
            <a:r>
              <a:rPr lang="fa-IR" sz="2400" dirty="0">
                <a:cs typeface="B Nazanin" pitchFamily="2" charset="-78"/>
              </a:rPr>
              <a:t> قابليت ايجاد ارتباط بين شبکه های </a:t>
            </a:r>
            <a:r>
              <a:rPr lang="en-US" sz="2400" dirty="0">
                <a:latin typeface="Times New Roman" pitchFamily="18" charset="0"/>
                <a:cs typeface="Times New Roman" pitchFamily="18" charset="0"/>
              </a:rPr>
              <a:t>LAN </a:t>
            </a:r>
          </a:p>
          <a:p>
            <a:pPr algn="just">
              <a:lnSpc>
                <a:spcPct val="170000"/>
              </a:lnSpc>
              <a:buClr>
                <a:schemeClr val="tx2">
                  <a:lumMod val="75000"/>
                </a:schemeClr>
              </a:buClr>
              <a:buSzPct val="85000"/>
              <a:buFont typeface="Wingdings" pitchFamily="2" charset="2"/>
              <a:buChar char="v"/>
              <a:defRPr/>
            </a:pPr>
            <a:r>
              <a:rPr lang="fa-IR" sz="2400" dirty="0">
                <a:cs typeface="B Nazanin" pitchFamily="2" charset="-78"/>
              </a:rPr>
              <a:t> سرعت پايين ارسال اطلاعات نسبت به </a:t>
            </a:r>
            <a:r>
              <a:rPr lang="en-US" sz="2400" dirty="0">
                <a:latin typeface="Times New Roman" pitchFamily="18" charset="0"/>
                <a:cs typeface="Times New Roman" pitchFamily="18" charset="0"/>
              </a:rPr>
              <a:t>LAN </a:t>
            </a:r>
          </a:p>
          <a:p>
            <a:pPr algn="just">
              <a:lnSpc>
                <a:spcPct val="170000"/>
              </a:lnSpc>
              <a:buClr>
                <a:schemeClr val="tx2">
                  <a:lumMod val="75000"/>
                </a:schemeClr>
              </a:buClr>
              <a:buSzPct val="85000"/>
              <a:buFont typeface="Wingdings" pitchFamily="2" charset="2"/>
              <a:buChar char="v"/>
              <a:defRPr/>
            </a:pPr>
            <a:r>
              <a:rPr lang="fa-IR" sz="2400" dirty="0">
                <a:cs typeface="B Nazanin" pitchFamily="2" charset="-78"/>
              </a:rPr>
              <a:t> نرخ خطای بالا در ارسال اطلاعات</a:t>
            </a:r>
          </a:p>
        </p:txBody>
      </p:sp>
    </p:spTree>
  </p:cSld>
  <p:clrMapOvr>
    <a:masterClrMapping/>
  </p:clrMapOvr>
  <p:transition spd="slow">
    <p:checke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93187"/>
                                        </p:tgtEl>
                                        <p:attrNameLst>
                                          <p:attrName>style.visibility</p:attrName>
                                        </p:attrNameLst>
                                      </p:cBhvr>
                                      <p:to>
                                        <p:strVal val="visible"/>
                                      </p:to>
                                    </p:set>
                                    <p:animEffect transition="in" filter="fade">
                                      <p:cBhvr>
                                        <p:cTn id="7" dur="800" decel="100000"/>
                                        <p:tgtEl>
                                          <p:spTgt spid="93187"/>
                                        </p:tgtEl>
                                      </p:cBhvr>
                                    </p:animEffect>
                                    <p:anim calcmode="lin" valueType="num">
                                      <p:cBhvr>
                                        <p:cTn id="8" dur="800" decel="100000" fill="hold"/>
                                        <p:tgtEl>
                                          <p:spTgt spid="93187"/>
                                        </p:tgtEl>
                                        <p:attrNameLst>
                                          <p:attrName>style.rotation</p:attrName>
                                        </p:attrNameLst>
                                      </p:cBhvr>
                                      <p:tavLst>
                                        <p:tav tm="0">
                                          <p:val>
                                            <p:fltVal val="-90"/>
                                          </p:val>
                                        </p:tav>
                                        <p:tav tm="100000">
                                          <p:val>
                                            <p:fltVal val="0"/>
                                          </p:val>
                                        </p:tav>
                                      </p:tavLst>
                                    </p:anim>
                                    <p:anim calcmode="lin" valueType="num">
                                      <p:cBhvr>
                                        <p:cTn id="9" dur="800" decel="100000" fill="hold"/>
                                        <p:tgtEl>
                                          <p:spTgt spid="93187"/>
                                        </p:tgtEl>
                                        <p:attrNameLst>
                                          <p:attrName>ppt_x</p:attrName>
                                        </p:attrNameLst>
                                      </p:cBhvr>
                                      <p:tavLst>
                                        <p:tav tm="0">
                                          <p:val>
                                            <p:strVal val="#ppt_x+0.4"/>
                                          </p:val>
                                        </p:tav>
                                        <p:tav tm="100000">
                                          <p:val>
                                            <p:strVal val="#ppt_x-0.05"/>
                                          </p:val>
                                        </p:tav>
                                      </p:tavLst>
                                    </p:anim>
                                    <p:anim calcmode="lin" valueType="num">
                                      <p:cBhvr>
                                        <p:cTn id="10" dur="800" decel="100000" fill="hold"/>
                                        <p:tgtEl>
                                          <p:spTgt spid="93187"/>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93187"/>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93187"/>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fade">
                                      <p:cBhvr>
                                        <p:cTn id="16" dur="500"/>
                                        <p:tgtEl>
                                          <p:spTgt spid="4">
                                            <p:txEl>
                                              <p:pRg st="0" end="0"/>
                                            </p:txEl>
                                          </p:spTgt>
                                        </p:tgtEl>
                                      </p:cBhvr>
                                    </p:animEffect>
                                    <p:anim calcmode="lin" valueType="num">
                                      <p:cBhvr>
                                        <p:cTn id="1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8" dur="5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47" presetClass="entr" presetSubtype="0" fill="hold" nodeType="after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fade">
                                      <p:cBhvr>
                                        <p:cTn id="22" dur="500"/>
                                        <p:tgtEl>
                                          <p:spTgt spid="4">
                                            <p:txEl>
                                              <p:pRg st="1" end="1"/>
                                            </p:txEl>
                                          </p:spTgt>
                                        </p:tgtEl>
                                      </p:cBhvr>
                                    </p:animEffect>
                                    <p:anim calcmode="lin" valueType="num">
                                      <p:cBhvr>
                                        <p:cTn id="2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4" dur="5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47" presetClass="entr" presetSubtype="0" fill="hold" nodeType="after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fade">
                                      <p:cBhvr>
                                        <p:cTn id="28" dur="500"/>
                                        <p:tgtEl>
                                          <p:spTgt spid="4">
                                            <p:txEl>
                                              <p:pRg st="2" end="2"/>
                                            </p:txEl>
                                          </p:spTgt>
                                        </p:tgtEl>
                                      </p:cBhvr>
                                    </p:animEffect>
                                    <p:anim calcmode="lin" valueType="num">
                                      <p:cBhvr>
                                        <p:cTn id="2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0" dur="500" fill="hold"/>
                                        <p:tgtEl>
                                          <p:spTgt spid="4">
                                            <p:txEl>
                                              <p:pRg st="2" end="2"/>
                                            </p:txEl>
                                          </p:spTgt>
                                        </p:tgtEl>
                                        <p:attrNameLst>
                                          <p:attrName>ppt_y</p:attrName>
                                        </p:attrNameLst>
                                      </p:cBhvr>
                                      <p:tavLst>
                                        <p:tav tm="0">
                                          <p:val>
                                            <p:strVal val="#ppt_y-.1"/>
                                          </p:val>
                                        </p:tav>
                                        <p:tav tm="100000">
                                          <p:val>
                                            <p:strVal val="#ppt_y"/>
                                          </p:val>
                                        </p:tav>
                                      </p:tavLst>
                                    </p:anim>
                                  </p:childTnLst>
                                </p:cTn>
                              </p:par>
                              <p:par>
                                <p:cTn id="31" presetID="37" presetClass="entr" presetSubtype="0" fill="hold" nodeType="withEffect">
                                  <p:stCondLst>
                                    <p:cond delay="0"/>
                                  </p:stCondLst>
                                  <p:childTnLst>
                                    <p:set>
                                      <p:cBhvr>
                                        <p:cTn id="32" dur="1" fill="hold">
                                          <p:stCondLst>
                                            <p:cond delay="0"/>
                                          </p:stCondLst>
                                        </p:cTn>
                                        <p:tgtEl>
                                          <p:spTgt spid="93186"/>
                                        </p:tgtEl>
                                        <p:attrNameLst>
                                          <p:attrName>style.visibility</p:attrName>
                                        </p:attrNameLst>
                                      </p:cBhvr>
                                      <p:to>
                                        <p:strVal val="visible"/>
                                      </p:to>
                                    </p:set>
                                    <p:animEffect transition="in" filter="fade">
                                      <p:cBhvr>
                                        <p:cTn id="33" dur="1000"/>
                                        <p:tgtEl>
                                          <p:spTgt spid="93186"/>
                                        </p:tgtEl>
                                      </p:cBhvr>
                                    </p:animEffect>
                                    <p:anim calcmode="lin" valueType="num">
                                      <p:cBhvr>
                                        <p:cTn id="34" dur="1000" fill="hold"/>
                                        <p:tgtEl>
                                          <p:spTgt spid="93186"/>
                                        </p:tgtEl>
                                        <p:attrNameLst>
                                          <p:attrName>ppt_x</p:attrName>
                                        </p:attrNameLst>
                                      </p:cBhvr>
                                      <p:tavLst>
                                        <p:tav tm="0">
                                          <p:val>
                                            <p:strVal val="#ppt_x"/>
                                          </p:val>
                                        </p:tav>
                                        <p:tav tm="100000">
                                          <p:val>
                                            <p:strVal val="#ppt_x"/>
                                          </p:val>
                                        </p:tav>
                                      </p:tavLst>
                                    </p:anim>
                                    <p:anim calcmode="lin" valueType="num">
                                      <p:cBhvr>
                                        <p:cTn id="35" dur="900" decel="100000" fill="hold"/>
                                        <p:tgtEl>
                                          <p:spTgt spid="93186"/>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93186"/>
                                        </p:tgtEl>
                                        <p:attrNameLst>
                                          <p:attrName>ppt_y</p:attrName>
                                        </p:attrNameLst>
                                      </p:cBhvr>
                                      <p:tavLst>
                                        <p:tav tm="0">
                                          <p:val>
                                            <p:strVal val="#ppt_y-.03"/>
                                          </p:val>
                                        </p:tav>
                                        <p:tav tm="100000">
                                          <p:val>
                                            <p:strVal val="#ppt_y"/>
                                          </p:val>
                                        </p:tav>
                                      </p:tavLst>
                                    </p:anim>
                                  </p:childTnLst>
                                </p:cTn>
                              </p:par>
                            </p:childTnLst>
                          </p:cTn>
                        </p:par>
                        <p:par>
                          <p:cTn id="37" fill="hold">
                            <p:stCondLst>
                              <p:cond delay="3000"/>
                            </p:stCondLst>
                            <p:childTnLst>
                              <p:par>
                                <p:cTn id="38" presetID="47" presetClass="entr" presetSubtype="0" fill="hold" nodeType="afterEffect">
                                  <p:stCondLst>
                                    <p:cond delay="0"/>
                                  </p:stCondLst>
                                  <p:childTnLst>
                                    <p:set>
                                      <p:cBhvr>
                                        <p:cTn id="39" dur="1" fill="hold">
                                          <p:stCondLst>
                                            <p:cond delay="0"/>
                                          </p:stCondLst>
                                        </p:cTn>
                                        <p:tgtEl>
                                          <p:spTgt spid="4">
                                            <p:txEl>
                                              <p:pRg st="3" end="3"/>
                                            </p:txEl>
                                          </p:spTgt>
                                        </p:tgtEl>
                                        <p:attrNameLst>
                                          <p:attrName>style.visibility</p:attrName>
                                        </p:attrNameLst>
                                      </p:cBhvr>
                                      <p:to>
                                        <p:strVal val="visible"/>
                                      </p:to>
                                    </p:set>
                                    <p:animEffect transition="in" filter="fade">
                                      <p:cBhvr>
                                        <p:cTn id="40" dur="500"/>
                                        <p:tgtEl>
                                          <p:spTgt spid="4">
                                            <p:txEl>
                                              <p:pRg st="3" end="3"/>
                                            </p:txEl>
                                          </p:spTgt>
                                        </p:tgtEl>
                                      </p:cBhvr>
                                    </p:animEffect>
                                    <p:anim calcmode="lin" valueType="num">
                                      <p:cBhvr>
                                        <p:cTn id="4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42" dur="5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47" presetClass="entr" presetSubtype="0" fill="hold" nodeType="afterEffect">
                                  <p:stCondLst>
                                    <p:cond delay="0"/>
                                  </p:stCondLst>
                                  <p:childTnLst>
                                    <p:set>
                                      <p:cBhvr>
                                        <p:cTn id="45" dur="1" fill="hold">
                                          <p:stCondLst>
                                            <p:cond delay="0"/>
                                          </p:stCondLst>
                                        </p:cTn>
                                        <p:tgtEl>
                                          <p:spTgt spid="4">
                                            <p:txEl>
                                              <p:pRg st="4" end="4"/>
                                            </p:txEl>
                                          </p:spTgt>
                                        </p:tgtEl>
                                        <p:attrNameLst>
                                          <p:attrName>style.visibility</p:attrName>
                                        </p:attrNameLst>
                                      </p:cBhvr>
                                      <p:to>
                                        <p:strVal val="visible"/>
                                      </p:to>
                                    </p:set>
                                    <p:animEffect transition="in" filter="fade">
                                      <p:cBhvr>
                                        <p:cTn id="46" dur="500"/>
                                        <p:tgtEl>
                                          <p:spTgt spid="4">
                                            <p:txEl>
                                              <p:pRg st="4" end="4"/>
                                            </p:txEl>
                                          </p:spTgt>
                                        </p:tgtEl>
                                      </p:cBhvr>
                                    </p:animEffect>
                                    <p:anim calcmode="lin" valueType="num">
                                      <p:cBhvr>
                                        <p:cTn id="4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48" dur="5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7"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3" descr="Thumbnail (18).jpg"/>
          <p:cNvPicPr>
            <a:picLocks noChangeAspect="1"/>
          </p:cNvPicPr>
          <p:nvPr/>
        </p:nvPicPr>
        <p:blipFill>
          <a:blip r:embed="rId2" cstate="print"/>
          <a:srcRect/>
          <a:stretch>
            <a:fillRect/>
          </a:stretch>
        </p:blipFill>
        <p:spPr bwMode="auto">
          <a:xfrm>
            <a:off x="214313" y="3214688"/>
            <a:ext cx="4106862" cy="3071812"/>
          </a:xfrm>
          <a:prstGeom prst="rect">
            <a:avLst/>
          </a:prstGeom>
          <a:noFill/>
          <a:ln w="9525">
            <a:noFill/>
            <a:miter lim="800000"/>
            <a:headEnd/>
            <a:tailEnd/>
          </a:ln>
        </p:spPr>
      </p:pic>
      <p:sp>
        <p:nvSpPr>
          <p:cNvPr id="94211" name="Title 1"/>
          <p:cNvSpPr>
            <a:spLocks noGrp="1"/>
          </p:cNvSpPr>
          <p:nvPr>
            <p:ph type="title"/>
          </p:nvPr>
        </p:nvSpPr>
        <p:spPr/>
        <p:txBody>
          <a:bodyPr/>
          <a:lstStyle/>
          <a:p>
            <a:pPr algn="r"/>
            <a:r>
              <a:rPr lang="fa-IR" sz="3200" dirty="0" smtClean="0"/>
              <a:t>شبکه اینترنت</a:t>
            </a:r>
            <a:r>
              <a:rPr lang="en-US" sz="3200" dirty="0" smtClean="0"/>
              <a:t> </a:t>
            </a:r>
            <a:r>
              <a:rPr lang="fa-IR" sz="3200" dirty="0" smtClean="0"/>
              <a:t> </a:t>
            </a:r>
            <a:r>
              <a:rPr lang="en-US" sz="3200" b="1" dirty="0" smtClean="0">
                <a:latin typeface="Times New Roman" pitchFamily="18" charset="0"/>
                <a:cs typeface="Times New Roman" pitchFamily="18" charset="0"/>
              </a:rPr>
              <a:t>Internet</a:t>
            </a:r>
          </a:p>
        </p:txBody>
      </p:sp>
      <p:sp>
        <p:nvSpPr>
          <p:cNvPr id="94212" name="Content Placeholder 2"/>
          <p:cNvSpPr>
            <a:spLocks noGrp="1"/>
          </p:cNvSpPr>
          <p:nvPr>
            <p:ph idx="1"/>
          </p:nvPr>
        </p:nvSpPr>
        <p:spPr>
          <a:xfrm>
            <a:off x="457200" y="1600200"/>
            <a:ext cx="8229600" cy="5043488"/>
          </a:xfrm>
        </p:spPr>
        <p:txBody>
          <a:bodyPr/>
          <a:lstStyle/>
          <a:p>
            <a:pPr>
              <a:lnSpc>
                <a:spcPct val="130000"/>
              </a:lnSpc>
            </a:pPr>
            <a:r>
              <a:rPr lang="fa-IR" sz="2400" dirty="0" smtClean="0"/>
              <a:t>اینترنت یک نوع شبکه گسترده است و شامل تعداد زیادی کامپیوتر و شبکه می باشد</a:t>
            </a:r>
            <a:r>
              <a:rPr lang="en-US" sz="2400" dirty="0" smtClean="0"/>
              <a:t>. </a:t>
            </a:r>
            <a:r>
              <a:rPr lang="fa-IR" sz="2400" dirty="0" smtClean="0"/>
              <a:t>کاربرد های اینترنت در زمینه های زیر می باشد :</a:t>
            </a:r>
            <a:endParaRPr lang="en-US" sz="2400" dirty="0" smtClean="0"/>
          </a:p>
          <a:p>
            <a:pPr lvl="1" hangingPunct="1">
              <a:lnSpc>
                <a:spcPct val="130000"/>
              </a:lnSpc>
            </a:pPr>
            <a:r>
              <a:rPr lang="fa-IR" sz="2400" dirty="0" smtClean="0"/>
              <a:t>جستجوی اطلاعات </a:t>
            </a:r>
            <a:r>
              <a:rPr lang="en-US" sz="2400" dirty="0" smtClean="0"/>
              <a:t> </a:t>
            </a:r>
            <a:r>
              <a:rPr lang="en-US" sz="2400" dirty="0" smtClean="0">
                <a:latin typeface="Times New Roman" pitchFamily="18" charset="0"/>
                <a:cs typeface="Times New Roman" pitchFamily="18" charset="0"/>
              </a:rPr>
              <a:t>Search</a:t>
            </a:r>
          </a:p>
          <a:p>
            <a:pPr lvl="1" hangingPunct="1">
              <a:lnSpc>
                <a:spcPct val="130000"/>
              </a:lnSpc>
            </a:pPr>
            <a:r>
              <a:rPr lang="fa-IR" sz="2400" dirty="0" smtClean="0"/>
              <a:t>گروه های خبری </a:t>
            </a:r>
            <a:r>
              <a:rPr lang="en-US" sz="2000" dirty="0" smtClean="0">
                <a:latin typeface="Times New Roman" pitchFamily="18" charset="0"/>
                <a:cs typeface="Times New Roman" pitchFamily="18" charset="0"/>
              </a:rPr>
              <a:t>USENET</a:t>
            </a:r>
            <a:endParaRPr lang="en-US" sz="2400" dirty="0" smtClean="0">
              <a:latin typeface="Times New Roman" pitchFamily="18" charset="0"/>
              <a:cs typeface="Times New Roman" pitchFamily="18" charset="0"/>
            </a:endParaRPr>
          </a:p>
          <a:p>
            <a:pPr lvl="1" hangingPunct="1">
              <a:lnSpc>
                <a:spcPct val="130000"/>
              </a:lnSpc>
            </a:pPr>
            <a:r>
              <a:rPr lang="fa-IR" sz="2400" dirty="0" smtClean="0"/>
              <a:t>گپ زنی </a:t>
            </a:r>
            <a:r>
              <a:rPr lang="en-US" sz="2400" dirty="0" smtClean="0">
                <a:latin typeface="Times New Roman" pitchFamily="18" charset="0"/>
                <a:cs typeface="Times New Roman" pitchFamily="18" charset="0"/>
              </a:rPr>
              <a:t>Chat</a:t>
            </a:r>
          </a:p>
          <a:p>
            <a:pPr lvl="1" hangingPunct="1">
              <a:lnSpc>
                <a:spcPct val="130000"/>
              </a:lnSpc>
            </a:pPr>
            <a:r>
              <a:rPr lang="fa-IR" sz="2400" dirty="0" smtClean="0"/>
              <a:t>آموزش مجازی </a:t>
            </a:r>
            <a:r>
              <a:rPr lang="en-US" sz="2400" dirty="0" smtClean="0">
                <a:latin typeface="Times New Roman" pitchFamily="18" charset="0"/>
                <a:cs typeface="Times New Roman" pitchFamily="18" charset="0"/>
              </a:rPr>
              <a:t>E - Learning</a:t>
            </a:r>
          </a:p>
          <a:p>
            <a:pPr lvl="1" hangingPunct="1">
              <a:lnSpc>
                <a:spcPct val="130000"/>
              </a:lnSpc>
            </a:pPr>
            <a:r>
              <a:rPr lang="fa-IR" sz="2400" dirty="0" smtClean="0"/>
              <a:t>خرید و فروش </a:t>
            </a:r>
            <a:r>
              <a:rPr lang="en-US" sz="2400" dirty="0" smtClean="0">
                <a:latin typeface="Times New Roman" pitchFamily="18" charset="0"/>
                <a:cs typeface="Times New Roman" pitchFamily="18" charset="0"/>
              </a:rPr>
              <a:t>E – Commerce</a:t>
            </a:r>
          </a:p>
          <a:p>
            <a:pPr lvl="1" hangingPunct="1">
              <a:lnSpc>
                <a:spcPct val="130000"/>
              </a:lnSpc>
            </a:pPr>
            <a:r>
              <a:rPr lang="fa-IR" sz="2400" dirty="0" smtClean="0"/>
              <a:t>کار با کامپیوتر از راه دور </a:t>
            </a:r>
            <a:r>
              <a:rPr lang="en-US" sz="2400" dirty="0" smtClean="0">
                <a:latin typeface="Times New Roman" pitchFamily="18" charset="0"/>
                <a:cs typeface="Times New Roman" pitchFamily="18" charset="0"/>
              </a:rPr>
              <a:t>Telnet</a:t>
            </a:r>
            <a:endParaRPr lang="en-US" sz="2000" dirty="0" smtClean="0">
              <a:latin typeface="Times New Roman" pitchFamily="18" charset="0"/>
              <a:cs typeface="Times New Roman" pitchFamily="18" charset="0"/>
            </a:endParaRPr>
          </a:p>
          <a:p>
            <a:pPr lvl="1" hangingPunct="1">
              <a:lnSpc>
                <a:spcPct val="130000"/>
              </a:lnSpc>
            </a:pPr>
            <a:r>
              <a:rPr lang="fa-IR" sz="2400" dirty="0" smtClean="0"/>
              <a:t>ارسال و دریافت نامه های الکترونیکی </a:t>
            </a:r>
            <a:r>
              <a:rPr lang="en-US" sz="2400" dirty="0" smtClean="0">
                <a:latin typeface="Times New Roman" pitchFamily="18" charset="0"/>
                <a:cs typeface="Times New Roman" pitchFamily="18" charset="0"/>
              </a:rPr>
              <a:t>E-mail</a:t>
            </a:r>
          </a:p>
          <a:p>
            <a:pPr lvl="1" hangingPunct="1">
              <a:lnSpc>
                <a:spcPct val="130000"/>
              </a:lnSpc>
            </a:pPr>
            <a:endParaRPr lang="en-US" sz="2400" dirty="0" smtClean="0"/>
          </a:p>
        </p:txBody>
      </p:sp>
    </p:spTree>
  </p:cSld>
  <p:clrMapOvr>
    <a:masterClrMapping/>
  </p:clrMapOvr>
  <p:transition spd="slow">
    <p:checke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94211"/>
                                        </p:tgtEl>
                                        <p:attrNameLst>
                                          <p:attrName>style.visibility</p:attrName>
                                        </p:attrNameLst>
                                      </p:cBhvr>
                                      <p:to>
                                        <p:strVal val="visible"/>
                                      </p:to>
                                    </p:set>
                                    <p:animEffect transition="in" filter="fade">
                                      <p:cBhvr>
                                        <p:cTn id="7" dur="800" decel="100000"/>
                                        <p:tgtEl>
                                          <p:spTgt spid="94211"/>
                                        </p:tgtEl>
                                      </p:cBhvr>
                                    </p:animEffect>
                                    <p:anim calcmode="lin" valueType="num">
                                      <p:cBhvr>
                                        <p:cTn id="8" dur="800" decel="100000" fill="hold"/>
                                        <p:tgtEl>
                                          <p:spTgt spid="94211"/>
                                        </p:tgtEl>
                                        <p:attrNameLst>
                                          <p:attrName>style.rotation</p:attrName>
                                        </p:attrNameLst>
                                      </p:cBhvr>
                                      <p:tavLst>
                                        <p:tav tm="0">
                                          <p:val>
                                            <p:fltVal val="-90"/>
                                          </p:val>
                                        </p:tav>
                                        <p:tav tm="100000">
                                          <p:val>
                                            <p:fltVal val="0"/>
                                          </p:val>
                                        </p:tav>
                                      </p:tavLst>
                                    </p:anim>
                                    <p:anim calcmode="lin" valueType="num">
                                      <p:cBhvr>
                                        <p:cTn id="9" dur="800" decel="100000" fill="hold"/>
                                        <p:tgtEl>
                                          <p:spTgt spid="94211"/>
                                        </p:tgtEl>
                                        <p:attrNameLst>
                                          <p:attrName>ppt_x</p:attrName>
                                        </p:attrNameLst>
                                      </p:cBhvr>
                                      <p:tavLst>
                                        <p:tav tm="0">
                                          <p:val>
                                            <p:strVal val="#ppt_x+0.4"/>
                                          </p:val>
                                        </p:tav>
                                        <p:tav tm="100000">
                                          <p:val>
                                            <p:strVal val="#ppt_x-0.05"/>
                                          </p:val>
                                        </p:tav>
                                      </p:tavLst>
                                    </p:anim>
                                    <p:anim calcmode="lin" valueType="num">
                                      <p:cBhvr>
                                        <p:cTn id="10" dur="800" decel="100000" fill="hold"/>
                                        <p:tgtEl>
                                          <p:spTgt spid="94211"/>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94211"/>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94211"/>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94212">
                                            <p:txEl>
                                              <p:pRg st="0" end="0"/>
                                            </p:txEl>
                                          </p:spTgt>
                                        </p:tgtEl>
                                        <p:attrNameLst>
                                          <p:attrName>style.visibility</p:attrName>
                                        </p:attrNameLst>
                                      </p:cBhvr>
                                      <p:to>
                                        <p:strVal val="visible"/>
                                      </p:to>
                                    </p:set>
                                    <p:animEffect transition="in" filter="fade">
                                      <p:cBhvr>
                                        <p:cTn id="16" dur="500"/>
                                        <p:tgtEl>
                                          <p:spTgt spid="94212">
                                            <p:txEl>
                                              <p:pRg st="0" end="0"/>
                                            </p:txEl>
                                          </p:spTgt>
                                        </p:tgtEl>
                                      </p:cBhvr>
                                    </p:animEffect>
                                    <p:anim calcmode="lin" valueType="num">
                                      <p:cBhvr>
                                        <p:cTn id="17" dur="500" fill="hold"/>
                                        <p:tgtEl>
                                          <p:spTgt spid="94212">
                                            <p:txEl>
                                              <p:pRg st="0" end="0"/>
                                            </p:txEl>
                                          </p:spTgt>
                                        </p:tgtEl>
                                        <p:attrNameLst>
                                          <p:attrName>ppt_x</p:attrName>
                                        </p:attrNameLst>
                                      </p:cBhvr>
                                      <p:tavLst>
                                        <p:tav tm="0">
                                          <p:val>
                                            <p:strVal val="#ppt_x"/>
                                          </p:val>
                                        </p:tav>
                                        <p:tav tm="100000">
                                          <p:val>
                                            <p:strVal val="#ppt_x"/>
                                          </p:val>
                                        </p:tav>
                                      </p:tavLst>
                                    </p:anim>
                                    <p:anim calcmode="lin" valueType="num">
                                      <p:cBhvr>
                                        <p:cTn id="18" dur="500" fill="hold"/>
                                        <p:tgtEl>
                                          <p:spTgt spid="94212">
                                            <p:txEl>
                                              <p:pRg st="0" end="0"/>
                                            </p:txEl>
                                          </p:spTgt>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47" presetClass="entr" presetSubtype="0" fill="hold" nodeType="afterEffect">
                                  <p:stCondLst>
                                    <p:cond delay="0"/>
                                  </p:stCondLst>
                                  <p:childTnLst>
                                    <p:set>
                                      <p:cBhvr>
                                        <p:cTn id="21" dur="1" fill="hold">
                                          <p:stCondLst>
                                            <p:cond delay="0"/>
                                          </p:stCondLst>
                                        </p:cTn>
                                        <p:tgtEl>
                                          <p:spTgt spid="94212">
                                            <p:txEl>
                                              <p:pRg st="1" end="1"/>
                                            </p:txEl>
                                          </p:spTgt>
                                        </p:tgtEl>
                                        <p:attrNameLst>
                                          <p:attrName>style.visibility</p:attrName>
                                        </p:attrNameLst>
                                      </p:cBhvr>
                                      <p:to>
                                        <p:strVal val="visible"/>
                                      </p:to>
                                    </p:set>
                                    <p:animEffect transition="in" filter="fade">
                                      <p:cBhvr>
                                        <p:cTn id="22" dur="500"/>
                                        <p:tgtEl>
                                          <p:spTgt spid="94212">
                                            <p:txEl>
                                              <p:pRg st="1" end="1"/>
                                            </p:txEl>
                                          </p:spTgt>
                                        </p:tgtEl>
                                      </p:cBhvr>
                                    </p:animEffect>
                                    <p:anim calcmode="lin" valueType="num">
                                      <p:cBhvr>
                                        <p:cTn id="23" dur="500" fill="hold"/>
                                        <p:tgtEl>
                                          <p:spTgt spid="94212">
                                            <p:txEl>
                                              <p:pRg st="1" end="1"/>
                                            </p:txEl>
                                          </p:spTgt>
                                        </p:tgtEl>
                                        <p:attrNameLst>
                                          <p:attrName>ppt_x</p:attrName>
                                        </p:attrNameLst>
                                      </p:cBhvr>
                                      <p:tavLst>
                                        <p:tav tm="0">
                                          <p:val>
                                            <p:strVal val="#ppt_x"/>
                                          </p:val>
                                        </p:tav>
                                        <p:tav tm="100000">
                                          <p:val>
                                            <p:strVal val="#ppt_x"/>
                                          </p:val>
                                        </p:tav>
                                      </p:tavLst>
                                    </p:anim>
                                    <p:anim calcmode="lin" valueType="num">
                                      <p:cBhvr>
                                        <p:cTn id="24" dur="500" fill="hold"/>
                                        <p:tgtEl>
                                          <p:spTgt spid="94212">
                                            <p:txEl>
                                              <p:pRg st="1" end="1"/>
                                            </p:txEl>
                                          </p:spTgt>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47" presetClass="entr" presetSubtype="0" fill="hold" nodeType="afterEffect">
                                  <p:stCondLst>
                                    <p:cond delay="0"/>
                                  </p:stCondLst>
                                  <p:childTnLst>
                                    <p:set>
                                      <p:cBhvr>
                                        <p:cTn id="27" dur="1" fill="hold">
                                          <p:stCondLst>
                                            <p:cond delay="0"/>
                                          </p:stCondLst>
                                        </p:cTn>
                                        <p:tgtEl>
                                          <p:spTgt spid="94212">
                                            <p:txEl>
                                              <p:pRg st="2" end="2"/>
                                            </p:txEl>
                                          </p:spTgt>
                                        </p:tgtEl>
                                        <p:attrNameLst>
                                          <p:attrName>style.visibility</p:attrName>
                                        </p:attrNameLst>
                                      </p:cBhvr>
                                      <p:to>
                                        <p:strVal val="visible"/>
                                      </p:to>
                                    </p:set>
                                    <p:animEffect transition="in" filter="fade">
                                      <p:cBhvr>
                                        <p:cTn id="28" dur="500"/>
                                        <p:tgtEl>
                                          <p:spTgt spid="94212">
                                            <p:txEl>
                                              <p:pRg st="2" end="2"/>
                                            </p:txEl>
                                          </p:spTgt>
                                        </p:tgtEl>
                                      </p:cBhvr>
                                    </p:animEffect>
                                    <p:anim calcmode="lin" valueType="num">
                                      <p:cBhvr>
                                        <p:cTn id="29" dur="500" fill="hold"/>
                                        <p:tgtEl>
                                          <p:spTgt spid="94212">
                                            <p:txEl>
                                              <p:pRg st="2" end="2"/>
                                            </p:txEl>
                                          </p:spTgt>
                                        </p:tgtEl>
                                        <p:attrNameLst>
                                          <p:attrName>ppt_x</p:attrName>
                                        </p:attrNameLst>
                                      </p:cBhvr>
                                      <p:tavLst>
                                        <p:tav tm="0">
                                          <p:val>
                                            <p:strVal val="#ppt_x"/>
                                          </p:val>
                                        </p:tav>
                                        <p:tav tm="100000">
                                          <p:val>
                                            <p:strVal val="#ppt_x"/>
                                          </p:val>
                                        </p:tav>
                                      </p:tavLst>
                                    </p:anim>
                                    <p:anim calcmode="lin" valueType="num">
                                      <p:cBhvr>
                                        <p:cTn id="30" dur="500" fill="hold"/>
                                        <p:tgtEl>
                                          <p:spTgt spid="94212">
                                            <p:txEl>
                                              <p:pRg st="2" end="2"/>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7" presetClass="entr" presetSubtype="0" fill="hold" nodeType="afterEffect">
                                  <p:stCondLst>
                                    <p:cond delay="0"/>
                                  </p:stCondLst>
                                  <p:childTnLst>
                                    <p:set>
                                      <p:cBhvr>
                                        <p:cTn id="33" dur="1" fill="hold">
                                          <p:stCondLst>
                                            <p:cond delay="0"/>
                                          </p:stCondLst>
                                        </p:cTn>
                                        <p:tgtEl>
                                          <p:spTgt spid="94212">
                                            <p:txEl>
                                              <p:pRg st="3" end="3"/>
                                            </p:txEl>
                                          </p:spTgt>
                                        </p:tgtEl>
                                        <p:attrNameLst>
                                          <p:attrName>style.visibility</p:attrName>
                                        </p:attrNameLst>
                                      </p:cBhvr>
                                      <p:to>
                                        <p:strVal val="visible"/>
                                      </p:to>
                                    </p:set>
                                    <p:animEffect transition="in" filter="fade">
                                      <p:cBhvr>
                                        <p:cTn id="34" dur="500"/>
                                        <p:tgtEl>
                                          <p:spTgt spid="94212">
                                            <p:txEl>
                                              <p:pRg st="3" end="3"/>
                                            </p:txEl>
                                          </p:spTgt>
                                        </p:tgtEl>
                                      </p:cBhvr>
                                    </p:animEffect>
                                    <p:anim calcmode="lin" valueType="num">
                                      <p:cBhvr>
                                        <p:cTn id="35" dur="500" fill="hold"/>
                                        <p:tgtEl>
                                          <p:spTgt spid="94212">
                                            <p:txEl>
                                              <p:pRg st="3" end="3"/>
                                            </p:txEl>
                                          </p:spTgt>
                                        </p:tgtEl>
                                        <p:attrNameLst>
                                          <p:attrName>ppt_x</p:attrName>
                                        </p:attrNameLst>
                                      </p:cBhvr>
                                      <p:tavLst>
                                        <p:tav tm="0">
                                          <p:val>
                                            <p:strVal val="#ppt_x"/>
                                          </p:val>
                                        </p:tav>
                                        <p:tav tm="100000">
                                          <p:val>
                                            <p:strVal val="#ppt_x"/>
                                          </p:val>
                                        </p:tav>
                                      </p:tavLst>
                                    </p:anim>
                                    <p:anim calcmode="lin" valueType="num">
                                      <p:cBhvr>
                                        <p:cTn id="36" dur="500" fill="hold"/>
                                        <p:tgtEl>
                                          <p:spTgt spid="94212">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7" presetClass="entr" presetSubtype="0" fill="hold" nodeType="afterEffect">
                                  <p:stCondLst>
                                    <p:cond delay="0"/>
                                  </p:stCondLst>
                                  <p:childTnLst>
                                    <p:set>
                                      <p:cBhvr>
                                        <p:cTn id="39" dur="1" fill="hold">
                                          <p:stCondLst>
                                            <p:cond delay="0"/>
                                          </p:stCondLst>
                                        </p:cTn>
                                        <p:tgtEl>
                                          <p:spTgt spid="94212">
                                            <p:txEl>
                                              <p:pRg st="4" end="4"/>
                                            </p:txEl>
                                          </p:spTgt>
                                        </p:tgtEl>
                                        <p:attrNameLst>
                                          <p:attrName>style.visibility</p:attrName>
                                        </p:attrNameLst>
                                      </p:cBhvr>
                                      <p:to>
                                        <p:strVal val="visible"/>
                                      </p:to>
                                    </p:set>
                                    <p:animEffect transition="in" filter="fade">
                                      <p:cBhvr>
                                        <p:cTn id="40" dur="500"/>
                                        <p:tgtEl>
                                          <p:spTgt spid="94212">
                                            <p:txEl>
                                              <p:pRg st="4" end="4"/>
                                            </p:txEl>
                                          </p:spTgt>
                                        </p:tgtEl>
                                      </p:cBhvr>
                                    </p:animEffect>
                                    <p:anim calcmode="lin" valueType="num">
                                      <p:cBhvr>
                                        <p:cTn id="41" dur="500" fill="hold"/>
                                        <p:tgtEl>
                                          <p:spTgt spid="94212">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94212">
                                            <p:txEl>
                                              <p:pRg st="4" end="4"/>
                                            </p:txEl>
                                          </p:spTgt>
                                        </p:tgtEl>
                                        <p:attrNameLst>
                                          <p:attrName>ppt_y</p:attrName>
                                        </p:attrNameLst>
                                      </p:cBhvr>
                                      <p:tavLst>
                                        <p:tav tm="0">
                                          <p:val>
                                            <p:strVal val="#ppt_y-.1"/>
                                          </p:val>
                                        </p:tav>
                                        <p:tav tm="100000">
                                          <p:val>
                                            <p:strVal val="#ppt_y"/>
                                          </p:val>
                                        </p:tav>
                                      </p:tavLst>
                                    </p:anim>
                                  </p:childTnLst>
                                </p:cTn>
                              </p:par>
                              <p:par>
                                <p:cTn id="43" presetID="34" presetClass="entr" presetSubtype="0" fill="hold" nodeType="withEffect">
                                  <p:stCondLst>
                                    <p:cond delay="0"/>
                                  </p:stCondLst>
                                  <p:childTnLst>
                                    <p:set>
                                      <p:cBhvr>
                                        <p:cTn id="44" dur="1" fill="hold">
                                          <p:stCondLst>
                                            <p:cond delay="0"/>
                                          </p:stCondLst>
                                        </p:cTn>
                                        <p:tgtEl>
                                          <p:spTgt spid="94210"/>
                                        </p:tgtEl>
                                        <p:attrNameLst>
                                          <p:attrName>style.visibility</p:attrName>
                                        </p:attrNameLst>
                                      </p:cBhvr>
                                      <p:to>
                                        <p:strVal val="visible"/>
                                      </p:to>
                                    </p:set>
                                    <p:anim from="(-#ppt_w/2)" to="(#ppt_x)" calcmode="lin" valueType="num">
                                      <p:cBhvr>
                                        <p:cTn id="45" dur="600" fill="hold">
                                          <p:stCondLst>
                                            <p:cond delay="0"/>
                                          </p:stCondLst>
                                        </p:cTn>
                                        <p:tgtEl>
                                          <p:spTgt spid="94210"/>
                                        </p:tgtEl>
                                        <p:attrNameLst>
                                          <p:attrName>ppt_x</p:attrName>
                                        </p:attrNameLst>
                                      </p:cBhvr>
                                    </p:anim>
                                    <p:anim from="0" to="-1.0" calcmode="lin" valueType="num">
                                      <p:cBhvr>
                                        <p:cTn id="46" dur="200" decel="50000" autoRev="1" fill="hold">
                                          <p:stCondLst>
                                            <p:cond delay="600"/>
                                          </p:stCondLst>
                                        </p:cTn>
                                        <p:tgtEl>
                                          <p:spTgt spid="94210"/>
                                        </p:tgtEl>
                                        <p:attrNameLst>
                                          <p:attrName>xshear</p:attrName>
                                        </p:attrNameLst>
                                      </p:cBhvr>
                                    </p:anim>
                                    <p:animScale>
                                      <p:cBhvr>
                                        <p:cTn id="47" dur="200" decel="100000" autoRev="1" fill="hold">
                                          <p:stCondLst>
                                            <p:cond delay="600"/>
                                          </p:stCondLst>
                                        </p:cTn>
                                        <p:tgtEl>
                                          <p:spTgt spid="94210"/>
                                        </p:tgtEl>
                                      </p:cBhvr>
                                      <p:from x="100000" y="100000"/>
                                      <p:to x="80000" y="100000"/>
                                    </p:animScale>
                                    <p:anim by="(#ppt_h/3+#ppt_w*0.1)" calcmode="lin" valueType="num">
                                      <p:cBhvr additive="sum">
                                        <p:cTn id="48" dur="200" decel="100000" autoRev="1" fill="hold">
                                          <p:stCondLst>
                                            <p:cond delay="600"/>
                                          </p:stCondLst>
                                        </p:cTn>
                                        <p:tgtEl>
                                          <p:spTgt spid="94210"/>
                                        </p:tgtEl>
                                        <p:attrNameLst>
                                          <p:attrName>ppt_x</p:attrName>
                                        </p:attrNameLst>
                                      </p:cBhvr>
                                    </p:anim>
                                  </p:childTnLst>
                                </p:cTn>
                              </p:par>
                            </p:childTnLst>
                          </p:cTn>
                        </p:par>
                        <p:par>
                          <p:cTn id="49" fill="hold">
                            <p:stCondLst>
                              <p:cond delay="4000"/>
                            </p:stCondLst>
                            <p:childTnLst>
                              <p:par>
                                <p:cTn id="50" presetID="47" presetClass="entr" presetSubtype="0" fill="hold" nodeType="afterEffect">
                                  <p:stCondLst>
                                    <p:cond delay="0"/>
                                  </p:stCondLst>
                                  <p:childTnLst>
                                    <p:set>
                                      <p:cBhvr>
                                        <p:cTn id="51" dur="1" fill="hold">
                                          <p:stCondLst>
                                            <p:cond delay="0"/>
                                          </p:stCondLst>
                                        </p:cTn>
                                        <p:tgtEl>
                                          <p:spTgt spid="94212">
                                            <p:txEl>
                                              <p:pRg st="5" end="5"/>
                                            </p:txEl>
                                          </p:spTgt>
                                        </p:tgtEl>
                                        <p:attrNameLst>
                                          <p:attrName>style.visibility</p:attrName>
                                        </p:attrNameLst>
                                      </p:cBhvr>
                                      <p:to>
                                        <p:strVal val="visible"/>
                                      </p:to>
                                    </p:set>
                                    <p:animEffect transition="in" filter="fade">
                                      <p:cBhvr>
                                        <p:cTn id="52" dur="500"/>
                                        <p:tgtEl>
                                          <p:spTgt spid="94212">
                                            <p:txEl>
                                              <p:pRg st="5" end="5"/>
                                            </p:txEl>
                                          </p:spTgt>
                                        </p:tgtEl>
                                      </p:cBhvr>
                                    </p:animEffect>
                                    <p:anim calcmode="lin" valueType="num">
                                      <p:cBhvr>
                                        <p:cTn id="53" dur="500" fill="hold"/>
                                        <p:tgtEl>
                                          <p:spTgt spid="94212">
                                            <p:txEl>
                                              <p:pRg st="5" end="5"/>
                                            </p:txEl>
                                          </p:spTgt>
                                        </p:tgtEl>
                                        <p:attrNameLst>
                                          <p:attrName>ppt_x</p:attrName>
                                        </p:attrNameLst>
                                      </p:cBhvr>
                                      <p:tavLst>
                                        <p:tav tm="0">
                                          <p:val>
                                            <p:strVal val="#ppt_x"/>
                                          </p:val>
                                        </p:tav>
                                        <p:tav tm="100000">
                                          <p:val>
                                            <p:strVal val="#ppt_x"/>
                                          </p:val>
                                        </p:tav>
                                      </p:tavLst>
                                    </p:anim>
                                    <p:anim calcmode="lin" valueType="num">
                                      <p:cBhvr>
                                        <p:cTn id="54" dur="500" fill="hold"/>
                                        <p:tgtEl>
                                          <p:spTgt spid="94212">
                                            <p:txEl>
                                              <p:pRg st="5" end="5"/>
                                            </p:txEl>
                                          </p:spTgt>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47" presetClass="entr" presetSubtype="0" fill="hold" nodeType="afterEffect">
                                  <p:stCondLst>
                                    <p:cond delay="0"/>
                                  </p:stCondLst>
                                  <p:childTnLst>
                                    <p:set>
                                      <p:cBhvr>
                                        <p:cTn id="57" dur="1" fill="hold">
                                          <p:stCondLst>
                                            <p:cond delay="0"/>
                                          </p:stCondLst>
                                        </p:cTn>
                                        <p:tgtEl>
                                          <p:spTgt spid="94212">
                                            <p:txEl>
                                              <p:pRg st="6" end="6"/>
                                            </p:txEl>
                                          </p:spTgt>
                                        </p:tgtEl>
                                        <p:attrNameLst>
                                          <p:attrName>style.visibility</p:attrName>
                                        </p:attrNameLst>
                                      </p:cBhvr>
                                      <p:to>
                                        <p:strVal val="visible"/>
                                      </p:to>
                                    </p:set>
                                    <p:animEffect transition="in" filter="fade">
                                      <p:cBhvr>
                                        <p:cTn id="58" dur="500"/>
                                        <p:tgtEl>
                                          <p:spTgt spid="94212">
                                            <p:txEl>
                                              <p:pRg st="6" end="6"/>
                                            </p:txEl>
                                          </p:spTgt>
                                        </p:tgtEl>
                                      </p:cBhvr>
                                    </p:animEffect>
                                    <p:anim calcmode="lin" valueType="num">
                                      <p:cBhvr>
                                        <p:cTn id="59" dur="500" fill="hold"/>
                                        <p:tgtEl>
                                          <p:spTgt spid="94212">
                                            <p:txEl>
                                              <p:pRg st="6" end="6"/>
                                            </p:txEl>
                                          </p:spTgt>
                                        </p:tgtEl>
                                        <p:attrNameLst>
                                          <p:attrName>ppt_x</p:attrName>
                                        </p:attrNameLst>
                                      </p:cBhvr>
                                      <p:tavLst>
                                        <p:tav tm="0">
                                          <p:val>
                                            <p:strVal val="#ppt_x"/>
                                          </p:val>
                                        </p:tav>
                                        <p:tav tm="100000">
                                          <p:val>
                                            <p:strVal val="#ppt_x"/>
                                          </p:val>
                                        </p:tav>
                                      </p:tavLst>
                                    </p:anim>
                                    <p:anim calcmode="lin" valueType="num">
                                      <p:cBhvr>
                                        <p:cTn id="60" dur="500" fill="hold"/>
                                        <p:tgtEl>
                                          <p:spTgt spid="94212">
                                            <p:txEl>
                                              <p:pRg st="6" end="6"/>
                                            </p:txEl>
                                          </p:spTgt>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47" presetClass="entr" presetSubtype="0" fill="hold" nodeType="afterEffect">
                                  <p:stCondLst>
                                    <p:cond delay="0"/>
                                  </p:stCondLst>
                                  <p:childTnLst>
                                    <p:set>
                                      <p:cBhvr>
                                        <p:cTn id="63" dur="1" fill="hold">
                                          <p:stCondLst>
                                            <p:cond delay="0"/>
                                          </p:stCondLst>
                                        </p:cTn>
                                        <p:tgtEl>
                                          <p:spTgt spid="94212">
                                            <p:txEl>
                                              <p:pRg st="7" end="7"/>
                                            </p:txEl>
                                          </p:spTgt>
                                        </p:tgtEl>
                                        <p:attrNameLst>
                                          <p:attrName>style.visibility</p:attrName>
                                        </p:attrNameLst>
                                      </p:cBhvr>
                                      <p:to>
                                        <p:strVal val="visible"/>
                                      </p:to>
                                    </p:set>
                                    <p:animEffect transition="in" filter="fade">
                                      <p:cBhvr>
                                        <p:cTn id="64" dur="500"/>
                                        <p:tgtEl>
                                          <p:spTgt spid="94212">
                                            <p:txEl>
                                              <p:pRg st="7" end="7"/>
                                            </p:txEl>
                                          </p:spTgt>
                                        </p:tgtEl>
                                      </p:cBhvr>
                                    </p:animEffect>
                                    <p:anim calcmode="lin" valueType="num">
                                      <p:cBhvr>
                                        <p:cTn id="65" dur="500" fill="hold"/>
                                        <p:tgtEl>
                                          <p:spTgt spid="94212">
                                            <p:txEl>
                                              <p:pRg st="7" end="7"/>
                                            </p:txEl>
                                          </p:spTgt>
                                        </p:tgtEl>
                                        <p:attrNameLst>
                                          <p:attrName>ppt_x</p:attrName>
                                        </p:attrNameLst>
                                      </p:cBhvr>
                                      <p:tavLst>
                                        <p:tav tm="0">
                                          <p:val>
                                            <p:strVal val="#ppt_x"/>
                                          </p:val>
                                        </p:tav>
                                        <p:tav tm="100000">
                                          <p:val>
                                            <p:strVal val="#ppt_x"/>
                                          </p:val>
                                        </p:tav>
                                      </p:tavLst>
                                    </p:anim>
                                    <p:anim calcmode="lin" valueType="num">
                                      <p:cBhvr>
                                        <p:cTn id="66" dur="500" fill="hold"/>
                                        <p:tgtEl>
                                          <p:spTgt spid="94212">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1"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title"/>
          </p:nvPr>
        </p:nvSpPr>
        <p:spPr/>
        <p:txBody>
          <a:bodyPr/>
          <a:lstStyle/>
          <a:p>
            <a:r>
              <a:rPr lang="fa-IR" sz="2700" dirty="0" smtClean="0"/>
              <a:t>شبکه جهانی وب  </a:t>
            </a:r>
            <a:r>
              <a:rPr lang="en-US" sz="3200" b="1" dirty="0" smtClean="0">
                <a:latin typeface="Times New Roman" pitchFamily="18" charset="0"/>
                <a:cs typeface="Times New Roman" pitchFamily="18" charset="0"/>
              </a:rPr>
              <a:t>www</a:t>
            </a:r>
            <a:endParaRPr lang="en-US" sz="2700" b="1" dirty="0" smtClean="0">
              <a:latin typeface="Times New Roman" pitchFamily="18" charset="0"/>
              <a:cs typeface="Times New Roman" pitchFamily="18" charset="0"/>
            </a:endParaRPr>
          </a:p>
        </p:txBody>
      </p:sp>
      <p:sp>
        <p:nvSpPr>
          <p:cNvPr id="94211" name="Content Placeholder 2"/>
          <p:cNvSpPr>
            <a:spLocks noGrp="1"/>
          </p:cNvSpPr>
          <p:nvPr>
            <p:ph idx="1"/>
          </p:nvPr>
        </p:nvSpPr>
        <p:spPr/>
        <p:txBody>
          <a:bodyPr/>
          <a:lstStyle/>
          <a:p>
            <a:pPr>
              <a:defRPr/>
            </a:pPr>
            <a:r>
              <a:rPr lang="en-US" dirty="0" smtClean="0">
                <a:latin typeface="Times New Roman" pitchFamily="18" charset="0"/>
                <a:cs typeface="Times New Roman" pitchFamily="18" charset="0"/>
              </a:rPr>
              <a:t>World</a:t>
            </a:r>
            <a:r>
              <a:rPr lang="en-US" dirty="0" smtClean="0">
                <a:cs typeface="+mj-cs"/>
              </a:rPr>
              <a:t> </a:t>
            </a:r>
            <a:r>
              <a:rPr lang="en-US" dirty="0" smtClean="0">
                <a:latin typeface="Times New Roman" pitchFamily="18" charset="0"/>
                <a:cs typeface="Times New Roman" pitchFamily="18" charset="0"/>
              </a:rPr>
              <a:t>Wide</a:t>
            </a:r>
            <a:r>
              <a:rPr lang="en-US" dirty="0" smtClean="0">
                <a:cs typeface="+mj-cs"/>
              </a:rPr>
              <a:t> </a:t>
            </a:r>
            <a:r>
              <a:rPr lang="en-US" dirty="0" smtClean="0">
                <a:latin typeface="Times New Roman" pitchFamily="18" charset="0"/>
                <a:cs typeface="Times New Roman" pitchFamily="18" charset="0"/>
              </a:rPr>
              <a:t>Web</a:t>
            </a:r>
            <a:r>
              <a:rPr lang="fa-IR" dirty="0" smtClean="0">
                <a:cs typeface="+mj-cs"/>
              </a:rPr>
              <a:t> </a:t>
            </a:r>
            <a:r>
              <a:rPr lang="fa-IR" dirty="0" smtClean="0"/>
              <a:t>یا وب جهانی به مجموعه اسنادی گفته می شود که به صورت صفحات خاصی به نام صفحه وب روی شبکه اینترنت قرار داده شده است.</a:t>
            </a:r>
            <a:endParaRPr lang="en-US" dirty="0" smtClean="0"/>
          </a:p>
        </p:txBody>
      </p:sp>
      <p:pic>
        <p:nvPicPr>
          <p:cNvPr id="95236" name="Picture 5" descr="www.jpg"/>
          <p:cNvPicPr>
            <a:picLocks noChangeAspect="1"/>
          </p:cNvPicPr>
          <p:nvPr/>
        </p:nvPicPr>
        <p:blipFill>
          <a:blip r:embed="rId2" cstate="print"/>
          <a:srcRect/>
          <a:stretch>
            <a:fillRect/>
          </a:stretch>
        </p:blipFill>
        <p:spPr bwMode="auto">
          <a:xfrm>
            <a:off x="214313" y="3286125"/>
            <a:ext cx="5133975" cy="3286125"/>
          </a:xfrm>
          <a:prstGeom prst="rect">
            <a:avLst/>
          </a:prstGeom>
          <a:noFill/>
          <a:ln w="9525">
            <a:noFill/>
            <a:miter lim="800000"/>
            <a:headEnd/>
            <a:tailEnd/>
          </a:ln>
        </p:spPr>
      </p:pic>
      <p:pic>
        <p:nvPicPr>
          <p:cNvPr id="95237" name="Picture 7" descr="www-confusion.jpg"/>
          <p:cNvPicPr>
            <a:picLocks noChangeAspect="1"/>
          </p:cNvPicPr>
          <p:nvPr/>
        </p:nvPicPr>
        <p:blipFill>
          <a:blip r:embed="rId3" cstate="print"/>
          <a:srcRect/>
          <a:stretch>
            <a:fillRect/>
          </a:stretch>
        </p:blipFill>
        <p:spPr bwMode="auto">
          <a:xfrm>
            <a:off x="6286500" y="2928938"/>
            <a:ext cx="1557338" cy="1554162"/>
          </a:xfrm>
          <a:prstGeom prst="rect">
            <a:avLst/>
          </a:prstGeom>
          <a:noFill/>
          <a:ln w="9525">
            <a:noFill/>
            <a:miter lim="800000"/>
            <a:headEnd/>
            <a:tailEnd/>
          </a:ln>
        </p:spPr>
      </p:pic>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95234"/>
                                        </p:tgtEl>
                                        <p:attrNameLst>
                                          <p:attrName>style.visibility</p:attrName>
                                        </p:attrNameLst>
                                      </p:cBhvr>
                                      <p:to>
                                        <p:strVal val="visible"/>
                                      </p:to>
                                    </p:set>
                                    <p:animEffect transition="in" filter="fade">
                                      <p:cBhvr>
                                        <p:cTn id="7" dur="800" decel="100000"/>
                                        <p:tgtEl>
                                          <p:spTgt spid="95234"/>
                                        </p:tgtEl>
                                      </p:cBhvr>
                                    </p:animEffect>
                                    <p:anim calcmode="lin" valueType="num">
                                      <p:cBhvr>
                                        <p:cTn id="8" dur="800" decel="100000" fill="hold"/>
                                        <p:tgtEl>
                                          <p:spTgt spid="95234"/>
                                        </p:tgtEl>
                                        <p:attrNameLst>
                                          <p:attrName>style.rotation</p:attrName>
                                        </p:attrNameLst>
                                      </p:cBhvr>
                                      <p:tavLst>
                                        <p:tav tm="0">
                                          <p:val>
                                            <p:fltVal val="-90"/>
                                          </p:val>
                                        </p:tav>
                                        <p:tav tm="100000">
                                          <p:val>
                                            <p:fltVal val="0"/>
                                          </p:val>
                                        </p:tav>
                                      </p:tavLst>
                                    </p:anim>
                                    <p:anim calcmode="lin" valueType="num">
                                      <p:cBhvr>
                                        <p:cTn id="9" dur="800" decel="100000" fill="hold"/>
                                        <p:tgtEl>
                                          <p:spTgt spid="95234"/>
                                        </p:tgtEl>
                                        <p:attrNameLst>
                                          <p:attrName>ppt_x</p:attrName>
                                        </p:attrNameLst>
                                      </p:cBhvr>
                                      <p:tavLst>
                                        <p:tav tm="0">
                                          <p:val>
                                            <p:strVal val="#ppt_x+0.4"/>
                                          </p:val>
                                        </p:tav>
                                        <p:tav tm="100000">
                                          <p:val>
                                            <p:strVal val="#ppt_x-0.05"/>
                                          </p:val>
                                        </p:tav>
                                      </p:tavLst>
                                    </p:anim>
                                    <p:anim calcmode="lin" valueType="num">
                                      <p:cBhvr>
                                        <p:cTn id="10" dur="800" decel="100000" fill="hold"/>
                                        <p:tgtEl>
                                          <p:spTgt spid="9523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9523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95234"/>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94211">
                                            <p:txEl>
                                              <p:pRg st="0" end="0"/>
                                            </p:txEl>
                                          </p:spTgt>
                                        </p:tgtEl>
                                        <p:attrNameLst>
                                          <p:attrName>style.visibility</p:attrName>
                                        </p:attrNameLst>
                                      </p:cBhvr>
                                      <p:to>
                                        <p:strVal val="visible"/>
                                      </p:to>
                                    </p:set>
                                    <p:animEffect transition="in" filter="fade">
                                      <p:cBhvr>
                                        <p:cTn id="16" dur="500"/>
                                        <p:tgtEl>
                                          <p:spTgt spid="94211">
                                            <p:txEl>
                                              <p:pRg st="0" end="0"/>
                                            </p:txEl>
                                          </p:spTgt>
                                        </p:tgtEl>
                                      </p:cBhvr>
                                    </p:animEffect>
                                    <p:anim calcmode="lin" valueType="num">
                                      <p:cBhvr>
                                        <p:cTn id="17" dur="500" fill="hold"/>
                                        <p:tgtEl>
                                          <p:spTgt spid="94211">
                                            <p:txEl>
                                              <p:pRg st="0" end="0"/>
                                            </p:txEl>
                                          </p:spTgt>
                                        </p:tgtEl>
                                        <p:attrNameLst>
                                          <p:attrName>ppt_x</p:attrName>
                                        </p:attrNameLst>
                                      </p:cBhvr>
                                      <p:tavLst>
                                        <p:tav tm="0">
                                          <p:val>
                                            <p:strVal val="#ppt_x"/>
                                          </p:val>
                                        </p:tav>
                                        <p:tav tm="100000">
                                          <p:val>
                                            <p:strVal val="#ppt_x"/>
                                          </p:val>
                                        </p:tav>
                                      </p:tavLst>
                                    </p:anim>
                                    <p:anim calcmode="lin" valueType="num">
                                      <p:cBhvr>
                                        <p:cTn id="18" dur="500" fill="hold"/>
                                        <p:tgtEl>
                                          <p:spTgt spid="94211">
                                            <p:txEl>
                                              <p:pRg st="0" end="0"/>
                                            </p:txEl>
                                          </p:spTgt>
                                        </p:tgtEl>
                                        <p:attrNameLst>
                                          <p:attrName>ppt_y</p:attrName>
                                        </p:attrNameLst>
                                      </p:cBhvr>
                                      <p:tavLst>
                                        <p:tav tm="0">
                                          <p:val>
                                            <p:strVal val="#ppt_y-.1"/>
                                          </p:val>
                                        </p:tav>
                                        <p:tav tm="100000">
                                          <p:val>
                                            <p:strVal val="#ppt_y"/>
                                          </p:val>
                                        </p:tav>
                                      </p:tavLst>
                                    </p:anim>
                                  </p:childTnLst>
                                </p:cTn>
                              </p:par>
                              <p:par>
                                <p:cTn id="19" presetID="48" presetClass="entr" presetSubtype="0" accel="50000" fill="hold" nodeType="withEffect">
                                  <p:stCondLst>
                                    <p:cond delay="0"/>
                                  </p:stCondLst>
                                  <p:childTnLst>
                                    <p:set>
                                      <p:cBhvr>
                                        <p:cTn id="20" dur="1" fill="hold">
                                          <p:stCondLst>
                                            <p:cond delay="0"/>
                                          </p:stCondLst>
                                        </p:cTn>
                                        <p:tgtEl>
                                          <p:spTgt spid="95236"/>
                                        </p:tgtEl>
                                        <p:attrNameLst>
                                          <p:attrName>style.visibility</p:attrName>
                                        </p:attrNameLst>
                                      </p:cBhvr>
                                      <p:to>
                                        <p:strVal val="visible"/>
                                      </p:to>
                                    </p:set>
                                    <p:anim calcmode="lin" valueType="num">
                                      <p:cBhvr>
                                        <p:cTn id="21" dur="1000" fill="hold"/>
                                        <p:tgtEl>
                                          <p:spTgt spid="95236"/>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2" dur="1000" fill="hold"/>
                                        <p:tgtEl>
                                          <p:spTgt spid="95236"/>
                                        </p:tgtEl>
                                        <p:attrNameLst>
                                          <p:attrName>ppt_x</p:attrName>
                                        </p:attrNameLst>
                                      </p:cBhvr>
                                      <p:tavLst>
                                        <p:tav tm="0">
                                          <p:val>
                                            <p:fltVal val="-1"/>
                                          </p:val>
                                        </p:tav>
                                        <p:tav tm="50000">
                                          <p:val>
                                            <p:fltVal val="0.95"/>
                                          </p:val>
                                        </p:tav>
                                        <p:tav tm="100000">
                                          <p:val>
                                            <p:strVal val="#ppt_x"/>
                                          </p:val>
                                        </p:tav>
                                      </p:tavLst>
                                    </p:anim>
                                    <p:anim calcmode="lin" valueType="num">
                                      <p:cBhvr>
                                        <p:cTn id="23" dur="1000" fill="hold"/>
                                        <p:tgtEl>
                                          <p:spTgt spid="95236"/>
                                        </p:tgtEl>
                                        <p:attrNameLst>
                                          <p:attrName>ppt_y</p:attrName>
                                        </p:attrNameLst>
                                      </p:cBhvr>
                                      <p:tavLst>
                                        <p:tav tm="0">
                                          <p:val>
                                            <p:strVal val="#ppt_y"/>
                                          </p:val>
                                        </p:tav>
                                        <p:tav tm="100000">
                                          <p:val>
                                            <p:strVal val="#ppt_y"/>
                                          </p:val>
                                        </p:tav>
                                      </p:tavLst>
                                    </p:anim>
                                    <p:animEffect transition="in" filter="fade">
                                      <p:cBhvr>
                                        <p:cTn id="24" dur="1000"/>
                                        <p:tgtEl>
                                          <p:spTgt spid="95236"/>
                                        </p:tgtEl>
                                      </p:cBhvr>
                                    </p:animEffect>
                                  </p:childTnLst>
                                </p:cTn>
                              </p:par>
                              <p:par>
                                <p:cTn id="25" presetID="37" presetClass="entr" presetSubtype="0" fill="hold" nodeType="withEffect">
                                  <p:stCondLst>
                                    <p:cond delay="0"/>
                                  </p:stCondLst>
                                  <p:childTnLst>
                                    <p:set>
                                      <p:cBhvr>
                                        <p:cTn id="26" dur="1" fill="hold">
                                          <p:stCondLst>
                                            <p:cond delay="0"/>
                                          </p:stCondLst>
                                        </p:cTn>
                                        <p:tgtEl>
                                          <p:spTgt spid="95237"/>
                                        </p:tgtEl>
                                        <p:attrNameLst>
                                          <p:attrName>style.visibility</p:attrName>
                                        </p:attrNameLst>
                                      </p:cBhvr>
                                      <p:to>
                                        <p:strVal val="visible"/>
                                      </p:to>
                                    </p:set>
                                    <p:animEffect transition="in" filter="fade">
                                      <p:cBhvr>
                                        <p:cTn id="27" dur="1000"/>
                                        <p:tgtEl>
                                          <p:spTgt spid="95237"/>
                                        </p:tgtEl>
                                      </p:cBhvr>
                                    </p:animEffect>
                                    <p:anim calcmode="lin" valueType="num">
                                      <p:cBhvr>
                                        <p:cTn id="28" dur="1000" fill="hold"/>
                                        <p:tgtEl>
                                          <p:spTgt spid="95237"/>
                                        </p:tgtEl>
                                        <p:attrNameLst>
                                          <p:attrName>ppt_x</p:attrName>
                                        </p:attrNameLst>
                                      </p:cBhvr>
                                      <p:tavLst>
                                        <p:tav tm="0">
                                          <p:val>
                                            <p:strVal val="#ppt_x"/>
                                          </p:val>
                                        </p:tav>
                                        <p:tav tm="100000">
                                          <p:val>
                                            <p:strVal val="#ppt_x"/>
                                          </p:val>
                                        </p:tav>
                                      </p:tavLst>
                                    </p:anim>
                                    <p:anim calcmode="lin" valueType="num">
                                      <p:cBhvr>
                                        <p:cTn id="29" dur="900" decel="100000" fill="hold"/>
                                        <p:tgtEl>
                                          <p:spTgt spid="95237"/>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9523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4"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3" descr="1-6.gif"/>
          <p:cNvPicPr>
            <a:picLocks noChangeAspect="1"/>
          </p:cNvPicPr>
          <p:nvPr/>
        </p:nvPicPr>
        <p:blipFill>
          <a:blip r:embed="rId2" cstate="print"/>
          <a:srcRect/>
          <a:stretch>
            <a:fillRect/>
          </a:stretch>
        </p:blipFill>
        <p:spPr bwMode="auto">
          <a:xfrm>
            <a:off x="257175" y="2500313"/>
            <a:ext cx="3575050" cy="4286250"/>
          </a:xfrm>
          <a:prstGeom prst="rect">
            <a:avLst/>
          </a:prstGeom>
          <a:noFill/>
          <a:ln w="9525">
            <a:noFill/>
            <a:miter lim="800000"/>
            <a:headEnd/>
            <a:tailEnd/>
          </a:ln>
        </p:spPr>
      </p:pic>
      <p:sp>
        <p:nvSpPr>
          <p:cNvPr id="96259" name="Title 1"/>
          <p:cNvSpPr>
            <a:spLocks noGrp="1"/>
          </p:cNvSpPr>
          <p:nvPr>
            <p:ph type="title"/>
          </p:nvPr>
        </p:nvSpPr>
        <p:spPr/>
        <p:txBody>
          <a:bodyPr/>
          <a:lstStyle/>
          <a:p>
            <a:pPr algn="r"/>
            <a:r>
              <a:rPr lang="fa-IR" dirty="0" smtClean="0"/>
              <a:t>شبکه اینترانت  </a:t>
            </a:r>
            <a:r>
              <a:rPr lang="en-US" b="1" dirty="0" smtClean="0">
                <a:latin typeface="Times New Roman" pitchFamily="18" charset="0"/>
                <a:cs typeface="Times New Roman" pitchFamily="18" charset="0"/>
              </a:rPr>
              <a:t>Intranet</a:t>
            </a:r>
          </a:p>
        </p:txBody>
      </p:sp>
      <p:sp>
        <p:nvSpPr>
          <p:cNvPr id="96260" name="Content Placeholder 2"/>
          <p:cNvSpPr>
            <a:spLocks noGrp="1"/>
          </p:cNvSpPr>
          <p:nvPr>
            <p:ph idx="1"/>
          </p:nvPr>
        </p:nvSpPr>
        <p:spPr/>
        <p:txBody>
          <a:bodyPr/>
          <a:lstStyle/>
          <a:p>
            <a:r>
              <a:rPr lang="fa-IR" sz="2600" dirty="0" smtClean="0"/>
              <a:t>یک نوع شبکه خصوصی و مبتنی بر قوانین شبکه اینترنت</a:t>
            </a:r>
          </a:p>
          <a:p>
            <a:r>
              <a:rPr lang="fa-IR" sz="2600" dirty="0" smtClean="0"/>
              <a:t>برای کاربردهای خاص استفاده شده و به شبکه اینترنت متصل نیست</a:t>
            </a:r>
          </a:p>
          <a:p>
            <a:r>
              <a:rPr lang="fa-IR" sz="2600" dirty="0" smtClean="0"/>
              <a:t>مثال : شبکه ارتباطی آموزشگاهها و مدارس کشور</a:t>
            </a:r>
          </a:p>
          <a:p>
            <a:endParaRPr lang="en-US" sz="2400" dirty="0" smtClean="0"/>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96259"/>
                                        </p:tgtEl>
                                        <p:attrNameLst>
                                          <p:attrName>style.visibility</p:attrName>
                                        </p:attrNameLst>
                                      </p:cBhvr>
                                      <p:to>
                                        <p:strVal val="visible"/>
                                      </p:to>
                                    </p:set>
                                    <p:animEffect transition="in" filter="fade">
                                      <p:cBhvr>
                                        <p:cTn id="7" dur="800" decel="100000"/>
                                        <p:tgtEl>
                                          <p:spTgt spid="96259"/>
                                        </p:tgtEl>
                                      </p:cBhvr>
                                    </p:animEffect>
                                    <p:anim calcmode="lin" valueType="num">
                                      <p:cBhvr>
                                        <p:cTn id="8" dur="800" decel="100000" fill="hold"/>
                                        <p:tgtEl>
                                          <p:spTgt spid="96259"/>
                                        </p:tgtEl>
                                        <p:attrNameLst>
                                          <p:attrName>style.rotation</p:attrName>
                                        </p:attrNameLst>
                                      </p:cBhvr>
                                      <p:tavLst>
                                        <p:tav tm="0">
                                          <p:val>
                                            <p:fltVal val="-90"/>
                                          </p:val>
                                        </p:tav>
                                        <p:tav tm="100000">
                                          <p:val>
                                            <p:fltVal val="0"/>
                                          </p:val>
                                        </p:tav>
                                      </p:tavLst>
                                    </p:anim>
                                    <p:anim calcmode="lin" valueType="num">
                                      <p:cBhvr>
                                        <p:cTn id="9" dur="800" decel="100000" fill="hold"/>
                                        <p:tgtEl>
                                          <p:spTgt spid="96259"/>
                                        </p:tgtEl>
                                        <p:attrNameLst>
                                          <p:attrName>ppt_x</p:attrName>
                                        </p:attrNameLst>
                                      </p:cBhvr>
                                      <p:tavLst>
                                        <p:tav tm="0">
                                          <p:val>
                                            <p:strVal val="#ppt_x+0.4"/>
                                          </p:val>
                                        </p:tav>
                                        <p:tav tm="100000">
                                          <p:val>
                                            <p:strVal val="#ppt_x-0.05"/>
                                          </p:val>
                                        </p:tav>
                                      </p:tavLst>
                                    </p:anim>
                                    <p:anim calcmode="lin" valueType="num">
                                      <p:cBhvr>
                                        <p:cTn id="10" dur="800" decel="100000" fill="hold"/>
                                        <p:tgtEl>
                                          <p:spTgt spid="96259"/>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96259"/>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96259"/>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96260">
                                            <p:txEl>
                                              <p:pRg st="0" end="0"/>
                                            </p:txEl>
                                          </p:spTgt>
                                        </p:tgtEl>
                                        <p:attrNameLst>
                                          <p:attrName>style.visibility</p:attrName>
                                        </p:attrNameLst>
                                      </p:cBhvr>
                                      <p:to>
                                        <p:strVal val="visible"/>
                                      </p:to>
                                    </p:set>
                                    <p:animEffect transition="in" filter="fade">
                                      <p:cBhvr>
                                        <p:cTn id="16" dur="500"/>
                                        <p:tgtEl>
                                          <p:spTgt spid="96260">
                                            <p:txEl>
                                              <p:pRg st="0" end="0"/>
                                            </p:txEl>
                                          </p:spTgt>
                                        </p:tgtEl>
                                      </p:cBhvr>
                                    </p:animEffect>
                                    <p:anim calcmode="lin" valueType="num">
                                      <p:cBhvr>
                                        <p:cTn id="17" dur="500" fill="hold"/>
                                        <p:tgtEl>
                                          <p:spTgt spid="96260">
                                            <p:txEl>
                                              <p:pRg st="0" end="0"/>
                                            </p:txEl>
                                          </p:spTgt>
                                        </p:tgtEl>
                                        <p:attrNameLst>
                                          <p:attrName>ppt_x</p:attrName>
                                        </p:attrNameLst>
                                      </p:cBhvr>
                                      <p:tavLst>
                                        <p:tav tm="0">
                                          <p:val>
                                            <p:strVal val="#ppt_x"/>
                                          </p:val>
                                        </p:tav>
                                        <p:tav tm="100000">
                                          <p:val>
                                            <p:strVal val="#ppt_x"/>
                                          </p:val>
                                        </p:tav>
                                      </p:tavLst>
                                    </p:anim>
                                    <p:anim calcmode="lin" valueType="num">
                                      <p:cBhvr>
                                        <p:cTn id="18" dur="500" fill="hold"/>
                                        <p:tgtEl>
                                          <p:spTgt spid="96260">
                                            <p:txEl>
                                              <p:pRg st="0" end="0"/>
                                            </p:txEl>
                                          </p:spTgt>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47" presetClass="entr" presetSubtype="0" fill="hold" nodeType="afterEffect">
                                  <p:stCondLst>
                                    <p:cond delay="0"/>
                                  </p:stCondLst>
                                  <p:childTnLst>
                                    <p:set>
                                      <p:cBhvr>
                                        <p:cTn id="21" dur="1" fill="hold">
                                          <p:stCondLst>
                                            <p:cond delay="0"/>
                                          </p:stCondLst>
                                        </p:cTn>
                                        <p:tgtEl>
                                          <p:spTgt spid="96260">
                                            <p:txEl>
                                              <p:pRg st="1" end="1"/>
                                            </p:txEl>
                                          </p:spTgt>
                                        </p:tgtEl>
                                        <p:attrNameLst>
                                          <p:attrName>style.visibility</p:attrName>
                                        </p:attrNameLst>
                                      </p:cBhvr>
                                      <p:to>
                                        <p:strVal val="visible"/>
                                      </p:to>
                                    </p:set>
                                    <p:animEffect transition="in" filter="fade">
                                      <p:cBhvr>
                                        <p:cTn id="22" dur="500"/>
                                        <p:tgtEl>
                                          <p:spTgt spid="96260">
                                            <p:txEl>
                                              <p:pRg st="1" end="1"/>
                                            </p:txEl>
                                          </p:spTgt>
                                        </p:tgtEl>
                                      </p:cBhvr>
                                    </p:animEffect>
                                    <p:anim calcmode="lin" valueType="num">
                                      <p:cBhvr>
                                        <p:cTn id="23" dur="500" fill="hold"/>
                                        <p:tgtEl>
                                          <p:spTgt spid="96260">
                                            <p:txEl>
                                              <p:pRg st="1" end="1"/>
                                            </p:txEl>
                                          </p:spTgt>
                                        </p:tgtEl>
                                        <p:attrNameLst>
                                          <p:attrName>ppt_x</p:attrName>
                                        </p:attrNameLst>
                                      </p:cBhvr>
                                      <p:tavLst>
                                        <p:tav tm="0">
                                          <p:val>
                                            <p:strVal val="#ppt_x"/>
                                          </p:val>
                                        </p:tav>
                                        <p:tav tm="100000">
                                          <p:val>
                                            <p:strVal val="#ppt_x"/>
                                          </p:val>
                                        </p:tav>
                                      </p:tavLst>
                                    </p:anim>
                                    <p:anim calcmode="lin" valueType="num">
                                      <p:cBhvr>
                                        <p:cTn id="24" dur="500" fill="hold"/>
                                        <p:tgtEl>
                                          <p:spTgt spid="96260">
                                            <p:txEl>
                                              <p:pRg st="1" end="1"/>
                                            </p:txEl>
                                          </p:spTgt>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47" presetClass="entr" presetSubtype="0" fill="hold" nodeType="afterEffect">
                                  <p:stCondLst>
                                    <p:cond delay="0"/>
                                  </p:stCondLst>
                                  <p:childTnLst>
                                    <p:set>
                                      <p:cBhvr>
                                        <p:cTn id="27" dur="1" fill="hold">
                                          <p:stCondLst>
                                            <p:cond delay="0"/>
                                          </p:stCondLst>
                                        </p:cTn>
                                        <p:tgtEl>
                                          <p:spTgt spid="96260">
                                            <p:txEl>
                                              <p:pRg st="2" end="2"/>
                                            </p:txEl>
                                          </p:spTgt>
                                        </p:tgtEl>
                                        <p:attrNameLst>
                                          <p:attrName>style.visibility</p:attrName>
                                        </p:attrNameLst>
                                      </p:cBhvr>
                                      <p:to>
                                        <p:strVal val="visible"/>
                                      </p:to>
                                    </p:set>
                                    <p:animEffect transition="in" filter="fade">
                                      <p:cBhvr>
                                        <p:cTn id="28" dur="500"/>
                                        <p:tgtEl>
                                          <p:spTgt spid="96260">
                                            <p:txEl>
                                              <p:pRg st="2" end="2"/>
                                            </p:txEl>
                                          </p:spTgt>
                                        </p:tgtEl>
                                      </p:cBhvr>
                                    </p:animEffect>
                                    <p:anim calcmode="lin" valueType="num">
                                      <p:cBhvr>
                                        <p:cTn id="29" dur="500" fill="hold"/>
                                        <p:tgtEl>
                                          <p:spTgt spid="96260">
                                            <p:txEl>
                                              <p:pRg st="2" end="2"/>
                                            </p:txEl>
                                          </p:spTgt>
                                        </p:tgtEl>
                                        <p:attrNameLst>
                                          <p:attrName>ppt_x</p:attrName>
                                        </p:attrNameLst>
                                      </p:cBhvr>
                                      <p:tavLst>
                                        <p:tav tm="0">
                                          <p:val>
                                            <p:strVal val="#ppt_x"/>
                                          </p:val>
                                        </p:tav>
                                        <p:tav tm="100000">
                                          <p:val>
                                            <p:strVal val="#ppt_x"/>
                                          </p:val>
                                        </p:tav>
                                      </p:tavLst>
                                    </p:anim>
                                    <p:anim calcmode="lin" valueType="num">
                                      <p:cBhvr>
                                        <p:cTn id="30" dur="500" fill="hold"/>
                                        <p:tgtEl>
                                          <p:spTgt spid="9626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9" grpId="0"/>
    </p:bldLst>
  </p:timing>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97282" name="Picture 4" descr="site_to_site_extranet_vpn.jpg"/>
          <p:cNvPicPr>
            <a:picLocks noChangeAspect="1"/>
          </p:cNvPicPr>
          <p:nvPr/>
        </p:nvPicPr>
        <p:blipFill>
          <a:blip r:embed="rId3" cstate="print"/>
          <a:srcRect/>
          <a:stretch>
            <a:fillRect/>
          </a:stretch>
        </p:blipFill>
        <p:spPr bwMode="auto">
          <a:xfrm>
            <a:off x="1285875" y="2571750"/>
            <a:ext cx="6543675" cy="4000500"/>
          </a:xfrm>
          <a:prstGeom prst="rect">
            <a:avLst/>
          </a:prstGeom>
          <a:noFill/>
          <a:ln w="9525">
            <a:noFill/>
            <a:miter lim="800000"/>
            <a:headEnd/>
            <a:tailEnd/>
          </a:ln>
        </p:spPr>
      </p:pic>
      <p:sp>
        <p:nvSpPr>
          <p:cNvPr id="97283" name="Title 1"/>
          <p:cNvSpPr>
            <a:spLocks noGrp="1"/>
          </p:cNvSpPr>
          <p:nvPr>
            <p:ph type="title"/>
          </p:nvPr>
        </p:nvSpPr>
        <p:spPr/>
        <p:txBody>
          <a:bodyPr/>
          <a:lstStyle/>
          <a:p>
            <a:r>
              <a:rPr lang="fa-IR" dirty="0" smtClean="0"/>
              <a:t>شبکه اکسترانت  </a:t>
            </a:r>
            <a:r>
              <a:rPr lang="en-US" b="1" dirty="0" smtClean="0">
                <a:latin typeface="Times New Roman" pitchFamily="18" charset="0"/>
                <a:cs typeface="Times New Roman" pitchFamily="18" charset="0"/>
              </a:rPr>
              <a:t>Extranet</a:t>
            </a:r>
          </a:p>
        </p:txBody>
      </p:sp>
      <p:sp>
        <p:nvSpPr>
          <p:cNvPr id="97284" name="Content Placeholder 2"/>
          <p:cNvSpPr>
            <a:spLocks noGrp="1"/>
          </p:cNvSpPr>
          <p:nvPr>
            <p:ph idx="1"/>
          </p:nvPr>
        </p:nvSpPr>
        <p:spPr>
          <a:xfrm>
            <a:off x="428625" y="1571625"/>
            <a:ext cx="8229600" cy="4525963"/>
          </a:xfrm>
        </p:spPr>
        <p:txBody>
          <a:bodyPr/>
          <a:lstStyle/>
          <a:p>
            <a:r>
              <a:rPr lang="fa-IR" dirty="0" smtClean="0"/>
              <a:t>نوعی شبکه اینترانت ، قابل دسترسی توسط افرادی خاص خارج از محیط آن </a:t>
            </a:r>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97283"/>
                                        </p:tgtEl>
                                        <p:attrNameLst>
                                          <p:attrName>style.visibility</p:attrName>
                                        </p:attrNameLst>
                                      </p:cBhvr>
                                      <p:to>
                                        <p:strVal val="visible"/>
                                      </p:to>
                                    </p:set>
                                    <p:animEffect transition="in" filter="fade">
                                      <p:cBhvr>
                                        <p:cTn id="7" dur="800" decel="100000"/>
                                        <p:tgtEl>
                                          <p:spTgt spid="97283"/>
                                        </p:tgtEl>
                                      </p:cBhvr>
                                    </p:animEffect>
                                    <p:anim calcmode="lin" valueType="num">
                                      <p:cBhvr>
                                        <p:cTn id="8" dur="800" decel="100000" fill="hold"/>
                                        <p:tgtEl>
                                          <p:spTgt spid="97283"/>
                                        </p:tgtEl>
                                        <p:attrNameLst>
                                          <p:attrName>style.rotation</p:attrName>
                                        </p:attrNameLst>
                                      </p:cBhvr>
                                      <p:tavLst>
                                        <p:tav tm="0">
                                          <p:val>
                                            <p:fltVal val="-90"/>
                                          </p:val>
                                        </p:tav>
                                        <p:tav tm="100000">
                                          <p:val>
                                            <p:fltVal val="0"/>
                                          </p:val>
                                        </p:tav>
                                      </p:tavLst>
                                    </p:anim>
                                    <p:anim calcmode="lin" valueType="num">
                                      <p:cBhvr>
                                        <p:cTn id="9" dur="800" decel="100000" fill="hold"/>
                                        <p:tgtEl>
                                          <p:spTgt spid="97283"/>
                                        </p:tgtEl>
                                        <p:attrNameLst>
                                          <p:attrName>ppt_x</p:attrName>
                                        </p:attrNameLst>
                                      </p:cBhvr>
                                      <p:tavLst>
                                        <p:tav tm="0">
                                          <p:val>
                                            <p:strVal val="#ppt_x+0.4"/>
                                          </p:val>
                                        </p:tav>
                                        <p:tav tm="100000">
                                          <p:val>
                                            <p:strVal val="#ppt_x-0.05"/>
                                          </p:val>
                                        </p:tav>
                                      </p:tavLst>
                                    </p:anim>
                                    <p:anim calcmode="lin" valueType="num">
                                      <p:cBhvr>
                                        <p:cTn id="10" dur="800" decel="100000" fill="hold"/>
                                        <p:tgtEl>
                                          <p:spTgt spid="9728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9728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9728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7" presetClass="entr" presetSubtype="0" fill="hold" grpId="0" nodeType="afterEffect">
                                  <p:stCondLst>
                                    <p:cond delay="0"/>
                                  </p:stCondLst>
                                  <p:childTnLst>
                                    <p:set>
                                      <p:cBhvr>
                                        <p:cTn id="15" dur="1" fill="hold">
                                          <p:stCondLst>
                                            <p:cond delay="0"/>
                                          </p:stCondLst>
                                        </p:cTn>
                                        <p:tgtEl>
                                          <p:spTgt spid="97284">
                                            <p:txEl>
                                              <p:pRg st="0" end="0"/>
                                            </p:txEl>
                                          </p:spTgt>
                                        </p:tgtEl>
                                        <p:attrNameLst>
                                          <p:attrName>style.visibility</p:attrName>
                                        </p:attrNameLst>
                                      </p:cBhvr>
                                      <p:to>
                                        <p:strVal val="visible"/>
                                      </p:to>
                                    </p:set>
                                    <p:animEffect transition="in" filter="fade">
                                      <p:cBhvr>
                                        <p:cTn id="16" dur="500"/>
                                        <p:tgtEl>
                                          <p:spTgt spid="97284">
                                            <p:txEl>
                                              <p:pRg st="0" end="0"/>
                                            </p:txEl>
                                          </p:spTgt>
                                        </p:tgtEl>
                                      </p:cBhvr>
                                    </p:animEffect>
                                    <p:anim calcmode="lin" valueType="num">
                                      <p:cBhvr>
                                        <p:cTn id="17" dur="500" fill="hold"/>
                                        <p:tgtEl>
                                          <p:spTgt spid="97284">
                                            <p:txEl>
                                              <p:pRg st="0" end="0"/>
                                            </p:txEl>
                                          </p:spTgt>
                                        </p:tgtEl>
                                        <p:attrNameLst>
                                          <p:attrName>ppt_x</p:attrName>
                                        </p:attrNameLst>
                                      </p:cBhvr>
                                      <p:tavLst>
                                        <p:tav tm="0">
                                          <p:val>
                                            <p:strVal val="#ppt_x"/>
                                          </p:val>
                                        </p:tav>
                                        <p:tav tm="100000">
                                          <p:val>
                                            <p:strVal val="#ppt_x"/>
                                          </p:val>
                                        </p:tav>
                                      </p:tavLst>
                                    </p:anim>
                                    <p:anim calcmode="lin" valueType="num">
                                      <p:cBhvr>
                                        <p:cTn id="18" dur="500" fill="hold"/>
                                        <p:tgtEl>
                                          <p:spTgt spid="97284">
                                            <p:txEl>
                                              <p:pRg st="0" end="0"/>
                                            </p:txEl>
                                          </p:spTgt>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97282"/>
                                        </p:tgtEl>
                                        <p:attrNameLst>
                                          <p:attrName>style.visibility</p:attrName>
                                        </p:attrNameLst>
                                      </p:cBhvr>
                                      <p:to>
                                        <p:strVal val="visible"/>
                                      </p:to>
                                    </p:set>
                                    <p:animEffect transition="in" filter="fade">
                                      <p:cBhvr>
                                        <p:cTn id="22" dur="1000"/>
                                        <p:tgtEl>
                                          <p:spTgt spid="97282"/>
                                        </p:tgtEl>
                                      </p:cBhvr>
                                    </p:animEffect>
                                    <p:anim calcmode="lin" valueType="num">
                                      <p:cBhvr>
                                        <p:cTn id="23" dur="1000" fill="hold"/>
                                        <p:tgtEl>
                                          <p:spTgt spid="97282"/>
                                        </p:tgtEl>
                                        <p:attrNameLst>
                                          <p:attrName>ppt_x</p:attrName>
                                        </p:attrNameLst>
                                      </p:cBhvr>
                                      <p:tavLst>
                                        <p:tav tm="0">
                                          <p:val>
                                            <p:strVal val="#ppt_x"/>
                                          </p:val>
                                        </p:tav>
                                        <p:tav tm="100000">
                                          <p:val>
                                            <p:strVal val="#ppt_x"/>
                                          </p:val>
                                        </p:tav>
                                      </p:tavLst>
                                    </p:anim>
                                    <p:anim calcmode="lin" valueType="num">
                                      <p:cBhvr>
                                        <p:cTn id="24" dur="900" decel="100000" fill="hold"/>
                                        <p:tgtEl>
                                          <p:spTgt spid="97282"/>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9728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3" grpId="0"/>
      <p:bldP spid="97284" grpId="0" build="p"/>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3" descr="extranet.gif"/>
          <p:cNvPicPr>
            <a:picLocks noChangeAspect="1"/>
          </p:cNvPicPr>
          <p:nvPr/>
        </p:nvPicPr>
        <p:blipFill>
          <a:blip r:embed="rId2" cstate="print"/>
          <a:srcRect/>
          <a:stretch>
            <a:fillRect/>
          </a:stretch>
        </p:blipFill>
        <p:spPr bwMode="auto">
          <a:xfrm>
            <a:off x="142875" y="3857625"/>
            <a:ext cx="5465763" cy="2857500"/>
          </a:xfrm>
          <a:prstGeom prst="rect">
            <a:avLst/>
          </a:prstGeom>
          <a:noFill/>
          <a:ln w="9525">
            <a:noFill/>
            <a:miter lim="800000"/>
            <a:headEnd/>
            <a:tailEnd/>
          </a:ln>
        </p:spPr>
      </p:pic>
      <p:sp>
        <p:nvSpPr>
          <p:cNvPr id="98307" name="Title 1"/>
          <p:cNvSpPr>
            <a:spLocks noGrp="1"/>
          </p:cNvSpPr>
          <p:nvPr>
            <p:ph type="title"/>
          </p:nvPr>
        </p:nvSpPr>
        <p:spPr/>
        <p:txBody>
          <a:bodyPr/>
          <a:lstStyle/>
          <a:p>
            <a:r>
              <a:rPr lang="fa-IR" sz="2800" dirty="0" smtClean="0"/>
              <a:t>تفاوت اینترانت با اکسترانت</a:t>
            </a:r>
            <a:endParaRPr lang="en-US" sz="2800" dirty="0" smtClean="0"/>
          </a:p>
        </p:txBody>
      </p:sp>
      <p:sp>
        <p:nvSpPr>
          <p:cNvPr id="98308" name="Content Placeholder 2"/>
          <p:cNvSpPr>
            <a:spLocks noGrp="1"/>
          </p:cNvSpPr>
          <p:nvPr>
            <p:ph idx="1"/>
          </p:nvPr>
        </p:nvSpPr>
        <p:spPr/>
        <p:txBody>
          <a:bodyPr/>
          <a:lstStyle/>
          <a:p>
            <a:pPr>
              <a:lnSpc>
                <a:spcPct val="200000"/>
              </a:lnSpc>
            </a:pPr>
            <a:r>
              <a:rPr lang="fa-IR" dirty="0" smtClean="0"/>
              <a:t>تفاوت اصلی اینترانت و اکسترانت در این است که اینترانت فقط توسط اعضای یک سازمان قابل دسترسی است ولی در اکسترانت علاوه بر کاربران داخلی کاربران خارجی که دارای کلمه عبور هستند نیز اجازه دسترسی به شبکه را دارند.</a:t>
            </a:r>
            <a:endParaRPr lang="en-US" dirty="0" smtClean="0"/>
          </a:p>
          <a:p>
            <a:pPr>
              <a:lnSpc>
                <a:spcPct val="200000"/>
              </a:lnSpc>
            </a:pPr>
            <a:endParaRPr lang="en-US" dirty="0" smtClean="0"/>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98307"/>
                                        </p:tgtEl>
                                        <p:attrNameLst>
                                          <p:attrName>style.visibility</p:attrName>
                                        </p:attrNameLst>
                                      </p:cBhvr>
                                      <p:to>
                                        <p:strVal val="visible"/>
                                      </p:to>
                                    </p:set>
                                    <p:animEffect transition="in" filter="fade">
                                      <p:cBhvr>
                                        <p:cTn id="7" dur="800" decel="100000"/>
                                        <p:tgtEl>
                                          <p:spTgt spid="98307"/>
                                        </p:tgtEl>
                                      </p:cBhvr>
                                    </p:animEffect>
                                    <p:anim calcmode="lin" valueType="num">
                                      <p:cBhvr>
                                        <p:cTn id="8" dur="800" decel="100000" fill="hold"/>
                                        <p:tgtEl>
                                          <p:spTgt spid="98307"/>
                                        </p:tgtEl>
                                        <p:attrNameLst>
                                          <p:attrName>style.rotation</p:attrName>
                                        </p:attrNameLst>
                                      </p:cBhvr>
                                      <p:tavLst>
                                        <p:tav tm="0">
                                          <p:val>
                                            <p:fltVal val="-90"/>
                                          </p:val>
                                        </p:tav>
                                        <p:tav tm="100000">
                                          <p:val>
                                            <p:fltVal val="0"/>
                                          </p:val>
                                        </p:tav>
                                      </p:tavLst>
                                    </p:anim>
                                    <p:anim calcmode="lin" valueType="num">
                                      <p:cBhvr>
                                        <p:cTn id="9" dur="800" decel="100000" fill="hold"/>
                                        <p:tgtEl>
                                          <p:spTgt spid="98307"/>
                                        </p:tgtEl>
                                        <p:attrNameLst>
                                          <p:attrName>ppt_x</p:attrName>
                                        </p:attrNameLst>
                                      </p:cBhvr>
                                      <p:tavLst>
                                        <p:tav tm="0">
                                          <p:val>
                                            <p:strVal val="#ppt_x+0.4"/>
                                          </p:val>
                                        </p:tav>
                                        <p:tav tm="100000">
                                          <p:val>
                                            <p:strVal val="#ppt_x-0.05"/>
                                          </p:val>
                                        </p:tav>
                                      </p:tavLst>
                                    </p:anim>
                                    <p:anim calcmode="lin" valueType="num">
                                      <p:cBhvr>
                                        <p:cTn id="10" dur="800" decel="100000" fill="hold"/>
                                        <p:tgtEl>
                                          <p:spTgt spid="98307"/>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98307"/>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98307"/>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98308">
                                            <p:txEl>
                                              <p:pRg st="0" end="0"/>
                                            </p:txEl>
                                          </p:spTgt>
                                        </p:tgtEl>
                                        <p:attrNameLst>
                                          <p:attrName>style.visibility</p:attrName>
                                        </p:attrNameLst>
                                      </p:cBhvr>
                                      <p:to>
                                        <p:strVal val="visible"/>
                                      </p:to>
                                    </p:set>
                                    <p:animEffect transition="in" filter="fade">
                                      <p:cBhvr>
                                        <p:cTn id="16" dur="500"/>
                                        <p:tgtEl>
                                          <p:spTgt spid="98308">
                                            <p:txEl>
                                              <p:pRg st="0" end="0"/>
                                            </p:txEl>
                                          </p:spTgt>
                                        </p:tgtEl>
                                      </p:cBhvr>
                                    </p:animEffect>
                                    <p:anim calcmode="lin" valueType="num">
                                      <p:cBhvr>
                                        <p:cTn id="17" dur="500" fill="hold"/>
                                        <p:tgtEl>
                                          <p:spTgt spid="98308">
                                            <p:txEl>
                                              <p:pRg st="0" end="0"/>
                                            </p:txEl>
                                          </p:spTgt>
                                        </p:tgtEl>
                                        <p:attrNameLst>
                                          <p:attrName>ppt_x</p:attrName>
                                        </p:attrNameLst>
                                      </p:cBhvr>
                                      <p:tavLst>
                                        <p:tav tm="0">
                                          <p:val>
                                            <p:strVal val="#ppt_x"/>
                                          </p:val>
                                        </p:tav>
                                        <p:tav tm="100000">
                                          <p:val>
                                            <p:strVal val="#ppt_x"/>
                                          </p:val>
                                        </p:tav>
                                      </p:tavLst>
                                    </p:anim>
                                    <p:anim calcmode="lin" valueType="num">
                                      <p:cBhvr>
                                        <p:cTn id="18" dur="500" fill="hold"/>
                                        <p:tgtEl>
                                          <p:spTgt spid="98308">
                                            <p:txEl>
                                              <p:pRg st="0" end="0"/>
                                            </p:txEl>
                                          </p:spTgt>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98306"/>
                                        </p:tgtEl>
                                        <p:attrNameLst>
                                          <p:attrName>style.visibility</p:attrName>
                                        </p:attrNameLst>
                                      </p:cBhvr>
                                      <p:to>
                                        <p:strVal val="visible"/>
                                      </p:to>
                                    </p:set>
                                    <p:animEffect transition="in" filter="fade">
                                      <p:cBhvr>
                                        <p:cTn id="22" dur="1000"/>
                                        <p:tgtEl>
                                          <p:spTgt spid="98306"/>
                                        </p:tgtEl>
                                      </p:cBhvr>
                                    </p:animEffect>
                                    <p:anim calcmode="lin" valueType="num">
                                      <p:cBhvr>
                                        <p:cTn id="23" dur="1000" fill="hold"/>
                                        <p:tgtEl>
                                          <p:spTgt spid="98306"/>
                                        </p:tgtEl>
                                        <p:attrNameLst>
                                          <p:attrName>ppt_x</p:attrName>
                                        </p:attrNameLst>
                                      </p:cBhvr>
                                      <p:tavLst>
                                        <p:tav tm="0">
                                          <p:val>
                                            <p:strVal val="#ppt_x"/>
                                          </p:val>
                                        </p:tav>
                                        <p:tav tm="100000">
                                          <p:val>
                                            <p:strVal val="#ppt_x"/>
                                          </p:val>
                                        </p:tav>
                                      </p:tavLst>
                                    </p:anim>
                                    <p:anim calcmode="lin" valueType="num">
                                      <p:cBhvr>
                                        <p:cTn id="24" dur="900" decel="100000" fill="hold"/>
                                        <p:tgtEl>
                                          <p:spTgt spid="98306"/>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9830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7"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fa-IR" dirty="0" smtClean="0"/>
              <a:t>توپولوژی شبکه   </a:t>
            </a:r>
            <a:r>
              <a:rPr lang="en-US" sz="3200" b="1" dirty="0" smtClean="0">
                <a:latin typeface="Times New Roman" pitchFamily="18" charset="0"/>
                <a:ea typeface="+mn-ea"/>
                <a:cs typeface="Times New Roman" pitchFamily="18" charset="0"/>
              </a:rPr>
              <a:t>Topology</a:t>
            </a:r>
          </a:p>
        </p:txBody>
      </p:sp>
      <p:sp>
        <p:nvSpPr>
          <p:cNvPr id="99331" name="Content Placeholder 3"/>
          <p:cNvSpPr>
            <a:spLocks noGrp="1"/>
          </p:cNvSpPr>
          <p:nvPr>
            <p:ph idx="1"/>
          </p:nvPr>
        </p:nvSpPr>
        <p:spPr/>
        <p:txBody>
          <a:bodyPr/>
          <a:lstStyle/>
          <a:p>
            <a:r>
              <a:rPr lang="fa-IR" dirty="0" smtClean="0"/>
              <a:t>به روش ها، ترتیب و آرایش های گوناگونی که برای اتصال یا پیوند دستگاه های کامپیوتری وجود دارد هم بندی یا توپولوژی می گویند.</a:t>
            </a:r>
          </a:p>
          <a:p>
            <a:r>
              <a:rPr lang="fa-IR" dirty="0" smtClean="0"/>
              <a:t>انواع توپولوژی شبکه عبارتند از :</a:t>
            </a:r>
            <a:endParaRPr lang="en-US" dirty="0" smtClean="0"/>
          </a:p>
          <a:p>
            <a:pPr lvl="1" hangingPunct="1"/>
            <a:r>
              <a:rPr lang="fa-IR" dirty="0" smtClean="0"/>
              <a:t>شبکه خطی </a:t>
            </a:r>
            <a:r>
              <a:rPr lang="en-US" dirty="0" smtClean="0">
                <a:latin typeface="Times New Roman" pitchFamily="18" charset="0"/>
                <a:cs typeface="Times New Roman" pitchFamily="18" charset="0"/>
              </a:rPr>
              <a:t>Bus Network</a:t>
            </a:r>
          </a:p>
          <a:p>
            <a:pPr lvl="1" hangingPunct="1"/>
            <a:r>
              <a:rPr lang="fa-IR" dirty="0" smtClean="0"/>
              <a:t>شبکه حلقوی </a:t>
            </a:r>
            <a:r>
              <a:rPr lang="en-US" dirty="0" smtClean="0">
                <a:latin typeface="Times New Roman" pitchFamily="18" charset="0"/>
                <a:cs typeface="Times New Roman" pitchFamily="18" charset="0"/>
              </a:rPr>
              <a:t>Ring</a:t>
            </a:r>
            <a:r>
              <a:rPr lang="en-US" dirty="0" smtClean="0"/>
              <a:t> </a:t>
            </a:r>
            <a:r>
              <a:rPr lang="en-US" dirty="0" smtClean="0">
                <a:latin typeface="Times New Roman" pitchFamily="18" charset="0"/>
                <a:cs typeface="Times New Roman" pitchFamily="18" charset="0"/>
              </a:rPr>
              <a:t>Network</a:t>
            </a:r>
          </a:p>
          <a:p>
            <a:pPr lvl="1" hangingPunct="1"/>
            <a:r>
              <a:rPr lang="fa-IR" dirty="0" smtClean="0"/>
              <a:t>شبکه ستاره ای </a:t>
            </a:r>
            <a:r>
              <a:rPr lang="en-US" dirty="0" smtClean="0">
                <a:latin typeface="Times New Roman" pitchFamily="18" charset="0"/>
                <a:cs typeface="Times New Roman" pitchFamily="18" charset="0"/>
              </a:rPr>
              <a:t>Star</a:t>
            </a:r>
            <a:r>
              <a:rPr lang="en-US" dirty="0" smtClean="0"/>
              <a:t> </a:t>
            </a:r>
            <a:r>
              <a:rPr lang="en-US" dirty="0" smtClean="0">
                <a:latin typeface="Times New Roman" pitchFamily="18" charset="0"/>
                <a:cs typeface="Times New Roman" pitchFamily="18" charset="0"/>
              </a:rPr>
              <a:t>Network</a:t>
            </a:r>
          </a:p>
          <a:p>
            <a:pPr lvl="1" hangingPunct="1"/>
            <a:r>
              <a:rPr lang="fa-IR" dirty="0" smtClean="0"/>
              <a:t>شبکه ترکیبی </a:t>
            </a:r>
            <a:r>
              <a:rPr lang="en-US" dirty="0" smtClean="0">
                <a:latin typeface="Times New Roman" pitchFamily="18" charset="0"/>
                <a:cs typeface="Times New Roman" pitchFamily="18" charset="0"/>
              </a:rPr>
              <a:t>Hybrid</a:t>
            </a:r>
            <a:r>
              <a:rPr lang="en-US" dirty="0" smtClean="0"/>
              <a:t> </a:t>
            </a:r>
            <a:r>
              <a:rPr lang="en-US" dirty="0" smtClean="0">
                <a:latin typeface="Times New Roman" pitchFamily="18" charset="0"/>
                <a:cs typeface="Times New Roman" pitchFamily="18" charset="0"/>
              </a:rPr>
              <a:t>Network</a:t>
            </a:r>
          </a:p>
          <a:p>
            <a:endParaRPr lang="en-US" dirty="0" smtClean="0"/>
          </a:p>
        </p:txBody>
      </p:sp>
      <p:pic>
        <p:nvPicPr>
          <p:cNvPr id="99332" name="Picture 4" descr="network-topology.jpg"/>
          <p:cNvPicPr>
            <a:picLocks noChangeAspect="1"/>
          </p:cNvPicPr>
          <p:nvPr/>
        </p:nvPicPr>
        <p:blipFill>
          <a:blip r:embed="rId2" cstate="print"/>
          <a:srcRect/>
          <a:stretch>
            <a:fillRect/>
          </a:stretch>
        </p:blipFill>
        <p:spPr bwMode="auto">
          <a:xfrm>
            <a:off x="214313" y="3500438"/>
            <a:ext cx="4110037" cy="2643187"/>
          </a:xfrm>
          <a:prstGeom prst="rect">
            <a:avLst/>
          </a:prstGeom>
          <a:noFill/>
          <a:ln w="9525">
            <a:noFill/>
            <a:miter lim="800000"/>
            <a:headEnd/>
            <a:tailEnd/>
          </a:ln>
        </p:spPr>
      </p:pic>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99331">
                                            <p:txEl>
                                              <p:pRg st="0" end="0"/>
                                            </p:txEl>
                                          </p:spTgt>
                                        </p:tgtEl>
                                        <p:attrNameLst>
                                          <p:attrName>style.visibility</p:attrName>
                                        </p:attrNameLst>
                                      </p:cBhvr>
                                      <p:to>
                                        <p:strVal val="visible"/>
                                      </p:to>
                                    </p:set>
                                    <p:animEffect transition="in" filter="fade">
                                      <p:cBhvr>
                                        <p:cTn id="16" dur="500"/>
                                        <p:tgtEl>
                                          <p:spTgt spid="99331">
                                            <p:txEl>
                                              <p:pRg st="0" end="0"/>
                                            </p:txEl>
                                          </p:spTgt>
                                        </p:tgtEl>
                                      </p:cBhvr>
                                    </p:animEffect>
                                    <p:anim calcmode="lin" valueType="num">
                                      <p:cBhvr>
                                        <p:cTn id="17" dur="500" fill="hold"/>
                                        <p:tgtEl>
                                          <p:spTgt spid="99331">
                                            <p:txEl>
                                              <p:pRg st="0" end="0"/>
                                            </p:txEl>
                                          </p:spTgt>
                                        </p:tgtEl>
                                        <p:attrNameLst>
                                          <p:attrName>ppt_x</p:attrName>
                                        </p:attrNameLst>
                                      </p:cBhvr>
                                      <p:tavLst>
                                        <p:tav tm="0">
                                          <p:val>
                                            <p:strVal val="#ppt_x"/>
                                          </p:val>
                                        </p:tav>
                                        <p:tav tm="100000">
                                          <p:val>
                                            <p:strVal val="#ppt_x"/>
                                          </p:val>
                                        </p:tav>
                                      </p:tavLst>
                                    </p:anim>
                                    <p:anim calcmode="lin" valueType="num">
                                      <p:cBhvr>
                                        <p:cTn id="18" dur="500" fill="hold"/>
                                        <p:tgtEl>
                                          <p:spTgt spid="99331">
                                            <p:txEl>
                                              <p:pRg st="0" end="0"/>
                                            </p:txEl>
                                          </p:spTgt>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47" presetClass="entr" presetSubtype="0" fill="hold" nodeType="afterEffect">
                                  <p:stCondLst>
                                    <p:cond delay="0"/>
                                  </p:stCondLst>
                                  <p:childTnLst>
                                    <p:set>
                                      <p:cBhvr>
                                        <p:cTn id="21" dur="1" fill="hold">
                                          <p:stCondLst>
                                            <p:cond delay="0"/>
                                          </p:stCondLst>
                                        </p:cTn>
                                        <p:tgtEl>
                                          <p:spTgt spid="99331">
                                            <p:txEl>
                                              <p:pRg st="1" end="1"/>
                                            </p:txEl>
                                          </p:spTgt>
                                        </p:tgtEl>
                                        <p:attrNameLst>
                                          <p:attrName>style.visibility</p:attrName>
                                        </p:attrNameLst>
                                      </p:cBhvr>
                                      <p:to>
                                        <p:strVal val="visible"/>
                                      </p:to>
                                    </p:set>
                                    <p:animEffect transition="in" filter="fade">
                                      <p:cBhvr>
                                        <p:cTn id="22" dur="500"/>
                                        <p:tgtEl>
                                          <p:spTgt spid="99331">
                                            <p:txEl>
                                              <p:pRg st="1" end="1"/>
                                            </p:txEl>
                                          </p:spTgt>
                                        </p:tgtEl>
                                      </p:cBhvr>
                                    </p:animEffect>
                                    <p:anim calcmode="lin" valueType="num">
                                      <p:cBhvr>
                                        <p:cTn id="23" dur="500" fill="hold"/>
                                        <p:tgtEl>
                                          <p:spTgt spid="99331">
                                            <p:txEl>
                                              <p:pRg st="1" end="1"/>
                                            </p:txEl>
                                          </p:spTgt>
                                        </p:tgtEl>
                                        <p:attrNameLst>
                                          <p:attrName>ppt_x</p:attrName>
                                        </p:attrNameLst>
                                      </p:cBhvr>
                                      <p:tavLst>
                                        <p:tav tm="0">
                                          <p:val>
                                            <p:strVal val="#ppt_x"/>
                                          </p:val>
                                        </p:tav>
                                        <p:tav tm="100000">
                                          <p:val>
                                            <p:strVal val="#ppt_x"/>
                                          </p:val>
                                        </p:tav>
                                      </p:tavLst>
                                    </p:anim>
                                    <p:anim calcmode="lin" valueType="num">
                                      <p:cBhvr>
                                        <p:cTn id="24" dur="500" fill="hold"/>
                                        <p:tgtEl>
                                          <p:spTgt spid="99331">
                                            <p:txEl>
                                              <p:pRg st="1" end="1"/>
                                            </p:txEl>
                                          </p:spTgt>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47" presetClass="entr" presetSubtype="0" fill="hold" nodeType="afterEffect">
                                  <p:stCondLst>
                                    <p:cond delay="0"/>
                                  </p:stCondLst>
                                  <p:childTnLst>
                                    <p:set>
                                      <p:cBhvr>
                                        <p:cTn id="27" dur="1" fill="hold">
                                          <p:stCondLst>
                                            <p:cond delay="0"/>
                                          </p:stCondLst>
                                        </p:cTn>
                                        <p:tgtEl>
                                          <p:spTgt spid="99331">
                                            <p:txEl>
                                              <p:pRg st="2" end="2"/>
                                            </p:txEl>
                                          </p:spTgt>
                                        </p:tgtEl>
                                        <p:attrNameLst>
                                          <p:attrName>style.visibility</p:attrName>
                                        </p:attrNameLst>
                                      </p:cBhvr>
                                      <p:to>
                                        <p:strVal val="visible"/>
                                      </p:to>
                                    </p:set>
                                    <p:animEffect transition="in" filter="fade">
                                      <p:cBhvr>
                                        <p:cTn id="28" dur="500"/>
                                        <p:tgtEl>
                                          <p:spTgt spid="99331">
                                            <p:txEl>
                                              <p:pRg st="2" end="2"/>
                                            </p:txEl>
                                          </p:spTgt>
                                        </p:tgtEl>
                                      </p:cBhvr>
                                    </p:animEffect>
                                    <p:anim calcmode="lin" valueType="num">
                                      <p:cBhvr>
                                        <p:cTn id="29" dur="500" fill="hold"/>
                                        <p:tgtEl>
                                          <p:spTgt spid="99331">
                                            <p:txEl>
                                              <p:pRg st="2" end="2"/>
                                            </p:txEl>
                                          </p:spTgt>
                                        </p:tgtEl>
                                        <p:attrNameLst>
                                          <p:attrName>ppt_x</p:attrName>
                                        </p:attrNameLst>
                                      </p:cBhvr>
                                      <p:tavLst>
                                        <p:tav tm="0">
                                          <p:val>
                                            <p:strVal val="#ppt_x"/>
                                          </p:val>
                                        </p:tav>
                                        <p:tav tm="100000">
                                          <p:val>
                                            <p:strVal val="#ppt_x"/>
                                          </p:val>
                                        </p:tav>
                                      </p:tavLst>
                                    </p:anim>
                                    <p:anim calcmode="lin" valueType="num">
                                      <p:cBhvr>
                                        <p:cTn id="30" dur="500" fill="hold"/>
                                        <p:tgtEl>
                                          <p:spTgt spid="99331">
                                            <p:txEl>
                                              <p:pRg st="2" end="2"/>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7" presetClass="entr" presetSubtype="0" fill="hold" nodeType="afterEffect">
                                  <p:stCondLst>
                                    <p:cond delay="0"/>
                                  </p:stCondLst>
                                  <p:childTnLst>
                                    <p:set>
                                      <p:cBhvr>
                                        <p:cTn id="33" dur="1" fill="hold">
                                          <p:stCondLst>
                                            <p:cond delay="0"/>
                                          </p:stCondLst>
                                        </p:cTn>
                                        <p:tgtEl>
                                          <p:spTgt spid="99331">
                                            <p:txEl>
                                              <p:pRg st="3" end="3"/>
                                            </p:txEl>
                                          </p:spTgt>
                                        </p:tgtEl>
                                        <p:attrNameLst>
                                          <p:attrName>style.visibility</p:attrName>
                                        </p:attrNameLst>
                                      </p:cBhvr>
                                      <p:to>
                                        <p:strVal val="visible"/>
                                      </p:to>
                                    </p:set>
                                    <p:animEffect transition="in" filter="fade">
                                      <p:cBhvr>
                                        <p:cTn id="34" dur="500"/>
                                        <p:tgtEl>
                                          <p:spTgt spid="99331">
                                            <p:txEl>
                                              <p:pRg st="3" end="3"/>
                                            </p:txEl>
                                          </p:spTgt>
                                        </p:tgtEl>
                                      </p:cBhvr>
                                    </p:animEffect>
                                    <p:anim calcmode="lin" valueType="num">
                                      <p:cBhvr>
                                        <p:cTn id="35" dur="500" fill="hold"/>
                                        <p:tgtEl>
                                          <p:spTgt spid="99331">
                                            <p:txEl>
                                              <p:pRg st="3" end="3"/>
                                            </p:txEl>
                                          </p:spTgt>
                                        </p:tgtEl>
                                        <p:attrNameLst>
                                          <p:attrName>ppt_x</p:attrName>
                                        </p:attrNameLst>
                                      </p:cBhvr>
                                      <p:tavLst>
                                        <p:tav tm="0">
                                          <p:val>
                                            <p:strVal val="#ppt_x"/>
                                          </p:val>
                                        </p:tav>
                                        <p:tav tm="100000">
                                          <p:val>
                                            <p:strVal val="#ppt_x"/>
                                          </p:val>
                                        </p:tav>
                                      </p:tavLst>
                                    </p:anim>
                                    <p:anim calcmode="lin" valueType="num">
                                      <p:cBhvr>
                                        <p:cTn id="36" dur="500" fill="hold"/>
                                        <p:tgtEl>
                                          <p:spTgt spid="99331">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7" presetClass="entr" presetSubtype="0" fill="hold" nodeType="afterEffect">
                                  <p:stCondLst>
                                    <p:cond delay="0"/>
                                  </p:stCondLst>
                                  <p:childTnLst>
                                    <p:set>
                                      <p:cBhvr>
                                        <p:cTn id="39" dur="1" fill="hold">
                                          <p:stCondLst>
                                            <p:cond delay="0"/>
                                          </p:stCondLst>
                                        </p:cTn>
                                        <p:tgtEl>
                                          <p:spTgt spid="99331">
                                            <p:txEl>
                                              <p:pRg st="4" end="4"/>
                                            </p:txEl>
                                          </p:spTgt>
                                        </p:tgtEl>
                                        <p:attrNameLst>
                                          <p:attrName>style.visibility</p:attrName>
                                        </p:attrNameLst>
                                      </p:cBhvr>
                                      <p:to>
                                        <p:strVal val="visible"/>
                                      </p:to>
                                    </p:set>
                                    <p:animEffect transition="in" filter="fade">
                                      <p:cBhvr>
                                        <p:cTn id="40" dur="500"/>
                                        <p:tgtEl>
                                          <p:spTgt spid="99331">
                                            <p:txEl>
                                              <p:pRg st="4" end="4"/>
                                            </p:txEl>
                                          </p:spTgt>
                                        </p:tgtEl>
                                      </p:cBhvr>
                                    </p:animEffect>
                                    <p:anim calcmode="lin" valueType="num">
                                      <p:cBhvr>
                                        <p:cTn id="41" dur="500" fill="hold"/>
                                        <p:tgtEl>
                                          <p:spTgt spid="99331">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99331">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47" presetClass="entr" presetSubtype="0" fill="hold" nodeType="afterEffect">
                                  <p:stCondLst>
                                    <p:cond delay="0"/>
                                  </p:stCondLst>
                                  <p:childTnLst>
                                    <p:set>
                                      <p:cBhvr>
                                        <p:cTn id="45" dur="1" fill="hold">
                                          <p:stCondLst>
                                            <p:cond delay="0"/>
                                          </p:stCondLst>
                                        </p:cTn>
                                        <p:tgtEl>
                                          <p:spTgt spid="99331">
                                            <p:txEl>
                                              <p:pRg st="5" end="5"/>
                                            </p:txEl>
                                          </p:spTgt>
                                        </p:tgtEl>
                                        <p:attrNameLst>
                                          <p:attrName>style.visibility</p:attrName>
                                        </p:attrNameLst>
                                      </p:cBhvr>
                                      <p:to>
                                        <p:strVal val="visible"/>
                                      </p:to>
                                    </p:set>
                                    <p:animEffect transition="in" filter="fade">
                                      <p:cBhvr>
                                        <p:cTn id="46" dur="500"/>
                                        <p:tgtEl>
                                          <p:spTgt spid="99331">
                                            <p:txEl>
                                              <p:pRg st="5" end="5"/>
                                            </p:txEl>
                                          </p:spTgt>
                                        </p:tgtEl>
                                      </p:cBhvr>
                                    </p:animEffect>
                                    <p:anim calcmode="lin" valueType="num">
                                      <p:cBhvr>
                                        <p:cTn id="47" dur="500" fill="hold"/>
                                        <p:tgtEl>
                                          <p:spTgt spid="99331">
                                            <p:txEl>
                                              <p:pRg st="5" end="5"/>
                                            </p:txEl>
                                          </p:spTgt>
                                        </p:tgtEl>
                                        <p:attrNameLst>
                                          <p:attrName>ppt_x</p:attrName>
                                        </p:attrNameLst>
                                      </p:cBhvr>
                                      <p:tavLst>
                                        <p:tav tm="0">
                                          <p:val>
                                            <p:strVal val="#ppt_x"/>
                                          </p:val>
                                        </p:tav>
                                        <p:tav tm="100000">
                                          <p:val>
                                            <p:strVal val="#ppt_x"/>
                                          </p:val>
                                        </p:tav>
                                      </p:tavLst>
                                    </p:anim>
                                    <p:anim calcmode="lin" valueType="num">
                                      <p:cBhvr>
                                        <p:cTn id="48" dur="500" fill="hold"/>
                                        <p:tgtEl>
                                          <p:spTgt spid="99331">
                                            <p:txEl>
                                              <p:pRg st="5" end="5"/>
                                            </p:txEl>
                                          </p:spTgt>
                                        </p:tgtEl>
                                        <p:attrNameLst>
                                          <p:attrName>ppt_y</p:attrName>
                                        </p:attrNameLst>
                                      </p:cBhvr>
                                      <p:tavLst>
                                        <p:tav tm="0">
                                          <p:val>
                                            <p:strVal val="#ppt_y-.1"/>
                                          </p:val>
                                        </p:tav>
                                        <p:tav tm="100000">
                                          <p:val>
                                            <p:strVal val="#ppt_y"/>
                                          </p:val>
                                        </p:tav>
                                      </p:tavLst>
                                    </p:anim>
                                  </p:childTnLst>
                                </p:cTn>
                              </p:par>
                            </p:childTnLst>
                          </p:cTn>
                        </p:par>
                        <p:par>
                          <p:cTn id="49" fill="hold">
                            <p:stCondLst>
                              <p:cond delay="4000"/>
                            </p:stCondLst>
                            <p:childTnLst>
                              <p:par>
                                <p:cTn id="50" presetID="37" presetClass="entr" presetSubtype="0" fill="hold" nodeType="afterEffect">
                                  <p:stCondLst>
                                    <p:cond delay="0"/>
                                  </p:stCondLst>
                                  <p:childTnLst>
                                    <p:set>
                                      <p:cBhvr>
                                        <p:cTn id="51" dur="1" fill="hold">
                                          <p:stCondLst>
                                            <p:cond delay="0"/>
                                          </p:stCondLst>
                                        </p:cTn>
                                        <p:tgtEl>
                                          <p:spTgt spid="99332"/>
                                        </p:tgtEl>
                                        <p:attrNameLst>
                                          <p:attrName>style.visibility</p:attrName>
                                        </p:attrNameLst>
                                      </p:cBhvr>
                                      <p:to>
                                        <p:strVal val="visible"/>
                                      </p:to>
                                    </p:set>
                                    <p:animEffect transition="in" filter="fade">
                                      <p:cBhvr>
                                        <p:cTn id="52" dur="1000"/>
                                        <p:tgtEl>
                                          <p:spTgt spid="99332"/>
                                        </p:tgtEl>
                                      </p:cBhvr>
                                    </p:animEffect>
                                    <p:anim calcmode="lin" valueType="num">
                                      <p:cBhvr>
                                        <p:cTn id="53" dur="1000" fill="hold"/>
                                        <p:tgtEl>
                                          <p:spTgt spid="99332"/>
                                        </p:tgtEl>
                                        <p:attrNameLst>
                                          <p:attrName>ppt_x</p:attrName>
                                        </p:attrNameLst>
                                      </p:cBhvr>
                                      <p:tavLst>
                                        <p:tav tm="0">
                                          <p:val>
                                            <p:strVal val="#ppt_x"/>
                                          </p:val>
                                        </p:tav>
                                        <p:tav tm="100000">
                                          <p:val>
                                            <p:strVal val="#ppt_x"/>
                                          </p:val>
                                        </p:tav>
                                      </p:tavLst>
                                    </p:anim>
                                    <p:anim calcmode="lin" valueType="num">
                                      <p:cBhvr>
                                        <p:cTn id="54" dur="900" decel="100000" fill="hold"/>
                                        <p:tgtEl>
                                          <p:spTgt spid="99332"/>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9933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p:cNvSpPr>
            <a:spLocks noGrp="1"/>
          </p:cNvSpPr>
          <p:nvPr>
            <p:ph type="title"/>
          </p:nvPr>
        </p:nvSpPr>
        <p:spPr/>
        <p:txBody>
          <a:bodyPr/>
          <a:lstStyle/>
          <a:p>
            <a:r>
              <a:rPr lang="fa-IR" sz="2800" dirty="0" smtClean="0"/>
              <a:t>آشنایی با مفاهیم  </a:t>
            </a:r>
            <a:r>
              <a:rPr lang="en-US" sz="2800" b="1" dirty="0" smtClean="0">
                <a:latin typeface="Times New Roman" pitchFamily="18" charset="0"/>
                <a:cs typeface="Times New Roman" pitchFamily="18" charset="0"/>
              </a:rPr>
              <a:t>Download</a:t>
            </a:r>
            <a:r>
              <a:rPr lang="fa-IR" sz="2800" dirty="0" smtClean="0"/>
              <a:t> </a:t>
            </a:r>
            <a:r>
              <a:rPr lang="en-US" sz="2800" dirty="0" smtClean="0"/>
              <a:t> </a:t>
            </a:r>
            <a:r>
              <a:rPr lang="fa-IR" sz="2800" dirty="0" smtClean="0"/>
              <a:t>و </a:t>
            </a:r>
            <a:r>
              <a:rPr lang="en-US" sz="2800" b="1" dirty="0" smtClean="0">
                <a:latin typeface="Times New Roman" pitchFamily="18" charset="0"/>
                <a:cs typeface="Times New Roman" pitchFamily="18" charset="0"/>
              </a:rPr>
              <a:t>Upload</a:t>
            </a:r>
          </a:p>
        </p:txBody>
      </p:sp>
      <p:sp>
        <p:nvSpPr>
          <p:cNvPr id="100355" name="Content Placeholder 2"/>
          <p:cNvSpPr>
            <a:spLocks noGrp="1"/>
          </p:cNvSpPr>
          <p:nvPr>
            <p:ph idx="1"/>
          </p:nvPr>
        </p:nvSpPr>
        <p:spPr/>
        <p:txBody>
          <a:bodyPr/>
          <a:lstStyle/>
          <a:p>
            <a:r>
              <a:rPr lang="fa-IR" dirty="0" smtClean="0"/>
              <a:t>به عملیات دریافت فایل از یک کامپیوتر سرور به کامپیوتر کاربر دانلود می گویند.</a:t>
            </a:r>
          </a:p>
          <a:p>
            <a:endParaRPr lang="fa-IR" dirty="0" smtClean="0"/>
          </a:p>
          <a:p>
            <a:endParaRPr lang="fa-IR" dirty="0" smtClean="0"/>
          </a:p>
          <a:p>
            <a:pPr>
              <a:lnSpc>
                <a:spcPct val="100000"/>
              </a:lnSpc>
            </a:pPr>
            <a:endParaRPr lang="fa-IR" dirty="0" smtClean="0"/>
          </a:p>
          <a:p>
            <a:r>
              <a:rPr lang="fa-IR" dirty="0" smtClean="0"/>
              <a:t>به عملیات ارسال فایل از کامپیوتر کاربر به یک کامپیوتر راه دور آپلود می گویند.</a:t>
            </a:r>
          </a:p>
          <a:p>
            <a:endParaRPr lang="en-US" dirty="0" smtClean="0"/>
          </a:p>
        </p:txBody>
      </p:sp>
      <p:pic>
        <p:nvPicPr>
          <p:cNvPr id="100356" name="Picture 3" descr="download.png"/>
          <p:cNvPicPr>
            <a:picLocks noChangeAspect="1"/>
          </p:cNvPicPr>
          <p:nvPr/>
        </p:nvPicPr>
        <p:blipFill>
          <a:blip r:embed="rId2" cstate="print"/>
          <a:srcRect/>
          <a:stretch>
            <a:fillRect/>
          </a:stretch>
        </p:blipFill>
        <p:spPr bwMode="auto">
          <a:xfrm>
            <a:off x="2214563" y="2357438"/>
            <a:ext cx="1714500" cy="1714500"/>
          </a:xfrm>
          <a:prstGeom prst="rect">
            <a:avLst/>
          </a:prstGeom>
          <a:noFill/>
          <a:ln w="9525">
            <a:noFill/>
            <a:miter lim="800000"/>
            <a:headEnd/>
            <a:tailEnd/>
          </a:ln>
        </p:spPr>
      </p:pic>
      <p:pic>
        <p:nvPicPr>
          <p:cNvPr id="100357" name="Picture 4" descr="dddd.png"/>
          <p:cNvPicPr>
            <a:picLocks noChangeAspect="1"/>
          </p:cNvPicPr>
          <p:nvPr/>
        </p:nvPicPr>
        <p:blipFill>
          <a:blip r:embed="rId3" cstate="print"/>
          <a:srcRect/>
          <a:stretch>
            <a:fillRect/>
          </a:stretch>
        </p:blipFill>
        <p:spPr bwMode="auto">
          <a:xfrm>
            <a:off x="5143500" y="2500313"/>
            <a:ext cx="1571625" cy="1571625"/>
          </a:xfrm>
          <a:prstGeom prst="rect">
            <a:avLst/>
          </a:prstGeom>
          <a:noFill/>
          <a:ln w="9525">
            <a:noFill/>
            <a:miter lim="800000"/>
            <a:headEnd/>
            <a:tailEnd/>
          </a:ln>
        </p:spPr>
      </p:pic>
      <p:pic>
        <p:nvPicPr>
          <p:cNvPr id="100358" name="Picture 5" descr="earth-upload-icon.png"/>
          <p:cNvPicPr>
            <a:picLocks noChangeAspect="1"/>
          </p:cNvPicPr>
          <p:nvPr/>
        </p:nvPicPr>
        <p:blipFill>
          <a:blip r:embed="rId4" cstate="print"/>
          <a:srcRect/>
          <a:stretch>
            <a:fillRect/>
          </a:stretch>
        </p:blipFill>
        <p:spPr bwMode="auto">
          <a:xfrm>
            <a:off x="3357563" y="4929188"/>
            <a:ext cx="1647825" cy="1647825"/>
          </a:xfrm>
          <a:prstGeom prst="rect">
            <a:avLst/>
          </a:prstGeom>
          <a:noFill/>
          <a:ln w="9525">
            <a:noFill/>
            <a:miter lim="800000"/>
            <a:headEnd/>
            <a:tailEnd/>
          </a:ln>
        </p:spPr>
      </p:pic>
      <p:pic>
        <p:nvPicPr>
          <p:cNvPr id="100359" name="Picture 6" descr="Upload.png"/>
          <p:cNvPicPr>
            <a:picLocks noChangeAspect="1"/>
          </p:cNvPicPr>
          <p:nvPr/>
        </p:nvPicPr>
        <p:blipFill>
          <a:blip r:embed="rId5" cstate="print"/>
          <a:srcRect t="6668" b="13332"/>
          <a:stretch>
            <a:fillRect/>
          </a:stretch>
        </p:blipFill>
        <p:spPr bwMode="auto">
          <a:xfrm>
            <a:off x="714375" y="4857750"/>
            <a:ext cx="2054225" cy="1643063"/>
          </a:xfrm>
          <a:prstGeom prst="rect">
            <a:avLst/>
          </a:prstGeom>
          <a:noFill/>
          <a:ln w="9525">
            <a:noFill/>
            <a:miter lim="800000"/>
            <a:headEnd/>
            <a:tailEnd/>
          </a:ln>
        </p:spPr>
      </p:pic>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100354"/>
                                        </p:tgtEl>
                                        <p:attrNameLst>
                                          <p:attrName>style.visibility</p:attrName>
                                        </p:attrNameLst>
                                      </p:cBhvr>
                                      <p:to>
                                        <p:strVal val="visible"/>
                                      </p:to>
                                    </p:set>
                                    <p:animEffect transition="in" filter="fade">
                                      <p:cBhvr>
                                        <p:cTn id="7" dur="800" decel="100000"/>
                                        <p:tgtEl>
                                          <p:spTgt spid="100354"/>
                                        </p:tgtEl>
                                      </p:cBhvr>
                                    </p:animEffect>
                                    <p:anim calcmode="lin" valueType="num">
                                      <p:cBhvr>
                                        <p:cTn id="8" dur="800" decel="100000" fill="hold"/>
                                        <p:tgtEl>
                                          <p:spTgt spid="100354"/>
                                        </p:tgtEl>
                                        <p:attrNameLst>
                                          <p:attrName>style.rotation</p:attrName>
                                        </p:attrNameLst>
                                      </p:cBhvr>
                                      <p:tavLst>
                                        <p:tav tm="0">
                                          <p:val>
                                            <p:fltVal val="-90"/>
                                          </p:val>
                                        </p:tav>
                                        <p:tav tm="100000">
                                          <p:val>
                                            <p:fltVal val="0"/>
                                          </p:val>
                                        </p:tav>
                                      </p:tavLst>
                                    </p:anim>
                                    <p:anim calcmode="lin" valueType="num">
                                      <p:cBhvr>
                                        <p:cTn id="9" dur="800" decel="100000" fill="hold"/>
                                        <p:tgtEl>
                                          <p:spTgt spid="100354"/>
                                        </p:tgtEl>
                                        <p:attrNameLst>
                                          <p:attrName>ppt_x</p:attrName>
                                        </p:attrNameLst>
                                      </p:cBhvr>
                                      <p:tavLst>
                                        <p:tav tm="0">
                                          <p:val>
                                            <p:strVal val="#ppt_x+0.4"/>
                                          </p:val>
                                        </p:tav>
                                        <p:tav tm="100000">
                                          <p:val>
                                            <p:strVal val="#ppt_x-0.05"/>
                                          </p:val>
                                        </p:tav>
                                      </p:tavLst>
                                    </p:anim>
                                    <p:anim calcmode="lin" valueType="num">
                                      <p:cBhvr>
                                        <p:cTn id="10" dur="800" decel="100000" fill="hold"/>
                                        <p:tgtEl>
                                          <p:spTgt spid="10035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0035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00354"/>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7" presetClass="entr" presetSubtype="0" fill="hold" grpId="0" nodeType="afterEffect">
                                  <p:stCondLst>
                                    <p:cond delay="0"/>
                                  </p:stCondLst>
                                  <p:childTnLst>
                                    <p:set>
                                      <p:cBhvr>
                                        <p:cTn id="15" dur="1" fill="hold">
                                          <p:stCondLst>
                                            <p:cond delay="0"/>
                                          </p:stCondLst>
                                        </p:cTn>
                                        <p:tgtEl>
                                          <p:spTgt spid="100355">
                                            <p:txEl>
                                              <p:pRg st="0" end="0"/>
                                            </p:txEl>
                                          </p:spTgt>
                                        </p:tgtEl>
                                        <p:attrNameLst>
                                          <p:attrName>style.visibility</p:attrName>
                                        </p:attrNameLst>
                                      </p:cBhvr>
                                      <p:to>
                                        <p:strVal val="visible"/>
                                      </p:to>
                                    </p:set>
                                    <p:animEffect transition="in" filter="fade">
                                      <p:cBhvr>
                                        <p:cTn id="16" dur="500"/>
                                        <p:tgtEl>
                                          <p:spTgt spid="100355">
                                            <p:txEl>
                                              <p:pRg st="0" end="0"/>
                                            </p:txEl>
                                          </p:spTgt>
                                        </p:tgtEl>
                                      </p:cBhvr>
                                    </p:animEffect>
                                    <p:anim calcmode="lin" valueType="num">
                                      <p:cBhvr>
                                        <p:cTn id="17" dur="500" fill="hold"/>
                                        <p:tgtEl>
                                          <p:spTgt spid="100355">
                                            <p:txEl>
                                              <p:pRg st="0" end="0"/>
                                            </p:txEl>
                                          </p:spTgt>
                                        </p:tgtEl>
                                        <p:attrNameLst>
                                          <p:attrName>ppt_x</p:attrName>
                                        </p:attrNameLst>
                                      </p:cBhvr>
                                      <p:tavLst>
                                        <p:tav tm="0">
                                          <p:val>
                                            <p:strVal val="#ppt_x"/>
                                          </p:val>
                                        </p:tav>
                                        <p:tav tm="100000">
                                          <p:val>
                                            <p:strVal val="#ppt_x"/>
                                          </p:val>
                                        </p:tav>
                                      </p:tavLst>
                                    </p:anim>
                                    <p:anim calcmode="lin" valueType="num">
                                      <p:cBhvr>
                                        <p:cTn id="18" dur="500" fill="hold"/>
                                        <p:tgtEl>
                                          <p:spTgt spid="100355">
                                            <p:txEl>
                                              <p:pRg st="0" end="0"/>
                                            </p:txEl>
                                          </p:spTgt>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47" presetClass="entr" presetSubtype="0" fill="hold" grpId="0" nodeType="afterEffect">
                                  <p:stCondLst>
                                    <p:cond delay="0"/>
                                  </p:stCondLst>
                                  <p:childTnLst>
                                    <p:set>
                                      <p:cBhvr>
                                        <p:cTn id="21" dur="1" fill="hold">
                                          <p:stCondLst>
                                            <p:cond delay="0"/>
                                          </p:stCondLst>
                                        </p:cTn>
                                        <p:tgtEl>
                                          <p:spTgt spid="100355">
                                            <p:txEl>
                                              <p:pRg st="4" end="4"/>
                                            </p:txEl>
                                          </p:spTgt>
                                        </p:tgtEl>
                                        <p:attrNameLst>
                                          <p:attrName>style.visibility</p:attrName>
                                        </p:attrNameLst>
                                      </p:cBhvr>
                                      <p:to>
                                        <p:strVal val="visible"/>
                                      </p:to>
                                    </p:set>
                                    <p:animEffect transition="in" filter="fade">
                                      <p:cBhvr>
                                        <p:cTn id="22" dur="500"/>
                                        <p:tgtEl>
                                          <p:spTgt spid="100355">
                                            <p:txEl>
                                              <p:pRg st="4" end="4"/>
                                            </p:txEl>
                                          </p:spTgt>
                                        </p:tgtEl>
                                      </p:cBhvr>
                                    </p:animEffect>
                                    <p:anim calcmode="lin" valueType="num">
                                      <p:cBhvr>
                                        <p:cTn id="23" dur="500" fill="hold"/>
                                        <p:tgtEl>
                                          <p:spTgt spid="100355">
                                            <p:txEl>
                                              <p:pRg st="4" end="4"/>
                                            </p:txEl>
                                          </p:spTgt>
                                        </p:tgtEl>
                                        <p:attrNameLst>
                                          <p:attrName>ppt_x</p:attrName>
                                        </p:attrNameLst>
                                      </p:cBhvr>
                                      <p:tavLst>
                                        <p:tav tm="0">
                                          <p:val>
                                            <p:strVal val="#ppt_x"/>
                                          </p:val>
                                        </p:tav>
                                        <p:tav tm="100000">
                                          <p:val>
                                            <p:strVal val="#ppt_x"/>
                                          </p:val>
                                        </p:tav>
                                      </p:tavLst>
                                    </p:anim>
                                    <p:anim calcmode="lin" valueType="num">
                                      <p:cBhvr>
                                        <p:cTn id="24" dur="500" fill="hold"/>
                                        <p:tgtEl>
                                          <p:spTgt spid="100355">
                                            <p:txEl>
                                              <p:pRg st="4" end="4"/>
                                            </p:txEl>
                                          </p:spTgt>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48" presetClass="entr" presetSubtype="0" accel="50000" fill="hold" nodeType="afterEffect">
                                  <p:stCondLst>
                                    <p:cond delay="0"/>
                                  </p:stCondLst>
                                  <p:childTnLst>
                                    <p:set>
                                      <p:cBhvr>
                                        <p:cTn id="27" dur="1" fill="hold">
                                          <p:stCondLst>
                                            <p:cond delay="0"/>
                                          </p:stCondLst>
                                        </p:cTn>
                                        <p:tgtEl>
                                          <p:spTgt spid="100357"/>
                                        </p:tgtEl>
                                        <p:attrNameLst>
                                          <p:attrName>style.visibility</p:attrName>
                                        </p:attrNameLst>
                                      </p:cBhvr>
                                      <p:to>
                                        <p:strVal val="visible"/>
                                      </p:to>
                                    </p:set>
                                    <p:anim calcmode="lin" valueType="num">
                                      <p:cBhvr>
                                        <p:cTn id="28" dur="1000" fill="hold"/>
                                        <p:tgtEl>
                                          <p:spTgt spid="100357"/>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9" dur="1000" fill="hold"/>
                                        <p:tgtEl>
                                          <p:spTgt spid="100357"/>
                                        </p:tgtEl>
                                        <p:attrNameLst>
                                          <p:attrName>ppt_x</p:attrName>
                                        </p:attrNameLst>
                                      </p:cBhvr>
                                      <p:tavLst>
                                        <p:tav tm="0">
                                          <p:val>
                                            <p:fltVal val="-1"/>
                                          </p:val>
                                        </p:tav>
                                        <p:tav tm="50000">
                                          <p:val>
                                            <p:fltVal val="0.95"/>
                                          </p:val>
                                        </p:tav>
                                        <p:tav tm="100000">
                                          <p:val>
                                            <p:strVal val="#ppt_x"/>
                                          </p:val>
                                        </p:tav>
                                      </p:tavLst>
                                    </p:anim>
                                    <p:anim calcmode="lin" valueType="num">
                                      <p:cBhvr>
                                        <p:cTn id="30" dur="1000" fill="hold"/>
                                        <p:tgtEl>
                                          <p:spTgt spid="100357"/>
                                        </p:tgtEl>
                                        <p:attrNameLst>
                                          <p:attrName>ppt_y</p:attrName>
                                        </p:attrNameLst>
                                      </p:cBhvr>
                                      <p:tavLst>
                                        <p:tav tm="0">
                                          <p:val>
                                            <p:strVal val="#ppt_y"/>
                                          </p:val>
                                        </p:tav>
                                        <p:tav tm="100000">
                                          <p:val>
                                            <p:strVal val="#ppt_y"/>
                                          </p:val>
                                        </p:tav>
                                      </p:tavLst>
                                    </p:anim>
                                    <p:animEffect transition="in" filter="fade">
                                      <p:cBhvr>
                                        <p:cTn id="31" dur="1000"/>
                                        <p:tgtEl>
                                          <p:spTgt spid="100357"/>
                                        </p:tgtEl>
                                      </p:cBhvr>
                                    </p:animEffect>
                                  </p:childTnLst>
                                </p:cTn>
                              </p:par>
                              <p:par>
                                <p:cTn id="32" presetID="48" presetClass="entr" presetSubtype="0" accel="50000" fill="hold" nodeType="withEffect">
                                  <p:stCondLst>
                                    <p:cond delay="0"/>
                                  </p:stCondLst>
                                  <p:childTnLst>
                                    <p:set>
                                      <p:cBhvr>
                                        <p:cTn id="33" dur="1" fill="hold">
                                          <p:stCondLst>
                                            <p:cond delay="0"/>
                                          </p:stCondLst>
                                        </p:cTn>
                                        <p:tgtEl>
                                          <p:spTgt spid="100356"/>
                                        </p:tgtEl>
                                        <p:attrNameLst>
                                          <p:attrName>style.visibility</p:attrName>
                                        </p:attrNameLst>
                                      </p:cBhvr>
                                      <p:to>
                                        <p:strVal val="visible"/>
                                      </p:to>
                                    </p:set>
                                    <p:anim calcmode="lin" valueType="num">
                                      <p:cBhvr>
                                        <p:cTn id="34" dur="1000" fill="hold"/>
                                        <p:tgtEl>
                                          <p:spTgt spid="100356"/>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5" dur="1000" fill="hold"/>
                                        <p:tgtEl>
                                          <p:spTgt spid="100356"/>
                                        </p:tgtEl>
                                        <p:attrNameLst>
                                          <p:attrName>ppt_x</p:attrName>
                                        </p:attrNameLst>
                                      </p:cBhvr>
                                      <p:tavLst>
                                        <p:tav tm="0">
                                          <p:val>
                                            <p:fltVal val="-1"/>
                                          </p:val>
                                        </p:tav>
                                        <p:tav tm="50000">
                                          <p:val>
                                            <p:fltVal val="0.95"/>
                                          </p:val>
                                        </p:tav>
                                        <p:tav tm="100000">
                                          <p:val>
                                            <p:strVal val="#ppt_x"/>
                                          </p:val>
                                        </p:tav>
                                      </p:tavLst>
                                    </p:anim>
                                    <p:anim calcmode="lin" valueType="num">
                                      <p:cBhvr>
                                        <p:cTn id="36" dur="1000" fill="hold"/>
                                        <p:tgtEl>
                                          <p:spTgt spid="100356"/>
                                        </p:tgtEl>
                                        <p:attrNameLst>
                                          <p:attrName>ppt_y</p:attrName>
                                        </p:attrNameLst>
                                      </p:cBhvr>
                                      <p:tavLst>
                                        <p:tav tm="0">
                                          <p:val>
                                            <p:strVal val="#ppt_y"/>
                                          </p:val>
                                        </p:tav>
                                        <p:tav tm="100000">
                                          <p:val>
                                            <p:strVal val="#ppt_y"/>
                                          </p:val>
                                        </p:tav>
                                      </p:tavLst>
                                    </p:anim>
                                    <p:animEffect transition="in" filter="fade">
                                      <p:cBhvr>
                                        <p:cTn id="37" dur="1000"/>
                                        <p:tgtEl>
                                          <p:spTgt spid="100356"/>
                                        </p:tgtEl>
                                      </p:cBhvr>
                                    </p:animEffect>
                                  </p:childTnLst>
                                </p:cTn>
                              </p:par>
                              <p:par>
                                <p:cTn id="38" presetID="48" presetClass="entr" presetSubtype="0" accel="50000" fill="hold" nodeType="withEffect">
                                  <p:stCondLst>
                                    <p:cond delay="0"/>
                                  </p:stCondLst>
                                  <p:childTnLst>
                                    <p:set>
                                      <p:cBhvr>
                                        <p:cTn id="39" dur="1" fill="hold">
                                          <p:stCondLst>
                                            <p:cond delay="0"/>
                                          </p:stCondLst>
                                        </p:cTn>
                                        <p:tgtEl>
                                          <p:spTgt spid="100358"/>
                                        </p:tgtEl>
                                        <p:attrNameLst>
                                          <p:attrName>style.visibility</p:attrName>
                                        </p:attrNameLst>
                                      </p:cBhvr>
                                      <p:to>
                                        <p:strVal val="visible"/>
                                      </p:to>
                                    </p:set>
                                    <p:anim calcmode="lin" valueType="num">
                                      <p:cBhvr>
                                        <p:cTn id="40" dur="1000" fill="hold"/>
                                        <p:tgtEl>
                                          <p:spTgt spid="100358"/>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41" dur="1000" fill="hold"/>
                                        <p:tgtEl>
                                          <p:spTgt spid="100358"/>
                                        </p:tgtEl>
                                        <p:attrNameLst>
                                          <p:attrName>ppt_x</p:attrName>
                                        </p:attrNameLst>
                                      </p:cBhvr>
                                      <p:tavLst>
                                        <p:tav tm="0">
                                          <p:val>
                                            <p:fltVal val="-1"/>
                                          </p:val>
                                        </p:tav>
                                        <p:tav tm="50000">
                                          <p:val>
                                            <p:fltVal val="0.95"/>
                                          </p:val>
                                        </p:tav>
                                        <p:tav tm="100000">
                                          <p:val>
                                            <p:strVal val="#ppt_x"/>
                                          </p:val>
                                        </p:tav>
                                      </p:tavLst>
                                    </p:anim>
                                    <p:anim calcmode="lin" valueType="num">
                                      <p:cBhvr>
                                        <p:cTn id="42" dur="1000" fill="hold"/>
                                        <p:tgtEl>
                                          <p:spTgt spid="100358"/>
                                        </p:tgtEl>
                                        <p:attrNameLst>
                                          <p:attrName>ppt_y</p:attrName>
                                        </p:attrNameLst>
                                      </p:cBhvr>
                                      <p:tavLst>
                                        <p:tav tm="0">
                                          <p:val>
                                            <p:strVal val="#ppt_y"/>
                                          </p:val>
                                        </p:tav>
                                        <p:tav tm="100000">
                                          <p:val>
                                            <p:strVal val="#ppt_y"/>
                                          </p:val>
                                        </p:tav>
                                      </p:tavLst>
                                    </p:anim>
                                    <p:animEffect transition="in" filter="fade">
                                      <p:cBhvr>
                                        <p:cTn id="43" dur="1000"/>
                                        <p:tgtEl>
                                          <p:spTgt spid="100358"/>
                                        </p:tgtEl>
                                      </p:cBhvr>
                                    </p:animEffect>
                                  </p:childTnLst>
                                </p:cTn>
                              </p:par>
                              <p:par>
                                <p:cTn id="44" presetID="48" presetClass="entr" presetSubtype="0" accel="50000" fill="hold" nodeType="withEffect">
                                  <p:stCondLst>
                                    <p:cond delay="0"/>
                                  </p:stCondLst>
                                  <p:childTnLst>
                                    <p:set>
                                      <p:cBhvr>
                                        <p:cTn id="45" dur="1" fill="hold">
                                          <p:stCondLst>
                                            <p:cond delay="0"/>
                                          </p:stCondLst>
                                        </p:cTn>
                                        <p:tgtEl>
                                          <p:spTgt spid="100359"/>
                                        </p:tgtEl>
                                        <p:attrNameLst>
                                          <p:attrName>style.visibility</p:attrName>
                                        </p:attrNameLst>
                                      </p:cBhvr>
                                      <p:to>
                                        <p:strVal val="visible"/>
                                      </p:to>
                                    </p:set>
                                    <p:anim calcmode="lin" valueType="num">
                                      <p:cBhvr>
                                        <p:cTn id="46" dur="1000" fill="hold"/>
                                        <p:tgtEl>
                                          <p:spTgt spid="100359"/>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47" dur="1000" fill="hold"/>
                                        <p:tgtEl>
                                          <p:spTgt spid="100359"/>
                                        </p:tgtEl>
                                        <p:attrNameLst>
                                          <p:attrName>ppt_x</p:attrName>
                                        </p:attrNameLst>
                                      </p:cBhvr>
                                      <p:tavLst>
                                        <p:tav tm="0">
                                          <p:val>
                                            <p:fltVal val="-1"/>
                                          </p:val>
                                        </p:tav>
                                        <p:tav tm="50000">
                                          <p:val>
                                            <p:fltVal val="0.95"/>
                                          </p:val>
                                        </p:tav>
                                        <p:tav tm="100000">
                                          <p:val>
                                            <p:strVal val="#ppt_x"/>
                                          </p:val>
                                        </p:tav>
                                      </p:tavLst>
                                    </p:anim>
                                    <p:anim calcmode="lin" valueType="num">
                                      <p:cBhvr>
                                        <p:cTn id="48" dur="1000" fill="hold"/>
                                        <p:tgtEl>
                                          <p:spTgt spid="100359"/>
                                        </p:tgtEl>
                                        <p:attrNameLst>
                                          <p:attrName>ppt_y</p:attrName>
                                        </p:attrNameLst>
                                      </p:cBhvr>
                                      <p:tavLst>
                                        <p:tav tm="0">
                                          <p:val>
                                            <p:strVal val="#ppt_y"/>
                                          </p:val>
                                        </p:tav>
                                        <p:tav tm="100000">
                                          <p:val>
                                            <p:strVal val="#ppt_y"/>
                                          </p:val>
                                        </p:tav>
                                      </p:tavLst>
                                    </p:anim>
                                    <p:animEffect transition="in" filter="fade">
                                      <p:cBhvr>
                                        <p:cTn id="49" dur="1000"/>
                                        <p:tgtEl>
                                          <p:spTgt spid="1003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4" grpId="0"/>
      <p:bldP spid="100355" grpId="0" build="p"/>
    </p:bldLst>
  </p:timing>
</p:sld>
</file>

<file path=ppt/slides/slide99.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101378" name="Picture 7" descr="Thumbnail (12).jpg"/>
          <p:cNvPicPr>
            <a:picLocks noChangeAspect="1"/>
          </p:cNvPicPr>
          <p:nvPr/>
        </p:nvPicPr>
        <p:blipFill>
          <a:blip r:embed="rId3" cstate="print"/>
          <a:srcRect/>
          <a:stretch>
            <a:fillRect/>
          </a:stretch>
        </p:blipFill>
        <p:spPr bwMode="auto">
          <a:xfrm>
            <a:off x="3714750" y="3716338"/>
            <a:ext cx="4429125" cy="3003550"/>
          </a:xfrm>
          <a:prstGeom prst="rect">
            <a:avLst/>
          </a:prstGeom>
          <a:noFill/>
          <a:ln w="9525">
            <a:noFill/>
            <a:miter lim="800000"/>
            <a:headEnd/>
            <a:tailEnd/>
          </a:ln>
        </p:spPr>
      </p:pic>
      <p:sp>
        <p:nvSpPr>
          <p:cNvPr id="101379" name="Content Placeholder 2"/>
          <p:cNvSpPr>
            <a:spLocks noGrp="1"/>
          </p:cNvSpPr>
          <p:nvPr>
            <p:ph idx="1"/>
          </p:nvPr>
        </p:nvSpPr>
        <p:spPr/>
        <p:txBody>
          <a:bodyPr/>
          <a:lstStyle/>
          <a:p>
            <a:r>
              <a:rPr lang="fa-IR" dirty="0" smtClean="0"/>
              <a:t>اتصال با شماره گیری  </a:t>
            </a:r>
            <a:r>
              <a:rPr lang="en-US" dirty="0" smtClean="0">
                <a:latin typeface="Times New Roman" pitchFamily="18" charset="0"/>
                <a:cs typeface="Times New Roman" pitchFamily="18" charset="0"/>
              </a:rPr>
              <a:t>Dial-Up</a:t>
            </a:r>
          </a:p>
          <a:p>
            <a:pPr lvl="1"/>
            <a:r>
              <a:rPr lang="fa-IR" dirty="0" smtClean="0">
                <a:latin typeface="Times New Roman" pitchFamily="18" charset="0"/>
              </a:rPr>
              <a:t>روش قدیمی اتصال به اینترنت استفاده از خطوط تلفن است.</a:t>
            </a:r>
          </a:p>
          <a:p>
            <a:pPr lvl="1"/>
            <a:r>
              <a:rPr lang="fa-IR" dirty="0" smtClean="0">
                <a:latin typeface="Times New Roman" pitchFamily="18" charset="0"/>
              </a:rPr>
              <a:t>نیاز به دستگاه مبدلی به نام مودم </a:t>
            </a:r>
            <a:r>
              <a:rPr lang="en-US" sz="2200" dirty="0" smtClean="0">
                <a:latin typeface="Times New Roman" pitchFamily="18" charset="0"/>
              </a:rPr>
              <a:t>Modem</a:t>
            </a:r>
            <a:r>
              <a:rPr lang="fa-IR" dirty="0" smtClean="0">
                <a:latin typeface="Times New Roman" pitchFamily="18" charset="0"/>
              </a:rPr>
              <a:t> دارد.</a:t>
            </a:r>
          </a:p>
        </p:txBody>
      </p:sp>
      <p:sp>
        <p:nvSpPr>
          <p:cNvPr id="101380" name="Title 1"/>
          <p:cNvSpPr>
            <a:spLocks noGrp="1"/>
          </p:cNvSpPr>
          <p:nvPr>
            <p:ph type="title"/>
          </p:nvPr>
        </p:nvSpPr>
        <p:spPr/>
        <p:txBody>
          <a:bodyPr/>
          <a:lstStyle/>
          <a:p>
            <a:r>
              <a:rPr lang="fa-IR" sz="2800" dirty="0" smtClean="0"/>
              <a:t>روشهای اتصال به اینترنت</a:t>
            </a:r>
            <a:endParaRPr lang="en-US" sz="2800" dirty="0" smtClean="0"/>
          </a:p>
        </p:txBody>
      </p:sp>
      <p:pic>
        <p:nvPicPr>
          <p:cNvPr id="101381" name="Picture 8" descr="Thumbnail (13).jpg"/>
          <p:cNvPicPr>
            <a:picLocks noChangeAspect="1"/>
          </p:cNvPicPr>
          <p:nvPr/>
        </p:nvPicPr>
        <p:blipFill>
          <a:blip r:embed="rId4" cstate="print"/>
          <a:srcRect/>
          <a:stretch>
            <a:fillRect/>
          </a:stretch>
        </p:blipFill>
        <p:spPr bwMode="auto">
          <a:xfrm>
            <a:off x="428625" y="3262313"/>
            <a:ext cx="2298700" cy="3238500"/>
          </a:xfrm>
          <a:prstGeom prst="rect">
            <a:avLst/>
          </a:prstGeom>
          <a:noFill/>
          <a:ln w="9525">
            <a:noFill/>
            <a:miter lim="800000"/>
            <a:headEnd/>
            <a:tailEnd/>
          </a:ln>
        </p:spPr>
      </p:pic>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101380"/>
                                        </p:tgtEl>
                                        <p:attrNameLst>
                                          <p:attrName>style.visibility</p:attrName>
                                        </p:attrNameLst>
                                      </p:cBhvr>
                                      <p:to>
                                        <p:strVal val="visible"/>
                                      </p:to>
                                    </p:set>
                                    <p:animEffect transition="in" filter="fade">
                                      <p:cBhvr>
                                        <p:cTn id="7" dur="800" decel="100000"/>
                                        <p:tgtEl>
                                          <p:spTgt spid="101380"/>
                                        </p:tgtEl>
                                      </p:cBhvr>
                                    </p:animEffect>
                                    <p:anim calcmode="lin" valueType="num">
                                      <p:cBhvr>
                                        <p:cTn id="8" dur="800" decel="100000" fill="hold"/>
                                        <p:tgtEl>
                                          <p:spTgt spid="101380"/>
                                        </p:tgtEl>
                                        <p:attrNameLst>
                                          <p:attrName>style.rotation</p:attrName>
                                        </p:attrNameLst>
                                      </p:cBhvr>
                                      <p:tavLst>
                                        <p:tav tm="0">
                                          <p:val>
                                            <p:fltVal val="-90"/>
                                          </p:val>
                                        </p:tav>
                                        <p:tav tm="100000">
                                          <p:val>
                                            <p:fltVal val="0"/>
                                          </p:val>
                                        </p:tav>
                                      </p:tavLst>
                                    </p:anim>
                                    <p:anim calcmode="lin" valueType="num">
                                      <p:cBhvr>
                                        <p:cTn id="9" dur="800" decel="100000" fill="hold"/>
                                        <p:tgtEl>
                                          <p:spTgt spid="101380"/>
                                        </p:tgtEl>
                                        <p:attrNameLst>
                                          <p:attrName>ppt_x</p:attrName>
                                        </p:attrNameLst>
                                      </p:cBhvr>
                                      <p:tavLst>
                                        <p:tav tm="0">
                                          <p:val>
                                            <p:strVal val="#ppt_x+0.4"/>
                                          </p:val>
                                        </p:tav>
                                        <p:tav tm="100000">
                                          <p:val>
                                            <p:strVal val="#ppt_x-0.05"/>
                                          </p:val>
                                        </p:tav>
                                      </p:tavLst>
                                    </p:anim>
                                    <p:anim calcmode="lin" valueType="num">
                                      <p:cBhvr>
                                        <p:cTn id="10" dur="800" decel="100000" fill="hold"/>
                                        <p:tgtEl>
                                          <p:spTgt spid="101380"/>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01380"/>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01380"/>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101379">
                                            <p:txEl>
                                              <p:pRg st="0" end="0"/>
                                            </p:txEl>
                                          </p:spTgt>
                                        </p:tgtEl>
                                        <p:attrNameLst>
                                          <p:attrName>style.visibility</p:attrName>
                                        </p:attrNameLst>
                                      </p:cBhvr>
                                      <p:to>
                                        <p:strVal val="visible"/>
                                      </p:to>
                                    </p:set>
                                    <p:animEffect transition="in" filter="fade">
                                      <p:cBhvr>
                                        <p:cTn id="16" dur="1000"/>
                                        <p:tgtEl>
                                          <p:spTgt spid="101379">
                                            <p:txEl>
                                              <p:pRg st="0" end="0"/>
                                            </p:txEl>
                                          </p:spTgt>
                                        </p:tgtEl>
                                      </p:cBhvr>
                                    </p:animEffect>
                                    <p:anim calcmode="lin" valueType="num">
                                      <p:cBhvr>
                                        <p:cTn id="17" dur="1000" fill="hold"/>
                                        <p:tgtEl>
                                          <p:spTgt spid="101379">
                                            <p:txEl>
                                              <p:pRg st="0" end="0"/>
                                            </p:txEl>
                                          </p:spTgt>
                                        </p:tgtEl>
                                        <p:attrNameLst>
                                          <p:attrName>ppt_x</p:attrName>
                                        </p:attrNameLst>
                                      </p:cBhvr>
                                      <p:tavLst>
                                        <p:tav tm="0">
                                          <p:val>
                                            <p:strVal val="#ppt_x"/>
                                          </p:val>
                                        </p:tav>
                                        <p:tav tm="100000">
                                          <p:val>
                                            <p:strVal val="#ppt_x"/>
                                          </p:val>
                                        </p:tav>
                                      </p:tavLst>
                                    </p:anim>
                                    <p:anim calcmode="lin" valueType="num">
                                      <p:cBhvr>
                                        <p:cTn id="18" dur="1000" fill="hold"/>
                                        <p:tgtEl>
                                          <p:spTgt spid="101379">
                                            <p:txEl>
                                              <p:pRg st="0" end="0"/>
                                            </p:txEl>
                                          </p:spTgt>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47" presetClass="entr" presetSubtype="0" fill="hold" nodeType="afterEffect">
                                  <p:stCondLst>
                                    <p:cond delay="0"/>
                                  </p:stCondLst>
                                  <p:childTnLst>
                                    <p:set>
                                      <p:cBhvr>
                                        <p:cTn id="21" dur="1" fill="hold">
                                          <p:stCondLst>
                                            <p:cond delay="0"/>
                                          </p:stCondLst>
                                        </p:cTn>
                                        <p:tgtEl>
                                          <p:spTgt spid="101379">
                                            <p:txEl>
                                              <p:pRg st="1" end="1"/>
                                            </p:txEl>
                                          </p:spTgt>
                                        </p:tgtEl>
                                        <p:attrNameLst>
                                          <p:attrName>style.visibility</p:attrName>
                                        </p:attrNameLst>
                                      </p:cBhvr>
                                      <p:to>
                                        <p:strVal val="visible"/>
                                      </p:to>
                                    </p:set>
                                    <p:animEffect transition="in" filter="fade">
                                      <p:cBhvr>
                                        <p:cTn id="22" dur="1000"/>
                                        <p:tgtEl>
                                          <p:spTgt spid="101379">
                                            <p:txEl>
                                              <p:pRg st="1" end="1"/>
                                            </p:txEl>
                                          </p:spTgt>
                                        </p:tgtEl>
                                      </p:cBhvr>
                                    </p:animEffect>
                                    <p:anim calcmode="lin" valueType="num">
                                      <p:cBhvr>
                                        <p:cTn id="23" dur="1000" fill="hold"/>
                                        <p:tgtEl>
                                          <p:spTgt spid="101379">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101379">
                                            <p:txEl>
                                              <p:pRg st="1" end="1"/>
                                            </p:txEl>
                                          </p:spTgt>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47" presetClass="entr" presetSubtype="0" fill="hold" nodeType="afterEffect">
                                  <p:stCondLst>
                                    <p:cond delay="0"/>
                                  </p:stCondLst>
                                  <p:childTnLst>
                                    <p:set>
                                      <p:cBhvr>
                                        <p:cTn id="27" dur="1" fill="hold">
                                          <p:stCondLst>
                                            <p:cond delay="0"/>
                                          </p:stCondLst>
                                        </p:cTn>
                                        <p:tgtEl>
                                          <p:spTgt spid="101379">
                                            <p:txEl>
                                              <p:pRg st="2" end="2"/>
                                            </p:txEl>
                                          </p:spTgt>
                                        </p:tgtEl>
                                        <p:attrNameLst>
                                          <p:attrName>style.visibility</p:attrName>
                                        </p:attrNameLst>
                                      </p:cBhvr>
                                      <p:to>
                                        <p:strVal val="visible"/>
                                      </p:to>
                                    </p:set>
                                    <p:animEffect transition="in" filter="fade">
                                      <p:cBhvr>
                                        <p:cTn id="28" dur="1000"/>
                                        <p:tgtEl>
                                          <p:spTgt spid="101379">
                                            <p:txEl>
                                              <p:pRg st="2" end="2"/>
                                            </p:txEl>
                                          </p:spTgt>
                                        </p:tgtEl>
                                      </p:cBhvr>
                                    </p:animEffect>
                                    <p:anim calcmode="lin" valueType="num">
                                      <p:cBhvr>
                                        <p:cTn id="29" dur="1000" fill="hold"/>
                                        <p:tgtEl>
                                          <p:spTgt spid="101379">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101379">
                                            <p:txEl>
                                              <p:pRg st="2" end="2"/>
                                            </p:txEl>
                                          </p:spTgt>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48" presetClass="entr" presetSubtype="0" accel="50000" fill="hold" nodeType="afterEffect">
                                  <p:stCondLst>
                                    <p:cond delay="0"/>
                                  </p:stCondLst>
                                  <p:childTnLst>
                                    <p:set>
                                      <p:cBhvr>
                                        <p:cTn id="33" dur="1" fill="hold">
                                          <p:stCondLst>
                                            <p:cond delay="0"/>
                                          </p:stCondLst>
                                        </p:cTn>
                                        <p:tgtEl>
                                          <p:spTgt spid="101378"/>
                                        </p:tgtEl>
                                        <p:attrNameLst>
                                          <p:attrName>style.visibility</p:attrName>
                                        </p:attrNameLst>
                                      </p:cBhvr>
                                      <p:to>
                                        <p:strVal val="visible"/>
                                      </p:to>
                                    </p:set>
                                    <p:anim calcmode="lin" valueType="num">
                                      <p:cBhvr>
                                        <p:cTn id="34" dur="1000" fill="hold"/>
                                        <p:tgtEl>
                                          <p:spTgt spid="101378"/>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5" dur="1000" fill="hold"/>
                                        <p:tgtEl>
                                          <p:spTgt spid="101378"/>
                                        </p:tgtEl>
                                        <p:attrNameLst>
                                          <p:attrName>ppt_x</p:attrName>
                                        </p:attrNameLst>
                                      </p:cBhvr>
                                      <p:tavLst>
                                        <p:tav tm="0">
                                          <p:val>
                                            <p:fltVal val="-1"/>
                                          </p:val>
                                        </p:tav>
                                        <p:tav tm="50000">
                                          <p:val>
                                            <p:fltVal val="0.95"/>
                                          </p:val>
                                        </p:tav>
                                        <p:tav tm="100000">
                                          <p:val>
                                            <p:strVal val="#ppt_x"/>
                                          </p:val>
                                        </p:tav>
                                      </p:tavLst>
                                    </p:anim>
                                    <p:anim calcmode="lin" valueType="num">
                                      <p:cBhvr>
                                        <p:cTn id="36" dur="1000" fill="hold"/>
                                        <p:tgtEl>
                                          <p:spTgt spid="101378"/>
                                        </p:tgtEl>
                                        <p:attrNameLst>
                                          <p:attrName>ppt_y</p:attrName>
                                        </p:attrNameLst>
                                      </p:cBhvr>
                                      <p:tavLst>
                                        <p:tav tm="0">
                                          <p:val>
                                            <p:strVal val="#ppt_y"/>
                                          </p:val>
                                        </p:tav>
                                        <p:tav tm="100000">
                                          <p:val>
                                            <p:strVal val="#ppt_y"/>
                                          </p:val>
                                        </p:tav>
                                      </p:tavLst>
                                    </p:anim>
                                    <p:animEffect transition="in" filter="fade">
                                      <p:cBhvr>
                                        <p:cTn id="37" dur="1000"/>
                                        <p:tgtEl>
                                          <p:spTgt spid="101378"/>
                                        </p:tgtEl>
                                      </p:cBhvr>
                                    </p:animEffect>
                                  </p:childTnLst>
                                </p:cTn>
                              </p:par>
                              <p:par>
                                <p:cTn id="38" presetID="48" presetClass="entr" presetSubtype="0" accel="50000" fill="hold" nodeType="withEffect">
                                  <p:stCondLst>
                                    <p:cond delay="0"/>
                                  </p:stCondLst>
                                  <p:childTnLst>
                                    <p:set>
                                      <p:cBhvr>
                                        <p:cTn id="39" dur="1" fill="hold">
                                          <p:stCondLst>
                                            <p:cond delay="0"/>
                                          </p:stCondLst>
                                        </p:cTn>
                                        <p:tgtEl>
                                          <p:spTgt spid="101381"/>
                                        </p:tgtEl>
                                        <p:attrNameLst>
                                          <p:attrName>style.visibility</p:attrName>
                                        </p:attrNameLst>
                                      </p:cBhvr>
                                      <p:to>
                                        <p:strVal val="visible"/>
                                      </p:to>
                                    </p:set>
                                    <p:anim calcmode="lin" valueType="num">
                                      <p:cBhvr>
                                        <p:cTn id="40" dur="1000" fill="hold"/>
                                        <p:tgtEl>
                                          <p:spTgt spid="101381"/>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41" dur="1000" fill="hold"/>
                                        <p:tgtEl>
                                          <p:spTgt spid="101381"/>
                                        </p:tgtEl>
                                        <p:attrNameLst>
                                          <p:attrName>ppt_x</p:attrName>
                                        </p:attrNameLst>
                                      </p:cBhvr>
                                      <p:tavLst>
                                        <p:tav tm="0">
                                          <p:val>
                                            <p:fltVal val="-1"/>
                                          </p:val>
                                        </p:tav>
                                        <p:tav tm="50000">
                                          <p:val>
                                            <p:fltVal val="0.95"/>
                                          </p:val>
                                        </p:tav>
                                        <p:tav tm="100000">
                                          <p:val>
                                            <p:strVal val="#ppt_x"/>
                                          </p:val>
                                        </p:tav>
                                      </p:tavLst>
                                    </p:anim>
                                    <p:anim calcmode="lin" valueType="num">
                                      <p:cBhvr>
                                        <p:cTn id="42" dur="1000" fill="hold"/>
                                        <p:tgtEl>
                                          <p:spTgt spid="101381"/>
                                        </p:tgtEl>
                                        <p:attrNameLst>
                                          <p:attrName>ppt_y</p:attrName>
                                        </p:attrNameLst>
                                      </p:cBhvr>
                                      <p:tavLst>
                                        <p:tav tm="0">
                                          <p:val>
                                            <p:strVal val="#ppt_y"/>
                                          </p:val>
                                        </p:tav>
                                        <p:tav tm="100000">
                                          <p:val>
                                            <p:strVal val="#ppt_y"/>
                                          </p:val>
                                        </p:tav>
                                      </p:tavLst>
                                    </p:anim>
                                    <p:animEffect transition="in" filter="fade">
                                      <p:cBhvr>
                                        <p:cTn id="43" dur="1000"/>
                                        <p:tgtEl>
                                          <p:spTgt spid="1013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8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3813</TotalTime>
  <Words>4455</Words>
  <Application>Microsoft Office PowerPoint</Application>
  <PresentationFormat>On-screen Show (4:3)</PresentationFormat>
  <Paragraphs>540</Paragraphs>
  <Slides>128</Slides>
  <Notes>1</Notes>
  <HiddenSlides>1</HiddenSlides>
  <MMClips>0</MMClips>
  <ScaleCrop>false</ScaleCrop>
  <HeadingPairs>
    <vt:vector size="4" baseType="variant">
      <vt:variant>
        <vt:lpstr>Theme</vt:lpstr>
      </vt:variant>
      <vt:variant>
        <vt:i4>1</vt:i4>
      </vt:variant>
      <vt:variant>
        <vt:lpstr>Slide Titles</vt:lpstr>
      </vt:variant>
      <vt:variant>
        <vt:i4>128</vt:i4>
      </vt:variant>
    </vt:vector>
  </HeadingPairs>
  <TitlesOfParts>
    <vt:vector size="129" baseType="lpstr">
      <vt:lpstr>Office Theme</vt:lpstr>
      <vt:lpstr>Slide 1</vt:lpstr>
      <vt:lpstr>Slide 2</vt:lpstr>
      <vt:lpstr>ICDL چیست ؟</vt:lpstr>
      <vt:lpstr>مهارت 1 : مفاهیم فناوری ارتباطات و اطلاعات     IT</vt:lpstr>
      <vt:lpstr>مهارت 2 : ویندوز Seven</vt:lpstr>
      <vt:lpstr>مهارت 3: Microsoft Office Word 2007</vt:lpstr>
      <vt:lpstr>مهارت 4 : Microsoft Office Excel 2007</vt:lpstr>
      <vt:lpstr>مهارت 5 : Microsoft Office Access 2007</vt:lpstr>
      <vt:lpstr>مهارت 6 : Microsoft Office PowerPoint 2007</vt:lpstr>
      <vt:lpstr>مهارت 7 : اینترنت</vt:lpstr>
      <vt:lpstr>نمونه ای از مدرک ICDL بنیاد</vt:lpstr>
      <vt:lpstr>مباني ومفاهيم اوليه كامپيوتر</vt:lpstr>
      <vt:lpstr>فهرست مطالب</vt:lpstr>
      <vt:lpstr>فصل اول </vt:lpstr>
      <vt:lpstr>علوم كامپيوتر</vt:lpstr>
      <vt:lpstr> Computer</vt:lpstr>
      <vt:lpstr>Slide 17</vt:lpstr>
      <vt:lpstr>قسمتهاي اصلي كامپيوتر</vt:lpstr>
      <vt:lpstr>انواع كامپيوتراز لحاظ وسعت تجهيزات و قدرت پردازش</vt:lpstr>
      <vt:lpstr>Slide 20</vt:lpstr>
      <vt:lpstr>Slide 21</vt:lpstr>
      <vt:lpstr>Slide 22</vt:lpstr>
      <vt:lpstr>Slide 23</vt:lpstr>
      <vt:lpstr>Slide 24</vt:lpstr>
      <vt:lpstr>قطعات اصلی کامپیوتر</vt:lpstr>
      <vt:lpstr>Slide 26</vt:lpstr>
      <vt:lpstr>Slide 27</vt:lpstr>
      <vt:lpstr>اجزاي اصلي CPU </vt:lpstr>
      <vt:lpstr>Slide 29</vt:lpstr>
      <vt:lpstr>Slide 30</vt:lpstr>
      <vt:lpstr>Slide 31</vt:lpstr>
      <vt:lpstr>حافظه اصلي  Main Memory</vt:lpstr>
      <vt:lpstr>Slide 33</vt:lpstr>
      <vt:lpstr>Slide 34</vt:lpstr>
      <vt:lpstr>حافظه های جانبی  Peripheral Memory</vt:lpstr>
      <vt:lpstr>دیسک نرم  Floppy Disk</vt:lpstr>
      <vt:lpstr>دیسک سخت   HARD Disk</vt:lpstr>
      <vt:lpstr>Slide 38</vt:lpstr>
      <vt:lpstr>انواع دیسک سخت</vt:lpstr>
      <vt:lpstr>فلش دیسک  Flash Disk</vt:lpstr>
      <vt:lpstr>کارت حافظه  Memory Card</vt:lpstr>
      <vt:lpstr>دیسک فشرده   CD</vt:lpstr>
      <vt:lpstr>دیسک چند منظوره   DVD</vt:lpstr>
      <vt:lpstr>دستگاههاي ورودي</vt:lpstr>
      <vt:lpstr>کلیدهای صفحه كليد</vt:lpstr>
      <vt:lpstr>Slide 46</vt:lpstr>
      <vt:lpstr>ماوس  Mouse</vt:lpstr>
      <vt:lpstr>پویشگر   Scanner</vt:lpstr>
      <vt:lpstr>گوی مسیریاب   Track Ball</vt:lpstr>
      <vt:lpstr>صفحه لمسي  Touch Pad</vt:lpstr>
      <vt:lpstr>قلم نوري  Light Pen</vt:lpstr>
      <vt:lpstr>ديسك گردان   Disk Drive</vt:lpstr>
      <vt:lpstr>میکروفن Microphone  </vt:lpstr>
      <vt:lpstr>دسته بازی یا اهرم هدایت   Joystick  </vt:lpstr>
      <vt:lpstr>دوربین وب و دوربین دیجیتال</vt:lpstr>
      <vt:lpstr>دستگاههای خروجي</vt:lpstr>
      <vt:lpstr>Slide 57</vt:lpstr>
      <vt:lpstr>CRT</vt:lpstr>
      <vt:lpstr>LCD</vt:lpstr>
      <vt:lpstr>Plasma</vt:lpstr>
      <vt:lpstr>صفحه نمایش لمسی  Touch Screen</vt:lpstr>
      <vt:lpstr>کارت گرافیت  Graphics Card</vt:lpstr>
      <vt:lpstr>چاپگر Printer</vt:lpstr>
      <vt:lpstr>Slide 64</vt:lpstr>
      <vt:lpstr>بلندگو  Speaker</vt:lpstr>
      <vt:lpstr>کارت صدا  Sound Card</vt:lpstr>
      <vt:lpstr>هدفون   Headphone</vt:lpstr>
      <vt:lpstr>پروژکتور  Projector</vt:lpstr>
      <vt:lpstr>رسام  Plotter</vt:lpstr>
      <vt:lpstr>دستگاه  Speech Synthesizer</vt:lpstr>
      <vt:lpstr>دستگاههای ورودی و خروجی</vt:lpstr>
      <vt:lpstr>مودم  Modem</vt:lpstr>
      <vt:lpstr>درگاههای ورودی و خروجی Input/Output Ports</vt:lpstr>
      <vt:lpstr>Slide 74</vt:lpstr>
      <vt:lpstr>درگاه سریال  Serial port</vt:lpstr>
      <vt:lpstr>درگاه USB </vt:lpstr>
      <vt:lpstr>درگاه  PS2</vt:lpstr>
      <vt:lpstr>فصل دوم</vt:lpstr>
      <vt:lpstr>نرم افزار Software</vt:lpstr>
      <vt:lpstr>نرم افزارهای سیستمی System Software </vt:lpstr>
      <vt:lpstr>انواع سیستم عامل ها</vt:lpstr>
      <vt:lpstr>نرم افزارهای کاربردی Application Software</vt:lpstr>
      <vt:lpstr>آشنایی با زبان های برنامه نویسی</vt:lpstr>
      <vt:lpstr>فصل سوم</vt:lpstr>
      <vt:lpstr> شبكه   Network</vt:lpstr>
      <vt:lpstr>آشنایی با سرویس دهنده ها و سرویس گیرنده ها</vt:lpstr>
      <vt:lpstr>انواع شبكه از لحاظ وسعت منطقه پوششي</vt:lpstr>
      <vt:lpstr>شبكه محلي   LAN</vt:lpstr>
      <vt:lpstr>شبكه محلي بی سیم WLAN</vt:lpstr>
      <vt:lpstr>شبکه شهری   MAN</vt:lpstr>
      <vt:lpstr>شبكه گسترده   WAN</vt:lpstr>
      <vt:lpstr>شبکه اینترنت  Internet</vt:lpstr>
      <vt:lpstr>شبکه جهانی وب  www</vt:lpstr>
      <vt:lpstr>شبکه اینترانت  Intranet</vt:lpstr>
      <vt:lpstr>شبکه اکسترانت  Extranet</vt:lpstr>
      <vt:lpstr>تفاوت اینترانت با اکسترانت</vt:lpstr>
      <vt:lpstr>توپولوژی شبکه   Topology</vt:lpstr>
      <vt:lpstr>آشنایی با مفاهیم  Download  و Upload</vt:lpstr>
      <vt:lpstr>روشهای اتصال به اینترنت</vt:lpstr>
      <vt:lpstr>اتصال پهن باند  Broadband</vt:lpstr>
      <vt:lpstr>ویژگی های اتصال باند پهن</vt:lpstr>
      <vt:lpstr>فصل چهارم</vt:lpstr>
      <vt:lpstr>Slide 103</vt:lpstr>
      <vt:lpstr>تجارت و خرید و فروش اینترنتی    E-Marketing , E-Commerce</vt:lpstr>
      <vt:lpstr>معایب تجارت الکترونیک</vt:lpstr>
      <vt:lpstr>بانکداری الکترونیک  E-Banking</vt:lpstr>
      <vt:lpstr>دولت الکترونیک  E-Government</vt:lpstr>
      <vt:lpstr>آموزش الکترونیکی  E-Learning</vt:lpstr>
      <vt:lpstr>معایب آموزش الکترونیک</vt:lpstr>
      <vt:lpstr>دورکاری  Tele working</vt:lpstr>
      <vt:lpstr>معایب دورکاری</vt:lpstr>
      <vt:lpstr>ارتباط الکترونیکی</vt:lpstr>
      <vt:lpstr>پیام سریع   IM</vt:lpstr>
      <vt:lpstr>مکالمه تلفنی در اینترنت   VOIP</vt:lpstr>
      <vt:lpstr>آشنایی با خوراک خبری  RSS</vt:lpstr>
      <vt:lpstr>وبلاگ  Weblog</vt:lpstr>
      <vt:lpstr>آشنایی با پادکست Podcast</vt:lpstr>
      <vt:lpstr>ارگونومی  Ergonomics</vt:lpstr>
      <vt:lpstr>استفاده صحیح از کامپیوتر</vt:lpstr>
      <vt:lpstr>نحوه صحیح نشستن مقابل کامپیوتر</vt:lpstr>
      <vt:lpstr>فصل پنجم</vt:lpstr>
      <vt:lpstr>روش های حفاظت از اطلاعات</vt:lpstr>
      <vt:lpstr>ويروس ها    Viruses</vt:lpstr>
      <vt:lpstr>ویروسیابی</vt:lpstr>
      <vt:lpstr>دیواره آتش  Firewall</vt:lpstr>
      <vt:lpstr>فصل ششم</vt:lpstr>
      <vt:lpstr>قوانین حق نشر  Copyright</vt:lpstr>
      <vt:lpstr>Slide 128</vt:lpstr>
    </vt:vector>
  </TitlesOfParts>
  <Company>nasa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به نام خدا</dc:title>
  <dc:creator>pejvak</dc:creator>
  <cp:lastModifiedBy>PC9</cp:lastModifiedBy>
  <cp:revision>544</cp:revision>
  <dcterms:created xsi:type="dcterms:W3CDTF">2007-05-17T17:59:31Z</dcterms:created>
  <dcterms:modified xsi:type="dcterms:W3CDTF">2014-01-29T14:57:17Z</dcterms:modified>
</cp:coreProperties>
</file>