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handoutMasterIdLst>
    <p:handoutMasterId r:id="rId57"/>
  </p:handoutMasterIdLst>
  <p:sldIdLst>
    <p:sldId id="306" r:id="rId2"/>
    <p:sldId id="271" r:id="rId3"/>
    <p:sldId id="307" r:id="rId4"/>
    <p:sldId id="308" r:id="rId5"/>
    <p:sldId id="309" r:id="rId6"/>
    <p:sldId id="310" r:id="rId7"/>
    <p:sldId id="311" r:id="rId8"/>
    <p:sldId id="312"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9" r:id="rId24"/>
    <p:sldId id="330" r:id="rId25"/>
    <p:sldId id="331" r:id="rId26"/>
    <p:sldId id="332" r:id="rId27"/>
    <p:sldId id="333"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6" autoAdjust="0"/>
    <p:restoredTop sz="94660"/>
  </p:normalViewPr>
  <p:slideViewPr>
    <p:cSldViewPr snapToGrid="0">
      <p:cViewPr varScale="1">
        <p:scale>
          <a:sx n="74" d="100"/>
          <a:sy n="74" d="100"/>
        </p:scale>
        <p:origin x="4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09555-472C-4CB3-96E2-51CADF959070}" type="doc">
      <dgm:prSet loTypeId="urn:microsoft.com/office/officeart/2008/layout/HorizontalMultiLevelHierarchy" loCatId="hierarchy" qsTypeId="urn:microsoft.com/office/officeart/2005/8/quickstyle/simple3" qsCatId="simple" csTypeId="urn:microsoft.com/office/officeart/2005/8/colors/colorful2" csCatId="colorful" phldr="1"/>
      <dgm:spPr/>
      <dgm:t>
        <a:bodyPr/>
        <a:lstStyle/>
        <a:p>
          <a:pPr rtl="1"/>
          <a:endParaRPr lang="fa-IR"/>
        </a:p>
      </dgm:t>
    </dgm:pt>
    <dgm:pt modelId="{E3F07D12-1EF7-40B4-A8AC-1E3AD5ACD0F7}">
      <dgm:prSet phldrT="[Text]"/>
      <dgm:spPr/>
      <dgm:t>
        <a:bodyPr/>
        <a:lstStyle/>
        <a:p>
          <a:pPr rtl="1"/>
          <a:r>
            <a:rPr lang="fa-IR" dirty="0" smtClean="0">
              <a:cs typeface="B Titr" panose="00000700000000000000" pitchFamily="2" charset="-78"/>
            </a:rPr>
            <a:t>اندام های گیاهان</a:t>
          </a:r>
          <a:endParaRPr lang="fa-IR" dirty="0">
            <a:cs typeface="B Titr" panose="00000700000000000000" pitchFamily="2" charset="-78"/>
          </a:endParaRPr>
        </a:p>
      </dgm:t>
    </dgm:pt>
    <dgm:pt modelId="{D9F36769-3768-4A48-8AA8-B18D6657F184}" type="parTrans" cxnId="{F97491C0-FE65-4DF2-B371-FC274013BF51}">
      <dgm:prSet/>
      <dgm:spPr/>
      <dgm:t>
        <a:bodyPr/>
        <a:lstStyle/>
        <a:p>
          <a:pPr rtl="1"/>
          <a:endParaRPr lang="fa-IR"/>
        </a:p>
      </dgm:t>
    </dgm:pt>
    <dgm:pt modelId="{7BEAE745-1F76-46CE-81B2-390529C9C8F4}" type="sibTrans" cxnId="{F97491C0-FE65-4DF2-B371-FC274013BF51}">
      <dgm:prSet/>
      <dgm:spPr/>
      <dgm:t>
        <a:bodyPr/>
        <a:lstStyle/>
        <a:p>
          <a:pPr rtl="1"/>
          <a:endParaRPr lang="fa-IR"/>
        </a:p>
      </dgm:t>
    </dgm:pt>
    <dgm:pt modelId="{A069813E-8414-4FDC-AF28-4E15D2B5943E}">
      <dgm:prSet phldrT="[Text]"/>
      <dgm:spPr/>
      <dgm:t>
        <a:bodyPr/>
        <a:lstStyle/>
        <a:p>
          <a:pPr rtl="1"/>
          <a:r>
            <a:rPr lang="fa-IR" dirty="0" smtClean="0">
              <a:cs typeface="B Titr" panose="00000700000000000000" pitchFamily="2" charset="-78"/>
            </a:rPr>
            <a:t>رویشی</a:t>
          </a:r>
          <a:endParaRPr lang="fa-IR" dirty="0">
            <a:cs typeface="B Titr" panose="00000700000000000000" pitchFamily="2" charset="-78"/>
          </a:endParaRPr>
        </a:p>
      </dgm:t>
    </dgm:pt>
    <dgm:pt modelId="{AADBA0E2-8B7E-4721-808A-88611F4F3B9D}" type="parTrans" cxnId="{E1E61E76-9647-44A0-B63B-AEFCEBA07FDA}">
      <dgm:prSet/>
      <dgm:spPr/>
      <dgm:t>
        <a:bodyPr/>
        <a:lstStyle/>
        <a:p>
          <a:pPr rtl="1"/>
          <a:endParaRPr lang="fa-IR"/>
        </a:p>
      </dgm:t>
    </dgm:pt>
    <dgm:pt modelId="{49C2BFA9-62A0-4F74-99C8-4D57F0F11D58}" type="sibTrans" cxnId="{E1E61E76-9647-44A0-B63B-AEFCEBA07FDA}">
      <dgm:prSet/>
      <dgm:spPr/>
      <dgm:t>
        <a:bodyPr/>
        <a:lstStyle/>
        <a:p>
          <a:pPr rtl="1"/>
          <a:endParaRPr lang="fa-IR"/>
        </a:p>
      </dgm:t>
    </dgm:pt>
    <dgm:pt modelId="{A7E7FA2C-43C6-4352-BF14-1CC35ABCACAB}">
      <dgm:prSet phldrT="[Text]"/>
      <dgm:spPr/>
      <dgm:t>
        <a:bodyPr/>
        <a:lstStyle/>
        <a:p>
          <a:pPr rtl="1"/>
          <a:r>
            <a:rPr lang="fa-IR" dirty="0" smtClean="0">
              <a:cs typeface="B Titr" panose="00000700000000000000" pitchFamily="2" charset="-78"/>
            </a:rPr>
            <a:t>زایشی</a:t>
          </a:r>
          <a:endParaRPr lang="fa-IR" dirty="0">
            <a:cs typeface="B Titr" panose="00000700000000000000" pitchFamily="2" charset="-78"/>
          </a:endParaRPr>
        </a:p>
      </dgm:t>
    </dgm:pt>
    <dgm:pt modelId="{BDE6A05D-FEFD-4850-B214-30DF3A4F29EC}" type="parTrans" cxnId="{078E736B-4736-4C3A-A14C-FBC0BD82DE46}">
      <dgm:prSet/>
      <dgm:spPr/>
      <dgm:t>
        <a:bodyPr/>
        <a:lstStyle/>
        <a:p>
          <a:pPr rtl="1"/>
          <a:endParaRPr lang="fa-IR"/>
        </a:p>
      </dgm:t>
    </dgm:pt>
    <dgm:pt modelId="{4B3AB34D-288F-42E9-B6A4-6A3FAFD93A65}" type="sibTrans" cxnId="{078E736B-4736-4C3A-A14C-FBC0BD82DE46}">
      <dgm:prSet/>
      <dgm:spPr/>
      <dgm:t>
        <a:bodyPr/>
        <a:lstStyle/>
        <a:p>
          <a:pPr rtl="1"/>
          <a:endParaRPr lang="fa-IR"/>
        </a:p>
      </dgm:t>
    </dgm:pt>
    <dgm:pt modelId="{FDC64C3D-CBA3-46F0-AFD2-1F6277CB789E}">
      <dgm:prSet/>
      <dgm:spPr/>
      <dgm:t>
        <a:bodyPr/>
        <a:lstStyle/>
        <a:p>
          <a:pPr rtl="1"/>
          <a:r>
            <a:rPr lang="fa-IR" dirty="0" smtClean="0">
              <a:cs typeface="B Titr" panose="00000700000000000000" pitchFamily="2" charset="-78"/>
            </a:rPr>
            <a:t>ریشه</a:t>
          </a:r>
          <a:endParaRPr lang="fa-IR" dirty="0">
            <a:cs typeface="B Titr" panose="00000700000000000000" pitchFamily="2" charset="-78"/>
          </a:endParaRPr>
        </a:p>
      </dgm:t>
    </dgm:pt>
    <dgm:pt modelId="{140ADC24-D612-45D2-8431-44C084BFD92E}" type="parTrans" cxnId="{C68D89BC-261A-4A51-B13A-2F368EDBB6F7}">
      <dgm:prSet/>
      <dgm:spPr/>
      <dgm:t>
        <a:bodyPr/>
        <a:lstStyle/>
        <a:p>
          <a:pPr rtl="1"/>
          <a:endParaRPr lang="fa-IR"/>
        </a:p>
      </dgm:t>
    </dgm:pt>
    <dgm:pt modelId="{3A8C8205-45BC-4A41-8D34-A67BF8EF1860}" type="sibTrans" cxnId="{C68D89BC-261A-4A51-B13A-2F368EDBB6F7}">
      <dgm:prSet/>
      <dgm:spPr/>
      <dgm:t>
        <a:bodyPr/>
        <a:lstStyle/>
        <a:p>
          <a:pPr rtl="1"/>
          <a:endParaRPr lang="fa-IR"/>
        </a:p>
      </dgm:t>
    </dgm:pt>
    <dgm:pt modelId="{5420B2BC-9CDB-4066-8FEB-2AD7657B2C2A}">
      <dgm:prSet/>
      <dgm:spPr/>
      <dgm:t>
        <a:bodyPr/>
        <a:lstStyle/>
        <a:p>
          <a:pPr rtl="1"/>
          <a:r>
            <a:rPr lang="fa-IR" dirty="0" smtClean="0">
              <a:cs typeface="B Titr" panose="00000700000000000000" pitchFamily="2" charset="-78"/>
            </a:rPr>
            <a:t>ساقه </a:t>
          </a:r>
          <a:endParaRPr lang="fa-IR" dirty="0">
            <a:cs typeface="B Titr" panose="00000700000000000000" pitchFamily="2" charset="-78"/>
          </a:endParaRPr>
        </a:p>
      </dgm:t>
    </dgm:pt>
    <dgm:pt modelId="{DEA9235E-1992-4831-9248-C1D0EC89CE6A}" type="parTrans" cxnId="{C40FB8CC-B504-401C-BDA3-01E3A9784C76}">
      <dgm:prSet/>
      <dgm:spPr/>
      <dgm:t>
        <a:bodyPr/>
        <a:lstStyle/>
        <a:p>
          <a:pPr rtl="1"/>
          <a:endParaRPr lang="fa-IR"/>
        </a:p>
      </dgm:t>
    </dgm:pt>
    <dgm:pt modelId="{7AB20F02-F839-4203-902E-106714CD217C}" type="sibTrans" cxnId="{C40FB8CC-B504-401C-BDA3-01E3A9784C76}">
      <dgm:prSet/>
      <dgm:spPr/>
      <dgm:t>
        <a:bodyPr/>
        <a:lstStyle/>
        <a:p>
          <a:pPr rtl="1"/>
          <a:endParaRPr lang="fa-IR"/>
        </a:p>
      </dgm:t>
    </dgm:pt>
    <dgm:pt modelId="{EEC19293-049C-42EF-9C55-3E1329194C0C}">
      <dgm:prSet/>
      <dgm:spPr/>
      <dgm:t>
        <a:bodyPr/>
        <a:lstStyle/>
        <a:p>
          <a:pPr rtl="1"/>
          <a:r>
            <a:rPr lang="fa-IR" dirty="0" smtClean="0">
              <a:cs typeface="B Titr" panose="00000700000000000000" pitchFamily="2" charset="-78"/>
            </a:rPr>
            <a:t>برگ</a:t>
          </a:r>
          <a:endParaRPr lang="fa-IR" dirty="0">
            <a:cs typeface="B Titr" panose="00000700000000000000" pitchFamily="2" charset="-78"/>
          </a:endParaRPr>
        </a:p>
      </dgm:t>
    </dgm:pt>
    <dgm:pt modelId="{101B3E0E-5934-42FD-8DBD-F86973E65BB5}" type="parTrans" cxnId="{FF47C2CE-F30E-480A-A0DA-144FAFF3E8AD}">
      <dgm:prSet/>
      <dgm:spPr/>
      <dgm:t>
        <a:bodyPr/>
        <a:lstStyle/>
        <a:p>
          <a:pPr rtl="1"/>
          <a:endParaRPr lang="fa-IR"/>
        </a:p>
      </dgm:t>
    </dgm:pt>
    <dgm:pt modelId="{8C354065-61CF-4458-9D8E-D597B737FA31}" type="sibTrans" cxnId="{FF47C2CE-F30E-480A-A0DA-144FAFF3E8AD}">
      <dgm:prSet/>
      <dgm:spPr/>
      <dgm:t>
        <a:bodyPr/>
        <a:lstStyle/>
        <a:p>
          <a:pPr rtl="1"/>
          <a:endParaRPr lang="fa-IR"/>
        </a:p>
      </dgm:t>
    </dgm:pt>
    <dgm:pt modelId="{93E0E25A-F6DE-4C0A-BB77-37FCEA0FA40E}">
      <dgm:prSet/>
      <dgm:spPr/>
      <dgm:t>
        <a:bodyPr/>
        <a:lstStyle/>
        <a:p>
          <a:pPr rtl="1"/>
          <a:r>
            <a:rPr lang="fa-IR" dirty="0" smtClean="0">
              <a:cs typeface="B Titr" panose="00000700000000000000" pitchFamily="2" charset="-78"/>
            </a:rPr>
            <a:t>گل</a:t>
          </a:r>
          <a:endParaRPr lang="fa-IR" dirty="0">
            <a:cs typeface="B Titr" panose="00000700000000000000" pitchFamily="2" charset="-78"/>
          </a:endParaRPr>
        </a:p>
      </dgm:t>
    </dgm:pt>
    <dgm:pt modelId="{87860F52-32A9-42B0-925F-00C7EC8AE0CF}" type="parTrans" cxnId="{62289F0B-A860-4DAB-A7A5-61B59312BB6B}">
      <dgm:prSet/>
      <dgm:spPr/>
      <dgm:t>
        <a:bodyPr/>
        <a:lstStyle/>
        <a:p>
          <a:pPr rtl="1"/>
          <a:endParaRPr lang="fa-IR"/>
        </a:p>
      </dgm:t>
    </dgm:pt>
    <dgm:pt modelId="{302098F2-91F4-47EF-A60C-5E939D29505B}" type="sibTrans" cxnId="{62289F0B-A860-4DAB-A7A5-61B59312BB6B}">
      <dgm:prSet/>
      <dgm:spPr/>
      <dgm:t>
        <a:bodyPr/>
        <a:lstStyle/>
        <a:p>
          <a:pPr rtl="1"/>
          <a:endParaRPr lang="fa-IR"/>
        </a:p>
      </dgm:t>
    </dgm:pt>
    <dgm:pt modelId="{3DDFC923-B26A-4608-B3DA-67227AB47C80}">
      <dgm:prSet/>
      <dgm:spPr/>
      <dgm:t>
        <a:bodyPr/>
        <a:lstStyle/>
        <a:p>
          <a:pPr rtl="1"/>
          <a:r>
            <a:rPr lang="fa-IR" dirty="0" smtClean="0">
              <a:cs typeface="B Titr" panose="00000700000000000000" pitchFamily="2" charset="-78"/>
            </a:rPr>
            <a:t>دانه</a:t>
          </a:r>
          <a:endParaRPr lang="fa-IR" dirty="0">
            <a:cs typeface="B Titr" panose="00000700000000000000" pitchFamily="2" charset="-78"/>
          </a:endParaRPr>
        </a:p>
      </dgm:t>
    </dgm:pt>
    <dgm:pt modelId="{EC282268-415C-4BE6-9A1B-154B9FB36AAC}" type="parTrans" cxnId="{8F6329C9-8217-4C96-A9D8-A4F0BC5B3733}">
      <dgm:prSet/>
      <dgm:spPr/>
      <dgm:t>
        <a:bodyPr/>
        <a:lstStyle/>
        <a:p>
          <a:pPr rtl="1"/>
          <a:endParaRPr lang="fa-IR"/>
        </a:p>
      </dgm:t>
    </dgm:pt>
    <dgm:pt modelId="{CD6B0476-C5E3-4CA9-9614-8356A0591AEA}" type="sibTrans" cxnId="{8F6329C9-8217-4C96-A9D8-A4F0BC5B3733}">
      <dgm:prSet/>
      <dgm:spPr/>
      <dgm:t>
        <a:bodyPr/>
        <a:lstStyle/>
        <a:p>
          <a:pPr rtl="1"/>
          <a:endParaRPr lang="fa-IR"/>
        </a:p>
      </dgm:t>
    </dgm:pt>
    <dgm:pt modelId="{EA9113B7-A04D-42E1-8C62-185F385C200E}">
      <dgm:prSet/>
      <dgm:spPr/>
      <dgm:t>
        <a:bodyPr/>
        <a:lstStyle/>
        <a:p>
          <a:pPr rtl="1"/>
          <a:r>
            <a:rPr lang="fa-IR" dirty="0" smtClean="0">
              <a:cs typeface="B Titr" panose="00000700000000000000" pitchFamily="2" charset="-78"/>
            </a:rPr>
            <a:t>میوه</a:t>
          </a:r>
          <a:endParaRPr lang="fa-IR" dirty="0">
            <a:cs typeface="B Titr" panose="00000700000000000000" pitchFamily="2" charset="-78"/>
          </a:endParaRPr>
        </a:p>
      </dgm:t>
    </dgm:pt>
    <dgm:pt modelId="{7B831793-92D4-4FC2-9E9F-22C66D1B30CF}" type="parTrans" cxnId="{978646AF-789A-415A-A6A5-AC21C767DB05}">
      <dgm:prSet/>
      <dgm:spPr/>
      <dgm:t>
        <a:bodyPr/>
        <a:lstStyle/>
        <a:p>
          <a:pPr rtl="1"/>
          <a:endParaRPr lang="fa-IR"/>
        </a:p>
      </dgm:t>
    </dgm:pt>
    <dgm:pt modelId="{E124D68A-C93B-4652-BE13-37AE6FC50742}" type="sibTrans" cxnId="{978646AF-789A-415A-A6A5-AC21C767DB05}">
      <dgm:prSet/>
      <dgm:spPr/>
      <dgm:t>
        <a:bodyPr/>
        <a:lstStyle/>
        <a:p>
          <a:pPr rtl="1"/>
          <a:endParaRPr lang="fa-IR"/>
        </a:p>
      </dgm:t>
    </dgm:pt>
    <dgm:pt modelId="{3A788184-D7AB-45F3-8001-7A89BE863B5D}" type="pres">
      <dgm:prSet presAssocID="{7FA09555-472C-4CB3-96E2-51CADF959070}" presName="Name0" presStyleCnt="0">
        <dgm:presLayoutVars>
          <dgm:chPref val="1"/>
          <dgm:dir/>
          <dgm:animOne val="branch"/>
          <dgm:animLvl val="lvl"/>
          <dgm:resizeHandles val="exact"/>
        </dgm:presLayoutVars>
      </dgm:prSet>
      <dgm:spPr/>
      <dgm:t>
        <a:bodyPr/>
        <a:lstStyle/>
        <a:p>
          <a:pPr rtl="1"/>
          <a:endParaRPr lang="fa-IR"/>
        </a:p>
      </dgm:t>
    </dgm:pt>
    <dgm:pt modelId="{6F506C9E-BA1E-4F8B-8B18-2ED68826873D}" type="pres">
      <dgm:prSet presAssocID="{E3F07D12-1EF7-40B4-A8AC-1E3AD5ACD0F7}" presName="root1" presStyleCnt="0"/>
      <dgm:spPr/>
    </dgm:pt>
    <dgm:pt modelId="{9B969881-6B74-4D57-9551-BDC5CBB8B1C7}" type="pres">
      <dgm:prSet presAssocID="{E3F07D12-1EF7-40B4-A8AC-1E3AD5ACD0F7}" presName="LevelOneTextNode" presStyleLbl="node0" presStyleIdx="0" presStyleCnt="1">
        <dgm:presLayoutVars>
          <dgm:chPref val="3"/>
        </dgm:presLayoutVars>
      </dgm:prSet>
      <dgm:spPr/>
      <dgm:t>
        <a:bodyPr/>
        <a:lstStyle/>
        <a:p>
          <a:pPr rtl="1"/>
          <a:endParaRPr lang="fa-IR"/>
        </a:p>
      </dgm:t>
    </dgm:pt>
    <dgm:pt modelId="{6F7BBB90-B053-40AF-A5CD-B325B9FCB474}" type="pres">
      <dgm:prSet presAssocID="{E3F07D12-1EF7-40B4-A8AC-1E3AD5ACD0F7}" presName="level2hierChild" presStyleCnt="0"/>
      <dgm:spPr/>
    </dgm:pt>
    <dgm:pt modelId="{710674EE-81A7-44F9-A4AC-05A40FD6F456}" type="pres">
      <dgm:prSet presAssocID="{AADBA0E2-8B7E-4721-808A-88611F4F3B9D}" presName="conn2-1" presStyleLbl="parChTrans1D2" presStyleIdx="0" presStyleCnt="2"/>
      <dgm:spPr/>
      <dgm:t>
        <a:bodyPr/>
        <a:lstStyle/>
        <a:p>
          <a:pPr rtl="1"/>
          <a:endParaRPr lang="fa-IR"/>
        </a:p>
      </dgm:t>
    </dgm:pt>
    <dgm:pt modelId="{D654A035-0D92-4CE1-8772-39529FB43C9A}" type="pres">
      <dgm:prSet presAssocID="{AADBA0E2-8B7E-4721-808A-88611F4F3B9D}" presName="connTx" presStyleLbl="parChTrans1D2" presStyleIdx="0" presStyleCnt="2"/>
      <dgm:spPr/>
      <dgm:t>
        <a:bodyPr/>
        <a:lstStyle/>
        <a:p>
          <a:pPr rtl="1"/>
          <a:endParaRPr lang="fa-IR"/>
        </a:p>
      </dgm:t>
    </dgm:pt>
    <dgm:pt modelId="{FBCF2B67-0C5C-47B6-9327-8E1C5FBAAD87}" type="pres">
      <dgm:prSet presAssocID="{A069813E-8414-4FDC-AF28-4E15D2B5943E}" presName="root2" presStyleCnt="0"/>
      <dgm:spPr/>
    </dgm:pt>
    <dgm:pt modelId="{13B40C7C-BB36-4878-B84A-AB227CEA7F66}" type="pres">
      <dgm:prSet presAssocID="{A069813E-8414-4FDC-AF28-4E15D2B5943E}" presName="LevelTwoTextNode" presStyleLbl="node2" presStyleIdx="0" presStyleCnt="2">
        <dgm:presLayoutVars>
          <dgm:chPref val="3"/>
        </dgm:presLayoutVars>
      </dgm:prSet>
      <dgm:spPr/>
      <dgm:t>
        <a:bodyPr/>
        <a:lstStyle/>
        <a:p>
          <a:pPr rtl="1"/>
          <a:endParaRPr lang="fa-IR"/>
        </a:p>
      </dgm:t>
    </dgm:pt>
    <dgm:pt modelId="{6A2B30FA-6E20-45E0-A354-5B2BBF91759C}" type="pres">
      <dgm:prSet presAssocID="{A069813E-8414-4FDC-AF28-4E15D2B5943E}" presName="level3hierChild" presStyleCnt="0"/>
      <dgm:spPr/>
    </dgm:pt>
    <dgm:pt modelId="{7A113E55-338C-48E8-AEDD-55838C5C2FDE}" type="pres">
      <dgm:prSet presAssocID="{140ADC24-D612-45D2-8431-44C084BFD92E}" presName="conn2-1" presStyleLbl="parChTrans1D3" presStyleIdx="0" presStyleCnt="6"/>
      <dgm:spPr/>
      <dgm:t>
        <a:bodyPr/>
        <a:lstStyle/>
        <a:p>
          <a:pPr rtl="1"/>
          <a:endParaRPr lang="fa-IR"/>
        </a:p>
      </dgm:t>
    </dgm:pt>
    <dgm:pt modelId="{17029352-F5E0-4A63-8975-1F23757C190E}" type="pres">
      <dgm:prSet presAssocID="{140ADC24-D612-45D2-8431-44C084BFD92E}" presName="connTx" presStyleLbl="parChTrans1D3" presStyleIdx="0" presStyleCnt="6"/>
      <dgm:spPr/>
      <dgm:t>
        <a:bodyPr/>
        <a:lstStyle/>
        <a:p>
          <a:pPr rtl="1"/>
          <a:endParaRPr lang="fa-IR"/>
        </a:p>
      </dgm:t>
    </dgm:pt>
    <dgm:pt modelId="{1F3C2572-BAE0-404B-A52D-DD578DDB3DE3}" type="pres">
      <dgm:prSet presAssocID="{FDC64C3D-CBA3-46F0-AFD2-1F6277CB789E}" presName="root2" presStyleCnt="0"/>
      <dgm:spPr/>
    </dgm:pt>
    <dgm:pt modelId="{2E488DD3-A20E-49CA-A7BB-BCC7DEEE99ED}" type="pres">
      <dgm:prSet presAssocID="{FDC64C3D-CBA3-46F0-AFD2-1F6277CB789E}" presName="LevelTwoTextNode" presStyleLbl="node3" presStyleIdx="0" presStyleCnt="6">
        <dgm:presLayoutVars>
          <dgm:chPref val="3"/>
        </dgm:presLayoutVars>
      </dgm:prSet>
      <dgm:spPr/>
      <dgm:t>
        <a:bodyPr/>
        <a:lstStyle/>
        <a:p>
          <a:pPr rtl="1"/>
          <a:endParaRPr lang="fa-IR"/>
        </a:p>
      </dgm:t>
    </dgm:pt>
    <dgm:pt modelId="{FB99879C-7BBA-4950-8709-C093D7B3BBCB}" type="pres">
      <dgm:prSet presAssocID="{FDC64C3D-CBA3-46F0-AFD2-1F6277CB789E}" presName="level3hierChild" presStyleCnt="0"/>
      <dgm:spPr/>
    </dgm:pt>
    <dgm:pt modelId="{80AC030F-613F-4315-966F-5877560A2E55}" type="pres">
      <dgm:prSet presAssocID="{DEA9235E-1992-4831-9248-C1D0EC89CE6A}" presName="conn2-1" presStyleLbl="parChTrans1D3" presStyleIdx="1" presStyleCnt="6"/>
      <dgm:spPr/>
      <dgm:t>
        <a:bodyPr/>
        <a:lstStyle/>
        <a:p>
          <a:pPr rtl="1"/>
          <a:endParaRPr lang="fa-IR"/>
        </a:p>
      </dgm:t>
    </dgm:pt>
    <dgm:pt modelId="{84097135-9363-4087-8336-AA32A761175C}" type="pres">
      <dgm:prSet presAssocID="{DEA9235E-1992-4831-9248-C1D0EC89CE6A}" presName="connTx" presStyleLbl="parChTrans1D3" presStyleIdx="1" presStyleCnt="6"/>
      <dgm:spPr/>
      <dgm:t>
        <a:bodyPr/>
        <a:lstStyle/>
        <a:p>
          <a:pPr rtl="1"/>
          <a:endParaRPr lang="fa-IR"/>
        </a:p>
      </dgm:t>
    </dgm:pt>
    <dgm:pt modelId="{C2BFB565-C51D-4834-9AD0-172727606BCD}" type="pres">
      <dgm:prSet presAssocID="{5420B2BC-9CDB-4066-8FEB-2AD7657B2C2A}" presName="root2" presStyleCnt="0"/>
      <dgm:spPr/>
    </dgm:pt>
    <dgm:pt modelId="{2EA03BF5-5FE4-48A7-8784-AC8C437DB044}" type="pres">
      <dgm:prSet presAssocID="{5420B2BC-9CDB-4066-8FEB-2AD7657B2C2A}" presName="LevelTwoTextNode" presStyleLbl="node3" presStyleIdx="1" presStyleCnt="6">
        <dgm:presLayoutVars>
          <dgm:chPref val="3"/>
        </dgm:presLayoutVars>
      </dgm:prSet>
      <dgm:spPr/>
      <dgm:t>
        <a:bodyPr/>
        <a:lstStyle/>
        <a:p>
          <a:pPr rtl="1"/>
          <a:endParaRPr lang="fa-IR"/>
        </a:p>
      </dgm:t>
    </dgm:pt>
    <dgm:pt modelId="{CB3EFAE2-A59A-482F-B3CD-DCE4F39BD788}" type="pres">
      <dgm:prSet presAssocID="{5420B2BC-9CDB-4066-8FEB-2AD7657B2C2A}" presName="level3hierChild" presStyleCnt="0"/>
      <dgm:spPr/>
    </dgm:pt>
    <dgm:pt modelId="{589106B0-EE4D-4B01-9D76-CB4898B96042}" type="pres">
      <dgm:prSet presAssocID="{101B3E0E-5934-42FD-8DBD-F86973E65BB5}" presName="conn2-1" presStyleLbl="parChTrans1D3" presStyleIdx="2" presStyleCnt="6"/>
      <dgm:spPr/>
      <dgm:t>
        <a:bodyPr/>
        <a:lstStyle/>
        <a:p>
          <a:pPr rtl="1"/>
          <a:endParaRPr lang="fa-IR"/>
        </a:p>
      </dgm:t>
    </dgm:pt>
    <dgm:pt modelId="{065CA73D-46A4-48B2-ACBA-F3E3407DC213}" type="pres">
      <dgm:prSet presAssocID="{101B3E0E-5934-42FD-8DBD-F86973E65BB5}" presName="connTx" presStyleLbl="parChTrans1D3" presStyleIdx="2" presStyleCnt="6"/>
      <dgm:spPr/>
      <dgm:t>
        <a:bodyPr/>
        <a:lstStyle/>
        <a:p>
          <a:pPr rtl="1"/>
          <a:endParaRPr lang="fa-IR"/>
        </a:p>
      </dgm:t>
    </dgm:pt>
    <dgm:pt modelId="{7BDA33B9-57C5-43D4-8B20-DA50B70307FA}" type="pres">
      <dgm:prSet presAssocID="{EEC19293-049C-42EF-9C55-3E1329194C0C}" presName="root2" presStyleCnt="0"/>
      <dgm:spPr/>
    </dgm:pt>
    <dgm:pt modelId="{EB7E07CC-0783-437D-B7CD-25C3C298912A}" type="pres">
      <dgm:prSet presAssocID="{EEC19293-049C-42EF-9C55-3E1329194C0C}" presName="LevelTwoTextNode" presStyleLbl="node3" presStyleIdx="2" presStyleCnt="6">
        <dgm:presLayoutVars>
          <dgm:chPref val="3"/>
        </dgm:presLayoutVars>
      </dgm:prSet>
      <dgm:spPr/>
      <dgm:t>
        <a:bodyPr/>
        <a:lstStyle/>
        <a:p>
          <a:pPr rtl="1"/>
          <a:endParaRPr lang="fa-IR"/>
        </a:p>
      </dgm:t>
    </dgm:pt>
    <dgm:pt modelId="{F559D5A4-7293-43DA-8796-37FB5C15AE46}" type="pres">
      <dgm:prSet presAssocID="{EEC19293-049C-42EF-9C55-3E1329194C0C}" presName="level3hierChild" presStyleCnt="0"/>
      <dgm:spPr/>
    </dgm:pt>
    <dgm:pt modelId="{38BAA88D-68B7-4682-8492-E49CEA4BD88C}" type="pres">
      <dgm:prSet presAssocID="{BDE6A05D-FEFD-4850-B214-30DF3A4F29EC}" presName="conn2-1" presStyleLbl="parChTrans1D2" presStyleIdx="1" presStyleCnt="2"/>
      <dgm:spPr/>
      <dgm:t>
        <a:bodyPr/>
        <a:lstStyle/>
        <a:p>
          <a:pPr rtl="1"/>
          <a:endParaRPr lang="fa-IR"/>
        </a:p>
      </dgm:t>
    </dgm:pt>
    <dgm:pt modelId="{A1684DD9-6949-49F1-BC5D-6CB4BEEFDC2A}" type="pres">
      <dgm:prSet presAssocID="{BDE6A05D-FEFD-4850-B214-30DF3A4F29EC}" presName="connTx" presStyleLbl="parChTrans1D2" presStyleIdx="1" presStyleCnt="2"/>
      <dgm:spPr/>
      <dgm:t>
        <a:bodyPr/>
        <a:lstStyle/>
        <a:p>
          <a:pPr rtl="1"/>
          <a:endParaRPr lang="fa-IR"/>
        </a:p>
      </dgm:t>
    </dgm:pt>
    <dgm:pt modelId="{63BEA454-CEE0-42A9-950B-EC14903EA5D7}" type="pres">
      <dgm:prSet presAssocID="{A7E7FA2C-43C6-4352-BF14-1CC35ABCACAB}" presName="root2" presStyleCnt="0"/>
      <dgm:spPr/>
    </dgm:pt>
    <dgm:pt modelId="{5CFF0ADD-E129-4E1A-9586-5EBDCA55BB47}" type="pres">
      <dgm:prSet presAssocID="{A7E7FA2C-43C6-4352-BF14-1CC35ABCACAB}" presName="LevelTwoTextNode" presStyleLbl="node2" presStyleIdx="1" presStyleCnt="2">
        <dgm:presLayoutVars>
          <dgm:chPref val="3"/>
        </dgm:presLayoutVars>
      </dgm:prSet>
      <dgm:spPr/>
      <dgm:t>
        <a:bodyPr/>
        <a:lstStyle/>
        <a:p>
          <a:pPr rtl="1"/>
          <a:endParaRPr lang="fa-IR"/>
        </a:p>
      </dgm:t>
    </dgm:pt>
    <dgm:pt modelId="{71D12611-DAED-4D5A-9973-37B0D5553B0F}" type="pres">
      <dgm:prSet presAssocID="{A7E7FA2C-43C6-4352-BF14-1CC35ABCACAB}" presName="level3hierChild" presStyleCnt="0"/>
      <dgm:spPr/>
    </dgm:pt>
    <dgm:pt modelId="{69820673-021C-4078-ADD7-0B8E86FF2995}" type="pres">
      <dgm:prSet presAssocID="{87860F52-32A9-42B0-925F-00C7EC8AE0CF}" presName="conn2-1" presStyleLbl="parChTrans1D3" presStyleIdx="3" presStyleCnt="6"/>
      <dgm:spPr/>
      <dgm:t>
        <a:bodyPr/>
        <a:lstStyle/>
        <a:p>
          <a:pPr rtl="1"/>
          <a:endParaRPr lang="fa-IR"/>
        </a:p>
      </dgm:t>
    </dgm:pt>
    <dgm:pt modelId="{D8774ABF-FF6E-4170-A44F-D19CCFDC136B}" type="pres">
      <dgm:prSet presAssocID="{87860F52-32A9-42B0-925F-00C7EC8AE0CF}" presName="connTx" presStyleLbl="parChTrans1D3" presStyleIdx="3" presStyleCnt="6"/>
      <dgm:spPr/>
      <dgm:t>
        <a:bodyPr/>
        <a:lstStyle/>
        <a:p>
          <a:pPr rtl="1"/>
          <a:endParaRPr lang="fa-IR"/>
        </a:p>
      </dgm:t>
    </dgm:pt>
    <dgm:pt modelId="{B11F11BD-3132-4A64-96A6-6083CBD710E4}" type="pres">
      <dgm:prSet presAssocID="{93E0E25A-F6DE-4C0A-BB77-37FCEA0FA40E}" presName="root2" presStyleCnt="0"/>
      <dgm:spPr/>
    </dgm:pt>
    <dgm:pt modelId="{3A7D33AF-3466-4E31-A08D-84357361B327}" type="pres">
      <dgm:prSet presAssocID="{93E0E25A-F6DE-4C0A-BB77-37FCEA0FA40E}" presName="LevelTwoTextNode" presStyleLbl="node3" presStyleIdx="3" presStyleCnt="6">
        <dgm:presLayoutVars>
          <dgm:chPref val="3"/>
        </dgm:presLayoutVars>
      </dgm:prSet>
      <dgm:spPr/>
      <dgm:t>
        <a:bodyPr/>
        <a:lstStyle/>
        <a:p>
          <a:pPr rtl="1"/>
          <a:endParaRPr lang="fa-IR"/>
        </a:p>
      </dgm:t>
    </dgm:pt>
    <dgm:pt modelId="{822BAA5C-8FBD-4E90-85B8-9646373EE950}" type="pres">
      <dgm:prSet presAssocID="{93E0E25A-F6DE-4C0A-BB77-37FCEA0FA40E}" presName="level3hierChild" presStyleCnt="0"/>
      <dgm:spPr/>
    </dgm:pt>
    <dgm:pt modelId="{E4EB2F6F-F844-4E56-BAEF-8389D75BCB3B}" type="pres">
      <dgm:prSet presAssocID="{7B831793-92D4-4FC2-9E9F-22C66D1B30CF}" presName="conn2-1" presStyleLbl="parChTrans1D3" presStyleIdx="4" presStyleCnt="6"/>
      <dgm:spPr/>
      <dgm:t>
        <a:bodyPr/>
        <a:lstStyle/>
        <a:p>
          <a:pPr rtl="1"/>
          <a:endParaRPr lang="fa-IR"/>
        </a:p>
      </dgm:t>
    </dgm:pt>
    <dgm:pt modelId="{9A210958-9653-443A-B986-FDDCF2D4B8F4}" type="pres">
      <dgm:prSet presAssocID="{7B831793-92D4-4FC2-9E9F-22C66D1B30CF}" presName="connTx" presStyleLbl="parChTrans1D3" presStyleIdx="4" presStyleCnt="6"/>
      <dgm:spPr/>
      <dgm:t>
        <a:bodyPr/>
        <a:lstStyle/>
        <a:p>
          <a:pPr rtl="1"/>
          <a:endParaRPr lang="fa-IR"/>
        </a:p>
      </dgm:t>
    </dgm:pt>
    <dgm:pt modelId="{94A7516A-2546-4E1C-8913-AE85091F1182}" type="pres">
      <dgm:prSet presAssocID="{EA9113B7-A04D-42E1-8C62-185F385C200E}" presName="root2" presStyleCnt="0"/>
      <dgm:spPr/>
    </dgm:pt>
    <dgm:pt modelId="{9A5E46CA-77E1-438B-85B1-67912059BF41}" type="pres">
      <dgm:prSet presAssocID="{EA9113B7-A04D-42E1-8C62-185F385C200E}" presName="LevelTwoTextNode" presStyleLbl="node3" presStyleIdx="4" presStyleCnt="6">
        <dgm:presLayoutVars>
          <dgm:chPref val="3"/>
        </dgm:presLayoutVars>
      </dgm:prSet>
      <dgm:spPr/>
      <dgm:t>
        <a:bodyPr/>
        <a:lstStyle/>
        <a:p>
          <a:pPr rtl="1"/>
          <a:endParaRPr lang="fa-IR"/>
        </a:p>
      </dgm:t>
    </dgm:pt>
    <dgm:pt modelId="{588DDB31-595E-427E-99B6-7615EFF8B044}" type="pres">
      <dgm:prSet presAssocID="{EA9113B7-A04D-42E1-8C62-185F385C200E}" presName="level3hierChild" presStyleCnt="0"/>
      <dgm:spPr/>
    </dgm:pt>
    <dgm:pt modelId="{069DA85F-67CF-46D7-879E-E9826E5D1D55}" type="pres">
      <dgm:prSet presAssocID="{EC282268-415C-4BE6-9A1B-154B9FB36AAC}" presName="conn2-1" presStyleLbl="parChTrans1D3" presStyleIdx="5" presStyleCnt="6"/>
      <dgm:spPr/>
      <dgm:t>
        <a:bodyPr/>
        <a:lstStyle/>
        <a:p>
          <a:pPr rtl="1"/>
          <a:endParaRPr lang="fa-IR"/>
        </a:p>
      </dgm:t>
    </dgm:pt>
    <dgm:pt modelId="{0CF59770-4DA6-4501-AAED-7DE094F802B5}" type="pres">
      <dgm:prSet presAssocID="{EC282268-415C-4BE6-9A1B-154B9FB36AAC}" presName="connTx" presStyleLbl="parChTrans1D3" presStyleIdx="5" presStyleCnt="6"/>
      <dgm:spPr/>
      <dgm:t>
        <a:bodyPr/>
        <a:lstStyle/>
        <a:p>
          <a:pPr rtl="1"/>
          <a:endParaRPr lang="fa-IR"/>
        </a:p>
      </dgm:t>
    </dgm:pt>
    <dgm:pt modelId="{14020CDF-325B-410A-A439-313E7F1FBF87}" type="pres">
      <dgm:prSet presAssocID="{3DDFC923-B26A-4608-B3DA-67227AB47C80}" presName="root2" presStyleCnt="0"/>
      <dgm:spPr/>
    </dgm:pt>
    <dgm:pt modelId="{2F092D6E-420A-4B69-8F72-837AF022EAE9}" type="pres">
      <dgm:prSet presAssocID="{3DDFC923-B26A-4608-B3DA-67227AB47C80}" presName="LevelTwoTextNode" presStyleLbl="node3" presStyleIdx="5" presStyleCnt="6">
        <dgm:presLayoutVars>
          <dgm:chPref val="3"/>
        </dgm:presLayoutVars>
      </dgm:prSet>
      <dgm:spPr/>
      <dgm:t>
        <a:bodyPr/>
        <a:lstStyle/>
        <a:p>
          <a:pPr rtl="1"/>
          <a:endParaRPr lang="fa-IR"/>
        </a:p>
      </dgm:t>
    </dgm:pt>
    <dgm:pt modelId="{A0449E37-02EF-4452-97CB-D969FA72F451}" type="pres">
      <dgm:prSet presAssocID="{3DDFC923-B26A-4608-B3DA-67227AB47C80}" presName="level3hierChild" presStyleCnt="0"/>
      <dgm:spPr/>
    </dgm:pt>
  </dgm:ptLst>
  <dgm:cxnLst>
    <dgm:cxn modelId="{7DA464B1-EF1E-4176-BF3A-F85B7AD43CFF}" type="presOf" srcId="{7FA09555-472C-4CB3-96E2-51CADF959070}" destId="{3A788184-D7AB-45F3-8001-7A89BE863B5D}" srcOrd="0" destOrd="0" presId="urn:microsoft.com/office/officeart/2008/layout/HorizontalMultiLevelHierarchy"/>
    <dgm:cxn modelId="{C40FB8CC-B504-401C-BDA3-01E3A9784C76}" srcId="{A069813E-8414-4FDC-AF28-4E15D2B5943E}" destId="{5420B2BC-9CDB-4066-8FEB-2AD7657B2C2A}" srcOrd="1" destOrd="0" parTransId="{DEA9235E-1992-4831-9248-C1D0EC89CE6A}" sibTransId="{7AB20F02-F839-4203-902E-106714CD217C}"/>
    <dgm:cxn modelId="{078E736B-4736-4C3A-A14C-FBC0BD82DE46}" srcId="{E3F07D12-1EF7-40B4-A8AC-1E3AD5ACD0F7}" destId="{A7E7FA2C-43C6-4352-BF14-1CC35ABCACAB}" srcOrd="1" destOrd="0" parTransId="{BDE6A05D-FEFD-4850-B214-30DF3A4F29EC}" sibTransId="{4B3AB34D-288F-42E9-B6A4-6A3FAFD93A65}"/>
    <dgm:cxn modelId="{933E5BBD-9BB7-435C-AF18-E8D238562356}" type="presOf" srcId="{140ADC24-D612-45D2-8431-44C084BFD92E}" destId="{17029352-F5E0-4A63-8975-1F23757C190E}" srcOrd="1" destOrd="0" presId="urn:microsoft.com/office/officeart/2008/layout/HorizontalMultiLevelHierarchy"/>
    <dgm:cxn modelId="{983F5329-23CB-4860-A313-28588B194C62}" type="presOf" srcId="{AADBA0E2-8B7E-4721-808A-88611F4F3B9D}" destId="{D654A035-0D92-4CE1-8772-39529FB43C9A}" srcOrd="1" destOrd="0" presId="urn:microsoft.com/office/officeart/2008/layout/HorizontalMultiLevelHierarchy"/>
    <dgm:cxn modelId="{CF5FA0D8-D176-41C7-A017-544BF40A80D0}" type="presOf" srcId="{3DDFC923-B26A-4608-B3DA-67227AB47C80}" destId="{2F092D6E-420A-4B69-8F72-837AF022EAE9}" srcOrd="0" destOrd="0" presId="urn:microsoft.com/office/officeart/2008/layout/HorizontalMultiLevelHierarchy"/>
    <dgm:cxn modelId="{C4CC60B5-C74C-4437-B213-A745E0918C83}" type="presOf" srcId="{101B3E0E-5934-42FD-8DBD-F86973E65BB5}" destId="{065CA73D-46A4-48B2-ACBA-F3E3407DC213}" srcOrd="1" destOrd="0" presId="urn:microsoft.com/office/officeart/2008/layout/HorizontalMultiLevelHierarchy"/>
    <dgm:cxn modelId="{BD03771A-0AA4-4CDC-A2C3-377C737D2BB5}" type="presOf" srcId="{93E0E25A-F6DE-4C0A-BB77-37FCEA0FA40E}" destId="{3A7D33AF-3466-4E31-A08D-84357361B327}" srcOrd="0" destOrd="0" presId="urn:microsoft.com/office/officeart/2008/layout/HorizontalMultiLevelHierarchy"/>
    <dgm:cxn modelId="{237285E9-5906-435B-9199-AF7E4A573F01}" type="presOf" srcId="{140ADC24-D612-45D2-8431-44C084BFD92E}" destId="{7A113E55-338C-48E8-AEDD-55838C5C2FDE}" srcOrd="0" destOrd="0" presId="urn:microsoft.com/office/officeart/2008/layout/HorizontalMultiLevelHierarchy"/>
    <dgm:cxn modelId="{F5368A6D-C9A4-4F0A-8F02-D1DE94EBADAD}" type="presOf" srcId="{EC282268-415C-4BE6-9A1B-154B9FB36AAC}" destId="{0CF59770-4DA6-4501-AAED-7DE094F802B5}" srcOrd="1" destOrd="0" presId="urn:microsoft.com/office/officeart/2008/layout/HorizontalMultiLevelHierarchy"/>
    <dgm:cxn modelId="{E1E61E76-9647-44A0-B63B-AEFCEBA07FDA}" srcId="{E3F07D12-1EF7-40B4-A8AC-1E3AD5ACD0F7}" destId="{A069813E-8414-4FDC-AF28-4E15D2B5943E}" srcOrd="0" destOrd="0" parTransId="{AADBA0E2-8B7E-4721-808A-88611F4F3B9D}" sibTransId="{49C2BFA9-62A0-4F74-99C8-4D57F0F11D58}"/>
    <dgm:cxn modelId="{62289F0B-A860-4DAB-A7A5-61B59312BB6B}" srcId="{A7E7FA2C-43C6-4352-BF14-1CC35ABCACAB}" destId="{93E0E25A-F6DE-4C0A-BB77-37FCEA0FA40E}" srcOrd="0" destOrd="0" parTransId="{87860F52-32A9-42B0-925F-00C7EC8AE0CF}" sibTransId="{302098F2-91F4-47EF-A60C-5E939D29505B}"/>
    <dgm:cxn modelId="{4ADE4E24-A904-4C81-80F9-D0FB2109649A}" type="presOf" srcId="{5420B2BC-9CDB-4066-8FEB-2AD7657B2C2A}" destId="{2EA03BF5-5FE4-48A7-8784-AC8C437DB044}" srcOrd="0" destOrd="0" presId="urn:microsoft.com/office/officeart/2008/layout/HorizontalMultiLevelHierarchy"/>
    <dgm:cxn modelId="{1604087B-16BE-486D-B041-E437251A9307}" type="presOf" srcId="{EA9113B7-A04D-42E1-8C62-185F385C200E}" destId="{9A5E46CA-77E1-438B-85B1-67912059BF41}" srcOrd="0" destOrd="0" presId="urn:microsoft.com/office/officeart/2008/layout/HorizontalMultiLevelHierarchy"/>
    <dgm:cxn modelId="{978646AF-789A-415A-A6A5-AC21C767DB05}" srcId="{A7E7FA2C-43C6-4352-BF14-1CC35ABCACAB}" destId="{EA9113B7-A04D-42E1-8C62-185F385C200E}" srcOrd="1" destOrd="0" parTransId="{7B831793-92D4-4FC2-9E9F-22C66D1B30CF}" sibTransId="{E124D68A-C93B-4652-BE13-37AE6FC50742}"/>
    <dgm:cxn modelId="{A6C835DD-21F8-458A-8C45-9EFFE9A46766}" type="presOf" srcId="{101B3E0E-5934-42FD-8DBD-F86973E65BB5}" destId="{589106B0-EE4D-4B01-9D76-CB4898B96042}" srcOrd="0" destOrd="0" presId="urn:microsoft.com/office/officeart/2008/layout/HorizontalMultiLevelHierarchy"/>
    <dgm:cxn modelId="{FF47C2CE-F30E-480A-A0DA-144FAFF3E8AD}" srcId="{A069813E-8414-4FDC-AF28-4E15D2B5943E}" destId="{EEC19293-049C-42EF-9C55-3E1329194C0C}" srcOrd="2" destOrd="0" parTransId="{101B3E0E-5934-42FD-8DBD-F86973E65BB5}" sibTransId="{8C354065-61CF-4458-9D8E-D597B737FA31}"/>
    <dgm:cxn modelId="{C68D89BC-261A-4A51-B13A-2F368EDBB6F7}" srcId="{A069813E-8414-4FDC-AF28-4E15D2B5943E}" destId="{FDC64C3D-CBA3-46F0-AFD2-1F6277CB789E}" srcOrd="0" destOrd="0" parTransId="{140ADC24-D612-45D2-8431-44C084BFD92E}" sibTransId="{3A8C8205-45BC-4A41-8D34-A67BF8EF1860}"/>
    <dgm:cxn modelId="{F97491C0-FE65-4DF2-B371-FC274013BF51}" srcId="{7FA09555-472C-4CB3-96E2-51CADF959070}" destId="{E3F07D12-1EF7-40B4-A8AC-1E3AD5ACD0F7}" srcOrd="0" destOrd="0" parTransId="{D9F36769-3768-4A48-8AA8-B18D6657F184}" sibTransId="{7BEAE745-1F76-46CE-81B2-390529C9C8F4}"/>
    <dgm:cxn modelId="{B9C5D21F-8D0C-43A1-91F9-72205CF3312E}" type="presOf" srcId="{DEA9235E-1992-4831-9248-C1D0EC89CE6A}" destId="{80AC030F-613F-4315-966F-5877560A2E55}" srcOrd="0" destOrd="0" presId="urn:microsoft.com/office/officeart/2008/layout/HorizontalMultiLevelHierarchy"/>
    <dgm:cxn modelId="{9BB31B88-7A8C-483B-8CAE-38F76DC297B6}" type="presOf" srcId="{EEC19293-049C-42EF-9C55-3E1329194C0C}" destId="{EB7E07CC-0783-437D-B7CD-25C3C298912A}" srcOrd="0" destOrd="0" presId="urn:microsoft.com/office/officeart/2008/layout/HorizontalMultiLevelHierarchy"/>
    <dgm:cxn modelId="{E0FF5FF3-4C83-484F-8131-2558D7461B26}" type="presOf" srcId="{EC282268-415C-4BE6-9A1B-154B9FB36AAC}" destId="{069DA85F-67CF-46D7-879E-E9826E5D1D55}" srcOrd="0" destOrd="0" presId="urn:microsoft.com/office/officeart/2008/layout/HorizontalMultiLevelHierarchy"/>
    <dgm:cxn modelId="{D058A324-FD35-4B20-A1CF-4ADAAF05651A}" type="presOf" srcId="{FDC64C3D-CBA3-46F0-AFD2-1F6277CB789E}" destId="{2E488DD3-A20E-49CA-A7BB-BCC7DEEE99ED}" srcOrd="0" destOrd="0" presId="urn:microsoft.com/office/officeart/2008/layout/HorizontalMultiLevelHierarchy"/>
    <dgm:cxn modelId="{9ED5CC07-122D-4178-842A-922E2D39FB7C}" type="presOf" srcId="{87860F52-32A9-42B0-925F-00C7EC8AE0CF}" destId="{69820673-021C-4078-ADD7-0B8E86FF2995}" srcOrd="0" destOrd="0" presId="urn:microsoft.com/office/officeart/2008/layout/HorizontalMultiLevelHierarchy"/>
    <dgm:cxn modelId="{5303B930-CBAE-477D-B5A2-0D6F22FE6712}" type="presOf" srcId="{AADBA0E2-8B7E-4721-808A-88611F4F3B9D}" destId="{710674EE-81A7-44F9-A4AC-05A40FD6F456}" srcOrd="0" destOrd="0" presId="urn:microsoft.com/office/officeart/2008/layout/HorizontalMultiLevelHierarchy"/>
    <dgm:cxn modelId="{DE9DB42D-965A-4D4C-94F3-A1A63695CD8D}" type="presOf" srcId="{BDE6A05D-FEFD-4850-B214-30DF3A4F29EC}" destId="{38BAA88D-68B7-4682-8492-E49CEA4BD88C}" srcOrd="0" destOrd="0" presId="urn:microsoft.com/office/officeart/2008/layout/HorizontalMultiLevelHierarchy"/>
    <dgm:cxn modelId="{D060F7AC-A902-4AED-B7EC-D5F13F39BCCA}" type="presOf" srcId="{E3F07D12-1EF7-40B4-A8AC-1E3AD5ACD0F7}" destId="{9B969881-6B74-4D57-9551-BDC5CBB8B1C7}" srcOrd="0" destOrd="0" presId="urn:microsoft.com/office/officeart/2008/layout/HorizontalMultiLevelHierarchy"/>
    <dgm:cxn modelId="{38DE9B6C-2AAD-4B14-8736-77C64C0B0E6C}" type="presOf" srcId="{87860F52-32A9-42B0-925F-00C7EC8AE0CF}" destId="{D8774ABF-FF6E-4170-A44F-D19CCFDC136B}" srcOrd="1" destOrd="0" presId="urn:microsoft.com/office/officeart/2008/layout/HorizontalMultiLevelHierarchy"/>
    <dgm:cxn modelId="{34D42ACA-9FC3-475E-A477-808CD741FA88}" type="presOf" srcId="{DEA9235E-1992-4831-9248-C1D0EC89CE6A}" destId="{84097135-9363-4087-8336-AA32A761175C}" srcOrd="1" destOrd="0" presId="urn:microsoft.com/office/officeart/2008/layout/HorizontalMultiLevelHierarchy"/>
    <dgm:cxn modelId="{7486300F-FF02-4809-A1FA-E070E61B33A4}" type="presOf" srcId="{A069813E-8414-4FDC-AF28-4E15D2B5943E}" destId="{13B40C7C-BB36-4878-B84A-AB227CEA7F66}" srcOrd="0" destOrd="0" presId="urn:microsoft.com/office/officeart/2008/layout/HorizontalMultiLevelHierarchy"/>
    <dgm:cxn modelId="{E36B956C-4A00-409B-A1A9-F7C556ECFF18}" type="presOf" srcId="{BDE6A05D-FEFD-4850-B214-30DF3A4F29EC}" destId="{A1684DD9-6949-49F1-BC5D-6CB4BEEFDC2A}" srcOrd="1" destOrd="0" presId="urn:microsoft.com/office/officeart/2008/layout/HorizontalMultiLevelHierarchy"/>
    <dgm:cxn modelId="{5AF16DD1-91D3-4925-9032-1C208E427D3B}" type="presOf" srcId="{7B831793-92D4-4FC2-9E9F-22C66D1B30CF}" destId="{9A210958-9653-443A-B986-FDDCF2D4B8F4}" srcOrd="1" destOrd="0" presId="urn:microsoft.com/office/officeart/2008/layout/HorizontalMultiLevelHierarchy"/>
    <dgm:cxn modelId="{B40A687E-F5BE-4022-A719-DC263AC9150B}" type="presOf" srcId="{A7E7FA2C-43C6-4352-BF14-1CC35ABCACAB}" destId="{5CFF0ADD-E129-4E1A-9586-5EBDCA55BB47}" srcOrd="0" destOrd="0" presId="urn:microsoft.com/office/officeart/2008/layout/HorizontalMultiLevelHierarchy"/>
    <dgm:cxn modelId="{8F6329C9-8217-4C96-A9D8-A4F0BC5B3733}" srcId="{A7E7FA2C-43C6-4352-BF14-1CC35ABCACAB}" destId="{3DDFC923-B26A-4608-B3DA-67227AB47C80}" srcOrd="2" destOrd="0" parTransId="{EC282268-415C-4BE6-9A1B-154B9FB36AAC}" sibTransId="{CD6B0476-C5E3-4CA9-9614-8356A0591AEA}"/>
    <dgm:cxn modelId="{2774423E-69A1-4EB4-A96A-9CEE02D16676}" type="presOf" srcId="{7B831793-92D4-4FC2-9E9F-22C66D1B30CF}" destId="{E4EB2F6F-F844-4E56-BAEF-8389D75BCB3B}" srcOrd="0" destOrd="0" presId="urn:microsoft.com/office/officeart/2008/layout/HorizontalMultiLevelHierarchy"/>
    <dgm:cxn modelId="{816A9F45-9A7A-4EED-969C-87C073CB87D9}" type="presParOf" srcId="{3A788184-D7AB-45F3-8001-7A89BE863B5D}" destId="{6F506C9E-BA1E-4F8B-8B18-2ED68826873D}" srcOrd="0" destOrd="0" presId="urn:microsoft.com/office/officeart/2008/layout/HorizontalMultiLevelHierarchy"/>
    <dgm:cxn modelId="{EABBC471-AF6C-4B4E-BEB7-6808B088E606}" type="presParOf" srcId="{6F506C9E-BA1E-4F8B-8B18-2ED68826873D}" destId="{9B969881-6B74-4D57-9551-BDC5CBB8B1C7}" srcOrd="0" destOrd="0" presId="urn:microsoft.com/office/officeart/2008/layout/HorizontalMultiLevelHierarchy"/>
    <dgm:cxn modelId="{599C344B-1C69-449B-9807-DA3241807A7C}" type="presParOf" srcId="{6F506C9E-BA1E-4F8B-8B18-2ED68826873D}" destId="{6F7BBB90-B053-40AF-A5CD-B325B9FCB474}" srcOrd="1" destOrd="0" presId="urn:microsoft.com/office/officeart/2008/layout/HorizontalMultiLevelHierarchy"/>
    <dgm:cxn modelId="{FF91DE15-B372-497E-8C8C-6C36D69AE418}" type="presParOf" srcId="{6F7BBB90-B053-40AF-A5CD-B325B9FCB474}" destId="{710674EE-81A7-44F9-A4AC-05A40FD6F456}" srcOrd="0" destOrd="0" presId="urn:microsoft.com/office/officeart/2008/layout/HorizontalMultiLevelHierarchy"/>
    <dgm:cxn modelId="{7831BF1C-9E37-4B76-8198-A111D68EB9CE}" type="presParOf" srcId="{710674EE-81A7-44F9-A4AC-05A40FD6F456}" destId="{D654A035-0D92-4CE1-8772-39529FB43C9A}" srcOrd="0" destOrd="0" presId="urn:microsoft.com/office/officeart/2008/layout/HorizontalMultiLevelHierarchy"/>
    <dgm:cxn modelId="{63D7B8C0-0607-471B-A3AE-FA7DFB139974}" type="presParOf" srcId="{6F7BBB90-B053-40AF-A5CD-B325B9FCB474}" destId="{FBCF2B67-0C5C-47B6-9327-8E1C5FBAAD87}" srcOrd="1" destOrd="0" presId="urn:microsoft.com/office/officeart/2008/layout/HorizontalMultiLevelHierarchy"/>
    <dgm:cxn modelId="{AC016EE0-16CA-4BC9-9820-D099863F380E}" type="presParOf" srcId="{FBCF2B67-0C5C-47B6-9327-8E1C5FBAAD87}" destId="{13B40C7C-BB36-4878-B84A-AB227CEA7F66}" srcOrd="0" destOrd="0" presId="urn:microsoft.com/office/officeart/2008/layout/HorizontalMultiLevelHierarchy"/>
    <dgm:cxn modelId="{A76A053C-E458-4642-9BCF-84F41E9C6811}" type="presParOf" srcId="{FBCF2B67-0C5C-47B6-9327-8E1C5FBAAD87}" destId="{6A2B30FA-6E20-45E0-A354-5B2BBF91759C}" srcOrd="1" destOrd="0" presId="urn:microsoft.com/office/officeart/2008/layout/HorizontalMultiLevelHierarchy"/>
    <dgm:cxn modelId="{58583D35-ABD5-42FB-A6AA-2FC3795D84A0}" type="presParOf" srcId="{6A2B30FA-6E20-45E0-A354-5B2BBF91759C}" destId="{7A113E55-338C-48E8-AEDD-55838C5C2FDE}" srcOrd="0" destOrd="0" presId="urn:microsoft.com/office/officeart/2008/layout/HorizontalMultiLevelHierarchy"/>
    <dgm:cxn modelId="{D29E5E3D-E6DA-4E72-9925-C1634BBB5EFA}" type="presParOf" srcId="{7A113E55-338C-48E8-AEDD-55838C5C2FDE}" destId="{17029352-F5E0-4A63-8975-1F23757C190E}" srcOrd="0" destOrd="0" presId="urn:microsoft.com/office/officeart/2008/layout/HorizontalMultiLevelHierarchy"/>
    <dgm:cxn modelId="{997905C2-A564-4629-9CB1-4760588E51B6}" type="presParOf" srcId="{6A2B30FA-6E20-45E0-A354-5B2BBF91759C}" destId="{1F3C2572-BAE0-404B-A52D-DD578DDB3DE3}" srcOrd="1" destOrd="0" presId="urn:microsoft.com/office/officeart/2008/layout/HorizontalMultiLevelHierarchy"/>
    <dgm:cxn modelId="{BE4EFD9F-F910-4400-9C88-331DCA991CF8}" type="presParOf" srcId="{1F3C2572-BAE0-404B-A52D-DD578DDB3DE3}" destId="{2E488DD3-A20E-49CA-A7BB-BCC7DEEE99ED}" srcOrd="0" destOrd="0" presId="urn:microsoft.com/office/officeart/2008/layout/HorizontalMultiLevelHierarchy"/>
    <dgm:cxn modelId="{5CA4213D-ADB1-49DB-8C18-55E7AA242412}" type="presParOf" srcId="{1F3C2572-BAE0-404B-A52D-DD578DDB3DE3}" destId="{FB99879C-7BBA-4950-8709-C093D7B3BBCB}" srcOrd="1" destOrd="0" presId="urn:microsoft.com/office/officeart/2008/layout/HorizontalMultiLevelHierarchy"/>
    <dgm:cxn modelId="{341E7446-8E86-47DA-9036-4291C3056FF8}" type="presParOf" srcId="{6A2B30FA-6E20-45E0-A354-5B2BBF91759C}" destId="{80AC030F-613F-4315-966F-5877560A2E55}" srcOrd="2" destOrd="0" presId="urn:microsoft.com/office/officeart/2008/layout/HorizontalMultiLevelHierarchy"/>
    <dgm:cxn modelId="{80BE65DE-1C69-4EB7-B18B-15084C9774E8}" type="presParOf" srcId="{80AC030F-613F-4315-966F-5877560A2E55}" destId="{84097135-9363-4087-8336-AA32A761175C}" srcOrd="0" destOrd="0" presId="urn:microsoft.com/office/officeart/2008/layout/HorizontalMultiLevelHierarchy"/>
    <dgm:cxn modelId="{668EA478-6B23-4E76-A263-7283D60767BE}" type="presParOf" srcId="{6A2B30FA-6E20-45E0-A354-5B2BBF91759C}" destId="{C2BFB565-C51D-4834-9AD0-172727606BCD}" srcOrd="3" destOrd="0" presId="urn:microsoft.com/office/officeart/2008/layout/HorizontalMultiLevelHierarchy"/>
    <dgm:cxn modelId="{FA2F0F41-087D-4E08-A2D3-B7D7178C7286}" type="presParOf" srcId="{C2BFB565-C51D-4834-9AD0-172727606BCD}" destId="{2EA03BF5-5FE4-48A7-8784-AC8C437DB044}" srcOrd="0" destOrd="0" presId="urn:microsoft.com/office/officeart/2008/layout/HorizontalMultiLevelHierarchy"/>
    <dgm:cxn modelId="{539FCE56-16F2-4048-AB7E-80207DB14CC9}" type="presParOf" srcId="{C2BFB565-C51D-4834-9AD0-172727606BCD}" destId="{CB3EFAE2-A59A-482F-B3CD-DCE4F39BD788}" srcOrd="1" destOrd="0" presId="urn:microsoft.com/office/officeart/2008/layout/HorizontalMultiLevelHierarchy"/>
    <dgm:cxn modelId="{7DB3EC50-4434-496C-B32D-AE9031C5C3EE}" type="presParOf" srcId="{6A2B30FA-6E20-45E0-A354-5B2BBF91759C}" destId="{589106B0-EE4D-4B01-9D76-CB4898B96042}" srcOrd="4" destOrd="0" presId="urn:microsoft.com/office/officeart/2008/layout/HorizontalMultiLevelHierarchy"/>
    <dgm:cxn modelId="{0DE27EE5-5459-421D-B4A0-DEC21D4598FD}" type="presParOf" srcId="{589106B0-EE4D-4B01-9D76-CB4898B96042}" destId="{065CA73D-46A4-48B2-ACBA-F3E3407DC213}" srcOrd="0" destOrd="0" presId="urn:microsoft.com/office/officeart/2008/layout/HorizontalMultiLevelHierarchy"/>
    <dgm:cxn modelId="{7C87EC78-2E99-4F26-8966-A41D118C818E}" type="presParOf" srcId="{6A2B30FA-6E20-45E0-A354-5B2BBF91759C}" destId="{7BDA33B9-57C5-43D4-8B20-DA50B70307FA}" srcOrd="5" destOrd="0" presId="urn:microsoft.com/office/officeart/2008/layout/HorizontalMultiLevelHierarchy"/>
    <dgm:cxn modelId="{E6EB86B8-3969-41E5-BE5F-70A94852645C}" type="presParOf" srcId="{7BDA33B9-57C5-43D4-8B20-DA50B70307FA}" destId="{EB7E07CC-0783-437D-B7CD-25C3C298912A}" srcOrd="0" destOrd="0" presId="urn:microsoft.com/office/officeart/2008/layout/HorizontalMultiLevelHierarchy"/>
    <dgm:cxn modelId="{FD8EF95D-4C91-4609-BDE8-80E749E02113}" type="presParOf" srcId="{7BDA33B9-57C5-43D4-8B20-DA50B70307FA}" destId="{F559D5A4-7293-43DA-8796-37FB5C15AE46}" srcOrd="1" destOrd="0" presId="urn:microsoft.com/office/officeart/2008/layout/HorizontalMultiLevelHierarchy"/>
    <dgm:cxn modelId="{BCD77F5D-FDE4-4B33-83C5-5C13638C944A}" type="presParOf" srcId="{6F7BBB90-B053-40AF-A5CD-B325B9FCB474}" destId="{38BAA88D-68B7-4682-8492-E49CEA4BD88C}" srcOrd="2" destOrd="0" presId="urn:microsoft.com/office/officeart/2008/layout/HorizontalMultiLevelHierarchy"/>
    <dgm:cxn modelId="{468B4478-35A9-4054-9605-78E9E3406966}" type="presParOf" srcId="{38BAA88D-68B7-4682-8492-E49CEA4BD88C}" destId="{A1684DD9-6949-49F1-BC5D-6CB4BEEFDC2A}" srcOrd="0" destOrd="0" presId="urn:microsoft.com/office/officeart/2008/layout/HorizontalMultiLevelHierarchy"/>
    <dgm:cxn modelId="{EBC746D0-7BC8-49A8-878D-B085FBD4ECFD}" type="presParOf" srcId="{6F7BBB90-B053-40AF-A5CD-B325B9FCB474}" destId="{63BEA454-CEE0-42A9-950B-EC14903EA5D7}" srcOrd="3" destOrd="0" presId="urn:microsoft.com/office/officeart/2008/layout/HorizontalMultiLevelHierarchy"/>
    <dgm:cxn modelId="{CE423F37-898F-4819-B80E-997F98536A4D}" type="presParOf" srcId="{63BEA454-CEE0-42A9-950B-EC14903EA5D7}" destId="{5CFF0ADD-E129-4E1A-9586-5EBDCA55BB47}" srcOrd="0" destOrd="0" presId="urn:microsoft.com/office/officeart/2008/layout/HorizontalMultiLevelHierarchy"/>
    <dgm:cxn modelId="{B9253BDF-BD68-4008-92C3-A0F0472DC94D}" type="presParOf" srcId="{63BEA454-CEE0-42A9-950B-EC14903EA5D7}" destId="{71D12611-DAED-4D5A-9973-37B0D5553B0F}" srcOrd="1" destOrd="0" presId="urn:microsoft.com/office/officeart/2008/layout/HorizontalMultiLevelHierarchy"/>
    <dgm:cxn modelId="{2CBA9F90-0D3A-41DB-B70B-BF641277FA2D}" type="presParOf" srcId="{71D12611-DAED-4D5A-9973-37B0D5553B0F}" destId="{69820673-021C-4078-ADD7-0B8E86FF2995}" srcOrd="0" destOrd="0" presId="urn:microsoft.com/office/officeart/2008/layout/HorizontalMultiLevelHierarchy"/>
    <dgm:cxn modelId="{375DBF9D-4DDB-4D97-9E43-1148F837166E}" type="presParOf" srcId="{69820673-021C-4078-ADD7-0B8E86FF2995}" destId="{D8774ABF-FF6E-4170-A44F-D19CCFDC136B}" srcOrd="0" destOrd="0" presId="urn:microsoft.com/office/officeart/2008/layout/HorizontalMultiLevelHierarchy"/>
    <dgm:cxn modelId="{E7B5F88A-4B57-4CCA-B623-61C99B18CAC2}" type="presParOf" srcId="{71D12611-DAED-4D5A-9973-37B0D5553B0F}" destId="{B11F11BD-3132-4A64-96A6-6083CBD710E4}" srcOrd="1" destOrd="0" presId="urn:microsoft.com/office/officeart/2008/layout/HorizontalMultiLevelHierarchy"/>
    <dgm:cxn modelId="{8E7BA66B-FCD0-4519-A7B1-064A32B3AD0C}" type="presParOf" srcId="{B11F11BD-3132-4A64-96A6-6083CBD710E4}" destId="{3A7D33AF-3466-4E31-A08D-84357361B327}" srcOrd="0" destOrd="0" presId="urn:microsoft.com/office/officeart/2008/layout/HorizontalMultiLevelHierarchy"/>
    <dgm:cxn modelId="{608FBC99-7777-4F18-B4F2-D2275841CBA1}" type="presParOf" srcId="{B11F11BD-3132-4A64-96A6-6083CBD710E4}" destId="{822BAA5C-8FBD-4E90-85B8-9646373EE950}" srcOrd="1" destOrd="0" presId="urn:microsoft.com/office/officeart/2008/layout/HorizontalMultiLevelHierarchy"/>
    <dgm:cxn modelId="{BBD00166-46AC-424E-8652-9F3F545584E9}" type="presParOf" srcId="{71D12611-DAED-4D5A-9973-37B0D5553B0F}" destId="{E4EB2F6F-F844-4E56-BAEF-8389D75BCB3B}" srcOrd="2" destOrd="0" presId="urn:microsoft.com/office/officeart/2008/layout/HorizontalMultiLevelHierarchy"/>
    <dgm:cxn modelId="{AA432784-D063-4529-B2BC-D7280DA48491}" type="presParOf" srcId="{E4EB2F6F-F844-4E56-BAEF-8389D75BCB3B}" destId="{9A210958-9653-443A-B986-FDDCF2D4B8F4}" srcOrd="0" destOrd="0" presId="urn:microsoft.com/office/officeart/2008/layout/HorizontalMultiLevelHierarchy"/>
    <dgm:cxn modelId="{34C16BA8-9FA0-4AC0-BAEE-25A309C57775}" type="presParOf" srcId="{71D12611-DAED-4D5A-9973-37B0D5553B0F}" destId="{94A7516A-2546-4E1C-8913-AE85091F1182}" srcOrd="3" destOrd="0" presId="urn:microsoft.com/office/officeart/2008/layout/HorizontalMultiLevelHierarchy"/>
    <dgm:cxn modelId="{A0DEB043-C4AB-49D5-851E-749AD8DD0A1A}" type="presParOf" srcId="{94A7516A-2546-4E1C-8913-AE85091F1182}" destId="{9A5E46CA-77E1-438B-85B1-67912059BF41}" srcOrd="0" destOrd="0" presId="urn:microsoft.com/office/officeart/2008/layout/HorizontalMultiLevelHierarchy"/>
    <dgm:cxn modelId="{EC945F6B-977A-4B1B-A598-D6D53C1D52C3}" type="presParOf" srcId="{94A7516A-2546-4E1C-8913-AE85091F1182}" destId="{588DDB31-595E-427E-99B6-7615EFF8B044}" srcOrd="1" destOrd="0" presId="urn:microsoft.com/office/officeart/2008/layout/HorizontalMultiLevelHierarchy"/>
    <dgm:cxn modelId="{6C2271D2-A9A8-4FD2-82A7-5A38D24ECC5B}" type="presParOf" srcId="{71D12611-DAED-4D5A-9973-37B0D5553B0F}" destId="{069DA85F-67CF-46D7-879E-E9826E5D1D55}" srcOrd="4" destOrd="0" presId="urn:microsoft.com/office/officeart/2008/layout/HorizontalMultiLevelHierarchy"/>
    <dgm:cxn modelId="{67AE253F-98B9-4260-9D98-3C11DB80C26B}" type="presParOf" srcId="{069DA85F-67CF-46D7-879E-E9826E5D1D55}" destId="{0CF59770-4DA6-4501-AAED-7DE094F802B5}" srcOrd="0" destOrd="0" presId="urn:microsoft.com/office/officeart/2008/layout/HorizontalMultiLevelHierarchy"/>
    <dgm:cxn modelId="{DA491396-78FF-4663-917A-A26CB3DD0D16}" type="presParOf" srcId="{71D12611-DAED-4D5A-9973-37B0D5553B0F}" destId="{14020CDF-325B-410A-A439-313E7F1FBF87}" srcOrd="5" destOrd="0" presId="urn:microsoft.com/office/officeart/2008/layout/HorizontalMultiLevelHierarchy"/>
    <dgm:cxn modelId="{413CD806-2AF7-41DD-A00A-2FC0A4661EC2}" type="presParOf" srcId="{14020CDF-325B-410A-A439-313E7F1FBF87}" destId="{2F092D6E-420A-4B69-8F72-837AF022EAE9}" srcOrd="0" destOrd="0" presId="urn:microsoft.com/office/officeart/2008/layout/HorizontalMultiLevelHierarchy"/>
    <dgm:cxn modelId="{E383AD9A-C6EC-4FD0-8AD7-4800F88736A4}" type="presParOf" srcId="{14020CDF-325B-410A-A439-313E7F1FBF87}" destId="{A0449E37-02EF-4452-97CB-D969FA72F45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0E2625-47C0-4A95-945F-78CF4F5BDB8F}" type="doc">
      <dgm:prSet loTypeId="urn:microsoft.com/office/officeart/2008/layout/HorizontalMultiLevelHierarchy" loCatId="hierarchy" qsTypeId="urn:microsoft.com/office/officeart/2005/8/quickstyle/3d1" qsCatId="3D" csTypeId="urn:microsoft.com/office/officeart/2005/8/colors/colorful3" csCatId="colorful" phldr="1"/>
      <dgm:spPr/>
      <dgm:t>
        <a:bodyPr/>
        <a:lstStyle/>
        <a:p>
          <a:pPr rtl="1"/>
          <a:endParaRPr lang="fa-IR"/>
        </a:p>
      </dgm:t>
    </dgm:pt>
    <dgm:pt modelId="{1DBD0CC5-E9B6-4C21-9391-93617E9B14C4}">
      <dgm:prSet phldrT="[Text]"/>
      <dgm:spPr/>
      <dgm:t>
        <a:bodyPr/>
        <a:lstStyle/>
        <a:p>
          <a:pPr rtl="1"/>
          <a:r>
            <a:rPr lang="fa-IR" dirty="0" smtClean="0">
              <a:cs typeface="B Titr" panose="00000700000000000000" pitchFamily="2" charset="-78"/>
            </a:rPr>
            <a:t>اجزای گل</a:t>
          </a:r>
          <a:endParaRPr lang="fa-IR" dirty="0">
            <a:cs typeface="B Titr" panose="00000700000000000000" pitchFamily="2" charset="-78"/>
          </a:endParaRPr>
        </a:p>
      </dgm:t>
    </dgm:pt>
    <dgm:pt modelId="{20E05E06-CC6C-483A-8C31-5CDD276C8C38}" type="parTrans" cxnId="{03389B85-4AE0-46E8-B78F-34D4A952C484}">
      <dgm:prSet/>
      <dgm:spPr/>
      <dgm:t>
        <a:bodyPr/>
        <a:lstStyle/>
        <a:p>
          <a:pPr rtl="1"/>
          <a:endParaRPr lang="fa-IR"/>
        </a:p>
      </dgm:t>
    </dgm:pt>
    <dgm:pt modelId="{B76E21BD-BFA0-4385-8A31-5201948C330A}" type="sibTrans" cxnId="{03389B85-4AE0-46E8-B78F-34D4A952C484}">
      <dgm:prSet/>
      <dgm:spPr/>
      <dgm:t>
        <a:bodyPr/>
        <a:lstStyle/>
        <a:p>
          <a:pPr rtl="1"/>
          <a:endParaRPr lang="fa-IR"/>
        </a:p>
      </dgm:t>
    </dgm:pt>
    <dgm:pt modelId="{62E206FD-2E82-4300-BB0D-17C753CD4D74}">
      <dgm:prSet phldrT="[Text]"/>
      <dgm:spPr/>
      <dgm:t>
        <a:bodyPr/>
        <a:lstStyle/>
        <a:p>
          <a:pPr rtl="1"/>
          <a:r>
            <a:rPr lang="fa-IR" dirty="0" smtClean="0">
              <a:cs typeface="B Titr" panose="00000700000000000000" pitchFamily="2" charset="-78"/>
            </a:rPr>
            <a:t>کاسبرگ</a:t>
          </a:r>
          <a:endParaRPr lang="fa-IR" dirty="0">
            <a:cs typeface="B Titr" panose="00000700000000000000" pitchFamily="2" charset="-78"/>
          </a:endParaRPr>
        </a:p>
      </dgm:t>
    </dgm:pt>
    <dgm:pt modelId="{60744C46-A5F5-4729-8FAF-136405D19BB6}" type="parTrans" cxnId="{40FC2150-1BF4-4643-9BE8-ADB7C862EDCE}">
      <dgm:prSet/>
      <dgm:spPr/>
      <dgm:t>
        <a:bodyPr/>
        <a:lstStyle/>
        <a:p>
          <a:pPr rtl="1"/>
          <a:endParaRPr lang="fa-IR"/>
        </a:p>
      </dgm:t>
    </dgm:pt>
    <dgm:pt modelId="{22D47FE0-6E5D-4490-95A6-FA0615DC204F}" type="sibTrans" cxnId="{40FC2150-1BF4-4643-9BE8-ADB7C862EDCE}">
      <dgm:prSet/>
      <dgm:spPr/>
      <dgm:t>
        <a:bodyPr/>
        <a:lstStyle/>
        <a:p>
          <a:pPr rtl="1"/>
          <a:endParaRPr lang="fa-IR"/>
        </a:p>
      </dgm:t>
    </dgm:pt>
    <dgm:pt modelId="{38FFAADC-71ED-4549-89A5-09D394276DAB}">
      <dgm:prSet phldrT="[Text]" custT="1"/>
      <dgm:spPr/>
      <dgm:t>
        <a:bodyPr/>
        <a:lstStyle/>
        <a:p>
          <a:pPr rtl="1"/>
          <a:r>
            <a:rPr lang="fa-IR" sz="3300" dirty="0" smtClean="0">
              <a:cs typeface="B Titr" panose="00000700000000000000" pitchFamily="2" charset="-78"/>
            </a:rPr>
            <a:t>پرچم</a:t>
          </a:r>
        </a:p>
        <a:p>
          <a:pPr rtl="1"/>
          <a:r>
            <a:rPr lang="fa-IR" sz="2000" dirty="0" smtClean="0">
              <a:cs typeface="B Titr" panose="00000700000000000000" pitchFamily="2" charset="-78"/>
            </a:rPr>
            <a:t>(قسمت نر گیاه)</a:t>
          </a:r>
          <a:endParaRPr lang="fa-IR" sz="2000" dirty="0">
            <a:cs typeface="B Titr" panose="00000700000000000000" pitchFamily="2" charset="-78"/>
          </a:endParaRPr>
        </a:p>
      </dgm:t>
    </dgm:pt>
    <dgm:pt modelId="{2FF97CC9-2262-4925-BE48-29B7C56B85B9}" type="parTrans" cxnId="{0B7D1BAD-646A-4953-BE16-F8BF81B0604E}">
      <dgm:prSet/>
      <dgm:spPr/>
      <dgm:t>
        <a:bodyPr/>
        <a:lstStyle/>
        <a:p>
          <a:pPr rtl="1"/>
          <a:endParaRPr lang="fa-IR"/>
        </a:p>
      </dgm:t>
    </dgm:pt>
    <dgm:pt modelId="{4BD332EC-8949-45A8-A6C0-BDF90205E1F2}" type="sibTrans" cxnId="{0B7D1BAD-646A-4953-BE16-F8BF81B0604E}">
      <dgm:prSet/>
      <dgm:spPr/>
      <dgm:t>
        <a:bodyPr/>
        <a:lstStyle/>
        <a:p>
          <a:pPr rtl="1"/>
          <a:endParaRPr lang="fa-IR"/>
        </a:p>
      </dgm:t>
    </dgm:pt>
    <dgm:pt modelId="{EFBDCE71-F71C-43F6-81AF-933D1934A700}">
      <dgm:prSet phldrT="[Text]" custT="1"/>
      <dgm:spPr/>
      <dgm:t>
        <a:bodyPr/>
        <a:lstStyle/>
        <a:p>
          <a:pPr rtl="1"/>
          <a:r>
            <a:rPr lang="fa-IR" sz="3300" dirty="0" smtClean="0">
              <a:cs typeface="B Titr" panose="00000700000000000000" pitchFamily="2" charset="-78"/>
            </a:rPr>
            <a:t>مادگی</a:t>
          </a:r>
        </a:p>
        <a:p>
          <a:pPr rtl="1"/>
          <a:r>
            <a:rPr lang="fa-IR" sz="2000" dirty="0" smtClean="0">
              <a:cs typeface="B Titr" panose="00000700000000000000" pitchFamily="2" charset="-78"/>
            </a:rPr>
            <a:t>(قسمت ماده گیاه)</a:t>
          </a:r>
          <a:endParaRPr lang="fa-IR" sz="2000" dirty="0">
            <a:cs typeface="B Titr" panose="00000700000000000000" pitchFamily="2" charset="-78"/>
          </a:endParaRPr>
        </a:p>
      </dgm:t>
    </dgm:pt>
    <dgm:pt modelId="{1DEB88A4-BD94-489D-BE13-645E4ACF9CDC}" type="parTrans" cxnId="{2C10BB00-3751-4660-B1FE-422E9F352D2C}">
      <dgm:prSet/>
      <dgm:spPr/>
      <dgm:t>
        <a:bodyPr/>
        <a:lstStyle/>
        <a:p>
          <a:pPr rtl="1"/>
          <a:endParaRPr lang="fa-IR"/>
        </a:p>
      </dgm:t>
    </dgm:pt>
    <dgm:pt modelId="{7032CB12-7063-4BB9-8DBB-0C0F3761EEC3}" type="sibTrans" cxnId="{2C10BB00-3751-4660-B1FE-422E9F352D2C}">
      <dgm:prSet/>
      <dgm:spPr/>
      <dgm:t>
        <a:bodyPr/>
        <a:lstStyle/>
        <a:p>
          <a:pPr rtl="1"/>
          <a:endParaRPr lang="fa-IR"/>
        </a:p>
      </dgm:t>
    </dgm:pt>
    <dgm:pt modelId="{0A0075BB-1412-4925-9BD9-99D663442D12}">
      <dgm:prSet/>
      <dgm:spPr/>
      <dgm:t>
        <a:bodyPr/>
        <a:lstStyle/>
        <a:p>
          <a:pPr rtl="1"/>
          <a:r>
            <a:rPr lang="fa-IR" dirty="0" smtClean="0">
              <a:cs typeface="B Titr" panose="00000700000000000000" pitchFamily="2" charset="-78"/>
            </a:rPr>
            <a:t>گلبرگ</a:t>
          </a:r>
          <a:endParaRPr lang="fa-IR" dirty="0">
            <a:cs typeface="B Titr" panose="00000700000000000000" pitchFamily="2" charset="-78"/>
          </a:endParaRPr>
        </a:p>
      </dgm:t>
    </dgm:pt>
    <dgm:pt modelId="{916907D4-8F92-4708-B19F-8655BE6E77C8}" type="parTrans" cxnId="{7D5D2E0F-BC76-4990-B5DC-3D1CA18D7A82}">
      <dgm:prSet/>
      <dgm:spPr/>
      <dgm:t>
        <a:bodyPr/>
        <a:lstStyle/>
        <a:p>
          <a:pPr rtl="1"/>
          <a:endParaRPr lang="fa-IR"/>
        </a:p>
      </dgm:t>
    </dgm:pt>
    <dgm:pt modelId="{CDDB0F5B-5943-43D5-8E7E-3AA2FB1A11A7}" type="sibTrans" cxnId="{7D5D2E0F-BC76-4990-B5DC-3D1CA18D7A82}">
      <dgm:prSet/>
      <dgm:spPr/>
      <dgm:t>
        <a:bodyPr/>
        <a:lstStyle/>
        <a:p>
          <a:pPr rtl="1"/>
          <a:endParaRPr lang="fa-IR"/>
        </a:p>
      </dgm:t>
    </dgm:pt>
    <dgm:pt modelId="{E711DF7C-6D7F-40FB-94F8-2CDFEE399229}">
      <dgm:prSet/>
      <dgm:spPr/>
      <dgm:t>
        <a:bodyPr/>
        <a:lstStyle/>
        <a:p>
          <a:pPr rtl="1"/>
          <a:r>
            <a:rPr lang="fa-IR" dirty="0" smtClean="0">
              <a:cs typeface="B Titr" panose="00000700000000000000" pitchFamily="2" charset="-78"/>
            </a:rPr>
            <a:t>بساک</a:t>
          </a:r>
          <a:endParaRPr lang="fa-IR" dirty="0">
            <a:cs typeface="B Titr" panose="00000700000000000000" pitchFamily="2" charset="-78"/>
          </a:endParaRPr>
        </a:p>
      </dgm:t>
    </dgm:pt>
    <dgm:pt modelId="{C9DDCD01-6C1B-4C79-BCF8-0CB55A57471D}" type="parTrans" cxnId="{A25EBF3F-3333-4E4C-8B18-8B5B31E69237}">
      <dgm:prSet/>
      <dgm:spPr/>
      <dgm:t>
        <a:bodyPr/>
        <a:lstStyle/>
        <a:p>
          <a:pPr rtl="1"/>
          <a:endParaRPr lang="fa-IR"/>
        </a:p>
      </dgm:t>
    </dgm:pt>
    <dgm:pt modelId="{D54C78EC-B668-4BEE-B56D-1E4B4B55D33C}" type="sibTrans" cxnId="{A25EBF3F-3333-4E4C-8B18-8B5B31E69237}">
      <dgm:prSet/>
      <dgm:spPr/>
      <dgm:t>
        <a:bodyPr/>
        <a:lstStyle/>
        <a:p>
          <a:pPr rtl="1"/>
          <a:endParaRPr lang="fa-IR"/>
        </a:p>
      </dgm:t>
    </dgm:pt>
    <dgm:pt modelId="{16B85905-8462-4E1D-AF56-F0565A259118}">
      <dgm:prSet/>
      <dgm:spPr/>
      <dgm:t>
        <a:bodyPr/>
        <a:lstStyle/>
        <a:p>
          <a:pPr rtl="1"/>
          <a:r>
            <a:rPr lang="fa-IR" dirty="0" smtClean="0">
              <a:cs typeface="B Titr" panose="00000700000000000000" pitchFamily="2" charset="-78"/>
            </a:rPr>
            <a:t>میله (پایه)</a:t>
          </a:r>
          <a:endParaRPr lang="fa-IR" dirty="0">
            <a:cs typeface="B Titr" panose="00000700000000000000" pitchFamily="2" charset="-78"/>
          </a:endParaRPr>
        </a:p>
      </dgm:t>
    </dgm:pt>
    <dgm:pt modelId="{066B9F1A-56B0-430F-BCCF-967E8889DFBB}" type="parTrans" cxnId="{7D69166C-DB24-490B-B798-9826090FC5FB}">
      <dgm:prSet/>
      <dgm:spPr/>
      <dgm:t>
        <a:bodyPr/>
        <a:lstStyle/>
        <a:p>
          <a:pPr rtl="1"/>
          <a:endParaRPr lang="fa-IR"/>
        </a:p>
      </dgm:t>
    </dgm:pt>
    <dgm:pt modelId="{C00CB2E1-235E-4B07-8510-A5D4A1E73823}" type="sibTrans" cxnId="{7D69166C-DB24-490B-B798-9826090FC5FB}">
      <dgm:prSet/>
      <dgm:spPr/>
      <dgm:t>
        <a:bodyPr/>
        <a:lstStyle/>
        <a:p>
          <a:pPr rtl="1"/>
          <a:endParaRPr lang="fa-IR"/>
        </a:p>
      </dgm:t>
    </dgm:pt>
    <dgm:pt modelId="{E23936DE-E225-4B92-953A-3D41E4DEFC86}">
      <dgm:prSet/>
      <dgm:spPr/>
      <dgm:t>
        <a:bodyPr/>
        <a:lstStyle/>
        <a:p>
          <a:pPr rtl="1"/>
          <a:r>
            <a:rPr lang="fa-IR" dirty="0" smtClean="0">
              <a:cs typeface="B Titr" panose="00000700000000000000" pitchFamily="2" charset="-78"/>
            </a:rPr>
            <a:t>کلاله</a:t>
          </a:r>
          <a:endParaRPr lang="fa-IR" dirty="0">
            <a:cs typeface="B Titr" panose="00000700000000000000" pitchFamily="2" charset="-78"/>
          </a:endParaRPr>
        </a:p>
      </dgm:t>
    </dgm:pt>
    <dgm:pt modelId="{02981088-7FAB-4E08-87F7-190638A35B23}" type="parTrans" cxnId="{58E7B81A-820C-41A1-92D2-FA17E60D76C3}">
      <dgm:prSet/>
      <dgm:spPr/>
      <dgm:t>
        <a:bodyPr/>
        <a:lstStyle/>
        <a:p>
          <a:pPr rtl="1"/>
          <a:endParaRPr lang="fa-IR"/>
        </a:p>
      </dgm:t>
    </dgm:pt>
    <dgm:pt modelId="{75D93CE1-EA8A-4078-8D20-323581479181}" type="sibTrans" cxnId="{58E7B81A-820C-41A1-92D2-FA17E60D76C3}">
      <dgm:prSet/>
      <dgm:spPr/>
      <dgm:t>
        <a:bodyPr/>
        <a:lstStyle/>
        <a:p>
          <a:pPr rtl="1"/>
          <a:endParaRPr lang="fa-IR"/>
        </a:p>
      </dgm:t>
    </dgm:pt>
    <dgm:pt modelId="{0EE66034-089D-447D-8860-669CDB559F17}">
      <dgm:prSet/>
      <dgm:spPr/>
      <dgm:t>
        <a:bodyPr/>
        <a:lstStyle/>
        <a:p>
          <a:pPr rtl="1"/>
          <a:r>
            <a:rPr lang="fa-IR" dirty="0" smtClean="0">
              <a:cs typeface="B Titr" panose="00000700000000000000" pitchFamily="2" charset="-78"/>
            </a:rPr>
            <a:t>تخمدان</a:t>
          </a:r>
          <a:endParaRPr lang="fa-IR" dirty="0">
            <a:cs typeface="B Titr" panose="00000700000000000000" pitchFamily="2" charset="-78"/>
          </a:endParaRPr>
        </a:p>
      </dgm:t>
    </dgm:pt>
    <dgm:pt modelId="{3D587CC9-796E-460E-886A-F8F063C360EB}" type="parTrans" cxnId="{23664422-BC9E-4D91-ACA2-767C80576347}">
      <dgm:prSet/>
      <dgm:spPr/>
      <dgm:t>
        <a:bodyPr/>
        <a:lstStyle/>
        <a:p>
          <a:pPr rtl="1"/>
          <a:endParaRPr lang="fa-IR"/>
        </a:p>
      </dgm:t>
    </dgm:pt>
    <dgm:pt modelId="{4B3D2401-D498-4D18-8AFB-BA1DD1F2B80F}" type="sibTrans" cxnId="{23664422-BC9E-4D91-ACA2-767C80576347}">
      <dgm:prSet/>
      <dgm:spPr/>
      <dgm:t>
        <a:bodyPr/>
        <a:lstStyle/>
        <a:p>
          <a:pPr rtl="1"/>
          <a:endParaRPr lang="fa-IR"/>
        </a:p>
      </dgm:t>
    </dgm:pt>
    <dgm:pt modelId="{1FBB8EAA-95E8-4530-8195-4345D8AB558A}">
      <dgm:prSet/>
      <dgm:spPr/>
      <dgm:t>
        <a:bodyPr/>
        <a:lstStyle/>
        <a:p>
          <a:pPr rtl="1"/>
          <a:r>
            <a:rPr lang="fa-IR" dirty="0" smtClean="0">
              <a:cs typeface="B Titr" panose="00000700000000000000" pitchFamily="2" charset="-78"/>
            </a:rPr>
            <a:t>خامه</a:t>
          </a:r>
          <a:endParaRPr lang="fa-IR" dirty="0">
            <a:cs typeface="B Titr" panose="00000700000000000000" pitchFamily="2" charset="-78"/>
          </a:endParaRPr>
        </a:p>
      </dgm:t>
    </dgm:pt>
    <dgm:pt modelId="{A1CD75C9-DFEA-4C55-9B10-29C100125928}" type="parTrans" cxnId="{E21839C1-36F7-4095-B2E4-524AB7C508A3}">
      <dgm:prSet/>
      <dgm:spPr/>
      <dgm:t>
        <a:bodyPr/>
        <a:lstStyle/>
        <a:p>
          <a:pPr rtl="1"/>
          <a:endParaRPr lang="fa-IR"/>
        </a:p>
      </dgm:t>
    </dgm:pt>
    <dgm:pt modelId="{9C733757-B675-49AE-8166-F840B550EB10}" type="sibTrans" cxnId="{E21839C1-36F7-4095-B2E4-524AB7C508A3}">
      <dgm:prSet/>
      <dgm:spPr/>
      <dgm:t>
        <a:bodyPr/>
        <a:lstStyle/>
        <a:p>
          <a:pPr rtl="1"/>
          <a:endParaRPr lang="fa-IR"/>
        </a:p>
      </dgm:t>
    </dgm:pt>
    <dgm:pt modelId="{24AEA99E-E6B7-4D96-8F2C-FE3BE1600612}" type="pres">
      <dgm:prSet presAssocID="{3C0E2625-47C0-4A95-945F-78CF4F5BDB8F}" presName="Name0" presStyleCnt="0">
        <dgm:presLayoutVars>
          <dgm:chPref val="1"/>
          <dgm:dir/>
          <dgm:animOne val="branch"/>
          <dgm:animLvl val="lvl"/>
          <dgm:resizeHandles val="exact"/>
        </dgm:presLayoutVars>
      </dgm:prSet>
      <dgm:spPr/>
      <dgm:t>
        <a:bodyPr/>
        <a:lstStyle/>
        <a:p>
          <a:pPr rtl="1"/>
          <a:endParaRPr lang="fa-IR"/>
        </a:p>
      </dgm:t>
    </dgm:pt>
    <dgm:pt modelId="{9F87FF64-9D4B-4488-9597-DCDECC61B4D7}" type="pres">
      <dgm:prSet presAssocID="{1DBD0CC5-E9B6-4C21-9391-93617E9B14C4}" presName="root1" presStyleCnt="0"/>
      <dgm:spPr/>
    </dgm:pt>
    <dgm:pt modelId="{D80AD5C7-B6AA-4947-B02C-5A77569E241C}" type="pres">
      <dgm:prSet presAssocID="{1DBD0CC5-E9B6-4C21-9391-93617E9B14C4}" presName="LevelOneTextNode" presStyleLbl="node0" presStyleIdx="0" presStyleCnt="1">
        <dgm:presLayoutVars>
          <dgm:chPref val="3"/>
        </dgm:presLayoutVars>
      </dgm:prSet>
      <dgm:spPr/>
      <dgm:t>
        <a:bodyPr/>
        <a:lstStyle/>
        <a:p>
          <a:pPr rtl="1"/>
          <a:endParaRPr lang="fa-IR"/>
        </a:p>
      </dgm:t>
    </dgm:pt>
    <dgm:pt modelId="{0F574555-D975-45AC-9EBC-447BD191ADAC}" type="pres">
      <dgm:prSet presAssocID="{1DBD0CC5-E9B6-4C21-9391-93617E9B14C4}" presName="level2hierChild" presStyleCnt="0"/>
      <dgm:spPr/>
    </dgm:pt>
    <dgm:pt modelId="{EF61A157-9EB0-4102-AED6-AE7C01664930}" type="pres">
      <dgm:prSet presAssocID="{60744C46-A5F5-4729-8FAF-136405D19BB6}" presName="conn2-1" presStyleLbl="parChTrans1D2" presStyleIdx="0" presStyleCnt="4"/>
      <dgm:spPr/>
      <dgm:t>
        <a:bodyPr/>
        <a:lstStyle/>
        <a:p>
          <a:pPr rtl="1"/>
          <a:endParaRPr lang="fa-IR"/>
        </a:p>
      </dgm:t>
    </dgm:pt>
    <dgm:pt modelId="{CF494D44-5EA6-40D4-9781-FA6B69836ABB}" type="pres">
      <dgm:prSet presAssocID="{60744C46-A5F5-4729-8FAF-136405D19BB6}" presName="connTx" presStyleLbl="parChTrans1D2" presStyleIdx="0" presStyleCnt="4"/>
      <dgm:spPr/>
      <dgm:t>
        <a:bodyPr/>
        <a:lstStyle/>
        <a:p>
          <a:pPr rtl="1"/>
          <a:endParaRPr lang="fa-IR"/>
        </a:p>
      </dgm:t>
    </dgm:pt>
    <dgm:pt modelId="{DD113E76-FCE8-4D60-ACB5-AC7D96166AFF}" type="pres">
      <dgm:prSet presAssocID="{62E206FD-2E82-4300-BB0D-17C753CD4D74}" presName="root2" presStyleCnt="0"/>
      <dgm:spPr/>
    </dgm:pt>
    <dgm:pt modelId="{4CCA9BE8-3660-4B57-A098-9EECE15AB91C}" type="pres">
      <dgm:prSet presAssocID="{62E206FD-2E82-4300-BB0D-17C753CD4D74}" presName="LevelTwoTextNode" presStyleLbl="node2" presStyleIdx="0" presStyleCnt="4">
        <dgm:presLayoutVars>
          <dgm:chPref val="3"/>
        </dgm:presLayoutVars>
      </dgm:prSet>
      <dgm:spPr/>
      <dgm:t>
        <a:bodyPr/>
        <a:lstStyle/>
        <a:p>
          <a:pPr rtl="1"/>
          <a:endParaRPr lang="fa-IR"/>
        </a:p>
      </dgm:t>
    </dgm:pt>
    <dgm:pt modelId="{25CFA495-FF6C-414C-83CA-356BC928218F}" type="pres">
      <dgm:prSet presAssocID="{62E206FD-2E82-4300-BB0D-17C753CD4D74}" presName="level3hierChild" presStyleCnt="0"/>
      <dgm:spPr/>
    </dgm:pt>
    <dgm:pt modelId="{93A833D9-D113-42EA-BE57-A4994F59A818}" type="pres">
      <dgm:prSet presAssocID="{916907D4-8F92-4708-B19F-8655BE6E77C8}" presName="conn2-1" presStyleLbl="parChTrans1D2" presStyleIdx="1" presStyleCnt="4"/>
      <dgm:spPr/>
      <dgm:t>
        <a:bodyPr/>
        <a:lstStyle/>
        <a:p>
          <a:pPr rtl="1"/>
          <a:endParaRPr lang="fa-IR"/>
        </a:p>
      </dgm:t>
    </dgm:pt>
    <dgm:pt modelId="{419815C2-3551-4D4B-BA3A-F90D4EB76766}" type="pres">
      <dgm:prSet presAssocID="{916907D4-8F92-4708-B19F-8655BE6E77C8}" presName="connTx" presStyleLbl="parChTrans1D2" presStyleIdx="1" presStyleCnt="4"/>
      <dgm:spPr/>
      <dgm:t>
        <a:bodyPr/>
        <a:lstStyle/>
        <a:p>
          <a:pPr rtl="1"/>
          <a:endParaRPr lang="fa-IR"/>
        </a:p>
      </dgm:t>
    </dgm:pt>
    <dgm:pt modelId="{D41F59AD-1258-4943-AA80-3898A6009BEA}" type="pres">
      <dgm:prSet presAssocID="{0A0075BB-1412-4925-9BD9-99D663442D12}" presName="root2" presStyleCnt="0"/>
      <dgm:spPr/>
    </dgm:pt>
    <dgm:pt modelId="{5E201677-786B-49E9-9139-EA1232AAC2EE}" type="pres">
      <dgm:prSet presAssocID="{0A0075BB-1412-4925-9BD9-99D663442D12}" presName="LevelTwoTextNode" presStyleLbl="node2" presStyleIdx="1" presStyleCnt="4">
        <dgm:presLayoutVars>
          <dgm:chPref val="3"/>
        </dgm:presLayoutVars>
      </dgm:prSet>
      <dgm:spPr/>
      <dgm:t>
        <a:bodyPr/>
        <a:lstStyle/>
        <a:p>
          <a:pPr rtl="1"/>
          <a:endParaRPr lang="fa-IR"/>
        </a:p>
      </dgm:t>
    </dgm:pt>
    <dgm:pt modelId="{0DE5D598-0D54-4DD8-A7DE-DA255CE27FDB}" type="pres">
      <dgm:prSet presAssocID="{0A0075BB-1412-4925-9BD9-99D663442D12}" presName="level3hierChild" presStyleCnt="0"/>
      <dgm:spPr/>
    </dgm:pt>
    <dgm:pt modelId="{CABCDB95-607D-4328-9E58-95B397688E22}" type="pres">
      <dgm:prSet presAssocID="{2FF97CC9-2262-4925-BE48-29B7C56B85B9}" presName="conn2-1" presStyleLbl="parChTrans1D2" presStyleIdx="2" presStyleCnt="4"/>
      <dgm:spPr/>
      <dgm:t>
        <a:bodyPr/>
        <a:lstStyle/>
        <a:p>
          <a:pPr rtl="1"/>
          <a:endParaRPr lang="fa-IR"/>
        </a:p>
      </dgm:t>
    </dgm:pt>
    <dgm:pt modelId="{402B9FCB-B418-4C70-83E0-1F6A357BCC74}" type="pres">
      <dgm:prSet presAssocID="{2FF97CC9-2262-4925-BE48-29B7C56B85B9}" presName="connTx" presStyleLbl="parChTrans1D2" presStyleIdx="2" presStyleCnt="4"/>
      <dgm:spPr/>
      <dgm:t>
        <a:bodyPr/>
        <a:lstStyle/>
        <a:p>
          <a:pPr rtl="1"/>
          <a:endParaRPr lang="fa-IR"/>
        </a:p>
      </dgm:t>
    </dgm:pt>
    <dgm:pt modelId="{5B9212A7-AD3E-41BE-907B-D865B9E4209A}" type="pres">
      <dgm:prSet presAssocID="{38FFAADC-71ED-4549-89A5-09D394276DAB}" presName="root2" presStyleCnt="0"/>
      <dgm:spPr/>
    </dgm:pt>
    <dgm:pt modelId="{C79190EC-50B2-45A1-AB9F-97988481DE13}" type="pres">
      <dgm:prSet presAssocID="{38FFAADC-71ED-4549-89A5-09D394276DAB}" presName="LevelTwoTextNode" presStyleLbl="node2" presStyleIdx="2" presStyleCnt="4" custScaleY="211995">
        <dgm:presLayoutVars>
          <dgm:chPref val="3"/>
        </dgm:presLayoutVars>
      </dgm:prSet>
      <dgm:spPr/>
      <dgm:t>
        <a:bodyPr/>
        <a:lstStyle/>
        <a:p>
          <a:pPr rtl="1"/>
          <a:endParaRPr lang="fa-IR"/>
        </a:p>
      </dgm:t>
    </dgm:pt>
    <dgm:pt modelId="{AF76DC0B-90AF-4B13-BA63-8037A0B2EFA3}" type="pres">
      <dgm:prSet presAssocID="{38FFAADC-71ED-4549-89A5-09D394276DAB}" presName="level3hierChild" presStyleCnt="0"/>
      <dgm:spPr/>
    </dgm:pt>
    <dgm:pt modelId="{88BE800C-2417-4394-B41B-7989C5B95627}" type="pres">
      <dgm:prSet presAssocID="{C9DDCD01-6C1B-4C79-BCF8-0CB55A57471D}" presName="conn2-1" presStyleLbl="parChTrans1D3" presStyleIdx="0" presStyleCnt="5"/>
      <dgm:spPr/>
      <dgm:t>
        <a:bodyPr/>
        <a:lstStyle/>
        <a:p>
          <a:pPr rtl="1"/>
          <a:endParaRPr lang="fa-IR"/>
        </a:p>
      </dgm:t>
    </dgm:pt>
    <dgm:pt modelId="{B13160FB-A7D6-4767-A35F-491CACCC0279}" type="pres">
      <dgm:prSet presAssocID="{C9DDCD01-6C1B-4C79-BCF8-0CB55A57471D}" presName="connTx" presStyleLbl="parChTrans1D3" presStyleIdx="0" presStyleCnt="5"/>
      <dgm:spPr/>
      <dgm:t>
        <a:bodyPr/>
        <a:lstStyle/>
        <a:p>
          <a:pPr rtl="1"/>
          <a:endParaRPr lang="fa-IR"/>
        </a:p>
      </dgm:t>
    </dgm:pt>
    <dgm:pt modelId="{F96D2523-AB0C-495D-8BA9-97214AED8CFC}" type="pres">
      <dgm:prSet presAssocID="{E711DF7C-6D7F-40FB-94F8-2CDFEE399229}" presName="root2" presStyleCnt="0"/>
      <dgm:spPr/>
    </dgm:pt>
    <dgm:pt modelId="{E055C387-1088-46EF-AAA5-AE579EDB3488}" type="pres">
      <dgm:prSet presAssocID="{E711DF7C-6D7F-40FB-94F8-2CDFEE399229}" presName="LevelTwoTextNode" presStyleLbl="node3" presStyleIdx="0" presStyleCnt="5">
        <dgm:presLayoutVars>
          <dgm:chPref val="3"/>
        </dgm:presLayoutVars>
      </dgm:prSet>
      <dgm:spPr/>
      <dgm:t>
        <a:bodyPr/>
        <a:lstStyle/>
        <a:p>
          <a:pPr rtl="1"/>
          <a:endParaRPr lang="fa-IR"/>
        </a:p>
      </dgm:t>
    </dgm:pt>
    <dgm:pt modelId="{157583A9-42FB-42B3-8480-A92868E543DE}" type="pres">
      <dgm:prSet presAssocID="{E711DF7C-6D7F-40FB-94F8-2CDFEE399229}" presName="level3hierChild" presStyleCnt="0"/>
      <dgm:spPr/>
    </dgm:pt>
    <dgm:pt modelId="{514991DD-3FCA-4B15-B8DE-7E2049E542A7}" type="pres">
      <dgm:prSet presAssocID="{066B9F1A-56B0-430F-BCCF-967E8889DFBB}" presName="conn2-1" presStyleLbl="parChTrans1D3" presStyleIdx="1" presStyleCnt="5"/>
      <dgm:spPr/>
      <dgm:t>
        <a:bodyPr/>
        <a:lstStyle/>
        <a:p>
          <a:pPr rtl="1"/>
          <a:endParaRPr lang="fa-IR"/>
        </a:p>
      </dgm:t>
    </dgm:pt>
    <dgm:pt modelId="{BF78ECAB-923A-4805-B29D-B7416C12ED99}" type="pres">
      <dgm:prSet presAssocID="{066B9F1A-56B0-430F-BCCF-967E8889DFBB}" presName="connTx" presStyleLbl="parChTrans1D3" presStyleIdx="1" presStyleCnt="5"/>
      <dgm:spPr/>
      <dgm:t>
        <a:bodyPr/>
        <a:lstStyle/>
        <a:p>
          <a:pPr rtl="1"/>
          <a:endParaRPr lang="fa-IR"/>
        </a:p>
      </dgm:t>
    </dgm:pt>
    <dgm:pt modelId="{D60CD414-8E4D-487D-90D3-8AA9DC904A2F}" type="pres">
      <dgm:prSet presAssocID="{16B85905-8462-4E1D-AF56-F0565A259118}" presName="root2" presStyleCnt="0"/>
      <dgm:spPr/>
    </dgm:pt>
    <dgm:pt modelId="{FD06CAC8-5DF5-41EA-B983-62DE26E9462D}" type="pres">
      <dgm:prSet presAssocID="{16B85905-8462-4E1D-AF56-F0565A259118}" presName="LevelTwoTextNode" presStyleLbl="node3" presStyleIdx="1" presStyleCnt="5">
        <dgm:presLayoutVars>
          <dgm:chPref val="3"/>
        </dgm:presLayoutVars>
      </dgm:prSet>
      <dgm:spPr/>
      <dgm:t>
        <a:bodyPr/>
        <a:lstStyle/>
        <a:p>
          <a:pPr rtl="1"/>
          <a:endParaRPr lang="fa-IR"/>
        </a:p>
      </dgm:t>
    </dgm:pt>
    <dgm:pt modelId="{AD2CAF4B-2A50-4A41-9B51-95300D7B1F4A}" type="pres">
      <dgm:prSet presAssocID="{16B85905-8462-4E1D-AF56-F0565A259118}" presName="level3hierChild" presStyleCnt="0"/>
      <dgm:spPr/>
    </dgm:pt>
    <dgm:pt modelId="{BCCE117E-10AE-4643-8201-C42D09C91B71}" type="pres">
      <dgm:prSet presAssocID="{1DEB88A4-BD94-489D-BE13-645E4ACF9CDC}" presName="conn2-1" presStyleLbl="parChTrans1D2" presStyleIdx="3" presStyleCnt="4"/>
      <dgm:spPr/>
      <dgm:t>
        <a:bodyPr/>
        <a:lstStyle/>
        <a:p>
          <a:pPr rtl="1"/>
          <a:endParaRPr lang="fa-IR"/>
        </a:p>
      </dgm:t>
    </dgm:pt>
    <dgm:pt modelId="{F3EEF4B6-CE3A-44DB-B884-83B876F7E390}" type="pres">
      <dgm:prSet presAssocID="{1DEB88A4-BD94-489D-BE13-645E4ACF9CDC}" presName="connTx" presStyleLbl="parChTrans1D2" presStyleIdx="3" presStyleCnt="4"/>
      <dgm:spPr/>
      <dgm:t>
        <a:bodyPr/>
        <a:lstStyle/>
        <a:p>
          <a:pPr rtl="1"/>
          <a:endParaRPr lang="fa-IR"/>
        </a:p>
      </dgm:t>
    </dgm:pt>
    <dgm:pt modelId="{9E83BC07-A706-494A-9D9F-BF3C8AAAFC63}" type="pres">
      <dgm:prSet presAssocID="{EFBDCE71-F71C-43F6-81AF-933D1934A700}" presName="root2" presStyleCnt="0"/>
      <dgm:spPr/>
    </dgm:pt>
    <dgm:pt modelId="{EBF247F1-9833-4EA1-B67A-59DA99EE79D2}" type="pres">
      <dgm:prSet presAssocID="{EFBDCE71-F71C-43F6-81AF-933D1934A700}" presName="LevelTwoTextNode" presStyleLbl="node2" presStyleIdx="3" presStyleCnt="4" custScaleY="204710" custLinFactNeighborX="347">
        <dgm:presLayoutVars>
          <dgm:chPref val="3"/>
        </dgm:presLayoutVars>
      </dgm:prSet>
      <dgm:spPr/>
      <dgm:t>
        <a:bodyPr/>
        <a:lstStyle/>
        <a:p>
          <a:pPr rtl="1"/>
          <a:endParaRPr lang="fa-IR"/>
        </a:p>
      </dgm:t>
    </dgm:pt>
    <dgm:pt modelId="{6B419BC0-81DF-4960-9274-2A44F21FE6D8}" type="pres">
      <dgm:prSet presAssocID="{EFBDCE71-F71C-43F6-81AF-933D1934A700}" presName="level3hierChild" presStyleCnt="0"/>
      <dgm:spPr/>
    </dgm:pt>
    <dgm:pt modelId="{796FBCE9-191E-4118-AABE-8F82C546D7A8}" type="pres">
      <dgm:prSet presAssocID="{02981088-7FAB-4E08-87F7-190638A35B23}" presName="conn2-1" presStyleLbl="parChTrans1D3" presStyleIdx="2" presStyleCnt="5"/>
      <dgm:spPr/>
      <dgm:t>
        <a:bodyPr/>
        <a:lstStyle/>
        <a:p>
          <a:pPr rtl="1"/>
          <a:endParaRPr lang="fa-IR"/>
        </a:p>
      </dgm:t>
    </dgm:pt>
    <dgm:pt modelId="{D6CF774D-A203-4D10-A360-2822249B5156}" type="pres">
      <dgm:prSet presAssocID="{02981088-7FAB-4E08-87F7-190638A35B23}" presName="connTx" presStyleLbl="parChTrans1D3" presStyleIdx="2" presStyleCnt="5"/>
      <dgm:spPr/>
      <dgm:t>
        <a:bodyPr/>
        <a:lstStyle/>
        <a:p>
          <a:pPr rtl="1"/>
          <a:endParaRPr lang="fa-IR"/>
        </a:p>
      </dgm:t>
    </dgm:pt>
    <dgm:pt modelId="{EA592B68-0A3E-4ADB-8D58-E99005D56E32}" type="pres">
      <dgm:prSet presAssocID="{E23936DE-E225-4B92-953A-3D41E4DEFC86}" presName="root2" presStyleCnt="0"/>
      <dgm:spPr/>
    </dgm:pt>
    <dgm:pt modelId="{898F4091-09FC-4CFE-938B-817D9D51B391}" type="pres">
      <dgm:prSet presAssocID="{E23936DE-E225-4B92-953A-3D41E4DEFC86}" presName="LevelTwoTextNode" presStyleLbl="node3" presStyleIdx="2" presStyleCnt="5">
        <dgm:presLayoutVars>
          <dgm:chPref val="3"/>
        </dgm:presLayoutVars>
      </dgm:prSet>
      <dgm:spPr/>
      <dgm:t>
        <a:bodyPr/>
        <a:lstStyle/>
        <a:p>
          <a:pPr rtl="1"/>
          <a:endParaRPr lang="fa-IR"/>
        </a:p>
      </dgm:t>
    </dgm:pt>
    <dgm:pt modelId="{4DFEFB41-C4AF-4162-AF46-7C7FFFECDC6A}" type="pres">
      <dgm:prSet presAssocID="{E23936DE-E225-4B92-953A-3D41E4DEFC86}" presName="level3hierChild" presStyleCnt="0"/>
      <dgm:spPr/>
    </dgm:pt>
    <dgm:pt modelId="{8FED9716-5A0C-429D-B5A1-95584028C22B}" type="pres">
      <dgm:prSet presAssocID="{A1CD75C9-DFEA-4C55-9B10-29C100125928}" presName="conn2-1" presStyleLbl="parChTrans1D3" presStyleIdx="3" presStyleCnt="5"/>
      <dgm:spPr/>
      <dgm:t>
        <a:bodyPr/>
        <a:lstStyle/>
        <a:p>
          <a:pPr rtl="1"/>
          <a:endParaRPr lang="fa-IR"/>
        </a:p>
      </dgm:t>
    </dgm:pt>
    <dgm:pt modelId="{8ECEA729-CCA0-4694-B6E6-B575951D6650}" type="pres">
      <dgm:prSet presAssocID="{A1CD75C9-DFEA-4C55-9B10-29C100125928}" presName="connTx" presStyleLbl="parChTrans1D3" presStyleIdx="3" presStyleCnt="5"/>
      <dgm:spPr/>
      <dgm:t>
        <a:bodyPr/>
        <a:lstStyle/>
        <a:p>
          <a:pPr rtl="1"/>
          <a:endParaRPr lang="fa-IR"/>
        </a:p>
      </dgm:t>
    </dgm:pt>
    <dgm:pt modelId="{592BD804-F33B-4063-A9EE-7D5665C53B64}" type="pres">
      <dgm:prSet presAssocID="{1FBB8EAA-95E8-4530-8195-4345D8AB558A}" presName="root2" presStyleCnt="0"/>
      <dgm:spPr/>
    </dgm:pt>
    <dgm:pt modelId="{ED3B8D5C-B5E8-4EBC-93C2-5475D56ABB41}" type="pres">
      <dgm:prSet presAssocID="{1FBB8EAA-95E8-4530-8195-4345D8AB558A}" presName="LevelTwoTextNode" presStyleLbl="node3" presStyleIdx="3" presStyleCnt="5">
        <dgm:presLayoutVars>
          <dgm:chPref val="3"/>
        </dgm:presLayoutVars>
      </dgm:prSet>
      <dgm:spPr/>
      <dgm:t>
        <a:bodyPr/>
        <a:lstStyle/>
        <a:p>
          <a:pPr rtl="1"/>
          <a:endParaRPr lang="fa-IR"/>
        </a:p>
      </dgm:t>
    </dgm:pt>
    <dgm:pt modelId="{19E11D9C-F894-4CA1-8B9D-C9A3C83CC12B}" type="pres">
      <dgm:prSet presAssocID="{1FBB8EAA-95E8-4530-8195-4345D8AB558A}" presName="level3hierChild" presStyleCnt="0"/>
      <dgm:spPr/>
    </dgm:pt>
    <dgm:pt modelId="{F80CE02C-B821-4C0E-B6E0-D34AA4FB083D}" type="pres">
      <dgm:prSet presAssocID="{3D587CC9-796E-460E-886A-F8F063C360EB}" presName="conn2-1" presStyleLbl="parChTrans1D3" presStyleIdx="4" presStyleCnt="5"/>
      <dgm:spPr/>
      <dgm:t>
        <a:bodyPr/>
        <a:lstStyle/>
        <a:p>
          <a:pPr rtl="1"/>
          <a:endParaRPr lang="fa-IR"/>
        </a:p>
      </dgm:t>
    </dgm:pt>
    <dgm:pt modelId="{82E4FF7D-5576-49BD-8D6E-3973C1600B1C}" type="pres">
      <dgm:prSet presAssocID="{3D587CC9-796E-460E-886A-F8F063C360EB}" presName="connTx" presStyleLbl="parChTrans1D3" presStyleIdx="4" presStyleCnt="5"/>
      <dgm:spPr/>
      <dgm:t>
        <a:bodyPr/>
        <a:lstStyle/>
        <a:p>
          <a:pPr rtl="1"/>
          <a:endParaRPr lang="fa-IR"/>
        </a:p>
      </dgm:t>
    </dgm:pt>
    <dgm:pt modelId="{A4874743-8FA6-4CAF-9E3D-E30630437787}" type="pres">
      <dgm:prSet presAssocID="{0EE66034-089D-447D-8860-669CDB559F17}" presName="root2" presStyleCnt="0"/>
      <dgm:spPr/>
    </dgm:pt>
    <dgm:pt modelId="{5DAA2F4D-0747-4743-A614-75C8B45D5A4A}" type="pres">
      <dgm:prSet presAssocID="{0EE66034-089D-447D-8860-669CDB559F17}" presName="LevelTwoTextNode" presStyleLbl="node3" presStyleIdx="4" presStyleCnt="5">
        <dgm:presLayoutVars>
          <dgm:chPref val="3"/>
        </dgm:presLayoutVars>
      </dgm:prSet>
      <dgm:spPr/>
      <dgm:t>
        <a:bodyPr/>
        <a:lstStyle/>
        <a:p>
          <a:pPr rtl="1"/>
          <a:endParaRPr lang="fa-IR"/>
        </a:p>
      </dgm:t>
    </dgm:pt>
    <dgm:pt modelId="{865FF6B1-F0C3-4D2E-A050-83DEC532BF4A}" type="pres">
      <dgm:prSet presAssocID="{0EE66034-089D-447D-8860-669CDB559F17}" presName="level3hierChild" presStyleCnt="0"/>
      <dgm:spPr/>
    </dgm:pt>
  </dgm:ptLst>
  <dgm:cxnLst>
    <dgm:cxn modelId="{926708BD-A2A1-4976-93A0-C38A7C14F23C}" type="presOf" srcId="{0A0075BB-1412-4925-9BD9-99D663442D12}" destId="{5E201677-786B-49E9-9139-EA1232AAC2EE}" srcOrd="0" destOrd="0" presId="urn:microsoft.com/office/officeart/2008/layout/HorizontalMultiLevelHierarchy"/>
    <dgm:cxn modelId="{1E33F25F-46BA-48CF-9245-C95587AD5713}" type="presOf" srcId="{38FFAADC-71ED-4549-89A5-09D394276DAB}" destId="{C79190EC-50B2-45A1-AB9F-97988481DE13}" srcOrd="0" destOrd="0" presId="urn:microsoft.com/office/officeart/2008/layout/HorizontalMultiLevelHierarchy"/>
    <dgm:cxn modelId="{673528EB-785B-46E6-887A-12D537354564}" type="presOf" srcId="{2FF97CC9-2262-4925-BE48-29B7C56B85B9}" destId="{CABCDB95-607D-4328-9E58-95B397688E22}" srcOrd="0" destOrd="0" presId="urn:microsoft.com/office/officeart/2008/layout/HorizontalMultiLevelHierarchy"/>
    <dgm:cxn modelId="{D2B6268B-3037-42FB-BAC2-BB6FBF05148F}" type="presOf" srcId="{60744C46-A5F5-4729-8FAF-136405D19BB6}" destId="{EF61A157-9EB0-4102-AED6-AE7C01664930}" srcOrd="0" destOrd="0" presId="urn:microsoft.com/office/officeart/2008/layout/HorizontalMultiLevelHierarchy"/>
    <dgm:cxn modelId="{5497C124-010E-46BA-9087-9BD0621F1198}" type="presOf" srcId="{3D587CC9-796E-460E-886A-F8F063C360EB}" destId="{82E4FF7D-5576-49BD-8D6E-3973C1600B1C}" srcOrd="1" destOrd="0" presId="urn:microsoft.com/office/officeart/2008/layout/HorizontalMultiLevelHierarchy"/>
    <dgm:cxn modelId="{A7B56553-6D9A-4933-8DE0-F8336F79812F}" type="presOf" srcId="{1FBB8EAA-95E8-4530-8195-4345D8AB558A}" destId="{ED3B8D5C-B5E8-4EBC-93C2-5475D56ABB41}" srcOrd="0" destOrd="0" presId="urn:microsoft.com/office/officeart/2008/layout/HorizontalMultiLevelHierarchy"/>
    <dgm:cxn modelId="{7D69166C-DB24-490B-B798-9826090FC5FB}" srcId="{38FFAADC-71ED-4549-89A5-09D394276DAB}" destId="{16B85905-8462-4E1D-AF56-F0565A259118}" srcOrd="1" destOrd="0" parTransId="{066B9F1A-56B0-430F-BCCF-967E8889DFBB}" sibTransId="{C00CB2E1-235E-4B07-8510-A5D4A1E73823}"/>
    <dgm:cxn modelId="{0A9A779C-0FCD-4CAF-AE37-A799B84E0DF4}" type="presOf" srcId="{1DEB88A4-BD94-489D-BE13-645E4ACF9CDC}" destId="{BCCE117E-10AE-4643-8201-C42D09C91B71}" srcOrd="0" destOrd="0" presId="urn:microsoft.com/office/officeart/2008/layout/HorizontalMultiLevelHierarchy"/>
    <dgm:cxn modelId="{C2534501-A1B1-45E4-BFA0-999275287520}" type="presOf" srcId="{1DEB88A4-BD94-489D-BE13-645E4ACF9CDC}" destId="{F3EEF4B6-CE3A-44DB-B884-83B876F7E390}" srcOrd="1" destOrd="0" presId="urn:microsoft.com/office/officeart/2008/layout/HorizontalMultiLevelHierarchy"/>
    <dgm:cxn modelId="{E273B6D3-585A-45D2-B6BA-8A33F40E8ED4}" type="presOf" srcId="{3C0E2625-47C0-4A95-945F-78CF4F5BDB8F}" destId="{24AEA99E-E6B7-4D96-8F2C-FE3BE1600612}" srcOrd="0" destOrd="0" presId="urn:microsoft.com/office/officeart/2008/layout/HorizontalMultiLevelHierarchy"/>
    <dgm:cxn modelId="{DF206F2E-9A4B-48B1-A89C-71D95E085EB1}" type="presOf" srcId="{16B85905-8462-4E1D-AF56-F0565A259118}" destId="{FD06CAC8-5DF5-41EA-B983-62DE26E9462D}" srcOrd="0" destOrd="0" presId="urn:microsoft.com/office/officeart/2008/layout/HorizontalMultiLevelHierarchy"/>
    <dgm:cxn modelId="{2C10BB00-3751-4660-B1FE-422E9F352D2C}" srcId="{1DBD0CC5-E9B6-4C21-9391-93617E9B14C4}" destId="{EFBDCE71-F71C-43F6-81AF-933D1934A700}" srcOrd="3" destOrd="0" parTransId="{1DEB88A4-BD94-489D-BE13-645E4ACF9CDC}" sibTransId="{7032CB12-7063-4BB9-8DBB-0C0F3761EEC3}"/>
    <dgm:cxn modelId="{8E2442A2-8A8F-450E-AF31-C441CCAC1086}" type="presOf" srcId="{60744C46-A5F5-4729-8FAF-136405D19BB6}" destId="{CF494D44-5EA6-40D4-9781-FA6B69836ABB}" srcOrd="1" destOrd="0" presId="urn:microsoft.com/office/officeart/2008/layout/HorizontalMultiLevelHierarchy"/>
    <dgm:cxn modelId="{40FC2150-1BF4-4643-9BE8-ADB7C862EDCE}" srcId="{1DBD0CC5-E9B6-4C21-9391-93617E9B14C4}" destId="{62E206FD-2E82-4300-BB0D-17C753CD4D74}" srcOrd="0" destOrd="0" parTransId="{60744C46-A5F5-4729-8FAF-136405D19BB6}" sibTransId="{22D47FE0-6E5D-4490-95A6-FA0615DC204F}"/>
    <dgm:cxn modelId="{BEA035C0-415D-4431-B77B-6AD9B244EF65}" type="presOf" srcId="{C9DDCD01-6C1B-4C79-BCF8-0CB55A57471D}" destId="{B13160FB-A7D6-4767-A35F-491CACCC0279}" srcOrd="1" destOrd="0" presId="urn:microsoft.com/office/officeart/2008/layout/HorizontalMultiLevelHierarchy"/>
    <dgm:cxn modelId="{0B7D1BAD-646A-4953-BE16-F8BF81B0604E}" srcId="{1DBD0CC5-E9B6-4C21-9391-93617E9B14C4}" destId="{38FFAADC-71ED-4549-89A5-09D394276DAB}" srcOrd="2" destOrd="0" parTransId="{2FF97CC9-2262-4925-BE48-29B7C56B85B9}" sibTransId="{4BD332EC-8949-45A8-A6C0-BDF90205E1F2}"/>
    <dgm:cxn modelId="{E7849FD3-E9B2-4497-916D-617DB452BD76}" type="presOf" srcId="{C9DDCD01-6C1B-4C79-BCF8-0CB55A57471D}" destId="{88BE800C-2417-4394-B41B-7989C5B95627}" srcOrd="0" destOrd="0" presId="urn:microsoft.com/office/officeart/2008/layout/HorizontalMultiLevelHierarchy"/>
    <dgm:cxn modelId="{03389B85-4AE0-46E8-B78F-34D4A952C484}" srcId="{3C0E2625-47C0-4A95-945F-78CF4F5BDB8F}" destId="{1DBD0CC5-E9B6-4C21-9391-93617E9B14C4}" srcOrd="0" destOrd="0" parTransId="{20E05E06-CC6C-483A-8C31-5CDD276C8C38}" sibTransId="{B76E21BD-BFA0-4385-8A31-5201948C330A}"/>
    <dgm:cxn modelId="{3640BFF7-E42C-4BAF-AD55-1E9AD992F4AF}" type="presOf" srcId="{EFBDCE71-F71C-43F6-81AF-933D1934A700}" destId="{EBF247F1-9833-4EA1-B67A-59DA99EE79D2}" srcOrd="0" destOrd="0" presId="urn:microsoft.com/office/officeart/2008/layout/HorizontalMultiLevelHierarchy"/>
    <dgm:cxn modelId="{07084C03-198F-4023-8ECF-3A9560AA2A99}" type="presOf" srcId="{916907D4-8F92-4708-B19F-8655BE6E77C8}" destId="{419815C2-3551-4D4B-BA3A-F90D4EB76766}" srcOrd="1" destOrd="0" presId="urn:microsoft.com/office/officeart/2008/layout/HorizontalMultiLevelHierarchy"/>
    <dgm:cxn modelId="{1A7CB180-F1AC-4763-B9AD-3B28809F4E14}" type="presOf" srcId="{0EE66034-089D-447D-8860-669CDB559F17}" destId="{5DAA2F4D-0747-4743-A614-75C8B45D5A4A}" srcOrd="0" destOrd="0" presId="urn:microsoft.com/office/officeart/2008/layout/HorizontalMultiLevelHierarchy"/>
    <dgm:cxn modelId="{AA2FB3AE-B1B0-40F9-AA10-DA12F07E1E14}" type="presOf" srcId="{02981088-7FAB-4E08-87F7-190638A35B23}" destId="{796FBCE9-191E-4118-AABE-8F82C546D7A8}" srcOrd="0" destOrd="0" presId="urn:microsoft.com/office/officeart/2008/layout/HorizontalMultiLevelHierarchy"/>
    <dgm:cxn modelId="{2087C17C-EEF5-44D8-9D14-7A93016307D1}" type="presOf" srcId="{1DBD0CC5-E9B6-4C21-9391-93617E9B14C4}" destId="{D80AD5C7-B6AA-4947-B02C-5A77569E241C}" srcOrd="0" destOrd="0" presId="urn:microsoft.com/office/officeart/2008/layout/HorizontalMultiLevelHierarchy"/>
    <dgm:cxn modelId="{C8382B27-21C6-4D49-8C00-BCE84C30D35A}" type="presOf" srcId="{E711DF7C-6D7F-40FB-94F8-2CDFEE399229}" destId="{E055C387-1088-46EF-AAA5-AE579EDB3488}" srcOrd="0" destOrd="0" presId="urn:microsoft.com/office/officeart/2008/layout/HorizontalMultiLevelHierarchy"/>
    <dgm:cxn modelId="{39A0FF99-E69D-42EB-8990-5C38D7194C56}" type="presOf" srcId="{A1CD75C9-DFEA-4C55-9B10-29C100125928}" destId="{8ECEA729-CCA0-4694-B6E6-B575951D6650}" srcOrd="1" destOrd="0" presId="urn:microsoft.com/office/officeart/2008/layout/HorizontalMultiLevelHierarchy"/>
    <dgm:cxn modelId="{E21839C1-36F7-4095-B2E4-524AB7C508A3}" srcId="{EFBDCE71-F71C-43F6-81AF-933D1934A700}" destId="{1FBB8EAA-95E8-4530-8195-4345D8AB558A}" srcOrd="1" destOrd="0" parTransId="{A1CD75C9-DFEA-4C55-9B10-29C100125928}" sibTransId="{9C733757-B675-49AE-8166-F840B550EB10}"/>
    <dgm:cxn modelId="{E9DD5EB2-461F-4DF3-8F7B-D9FC00117DAB}" type="presOf" srcId="{2FF97CC9-2262-4925-BE48-29B7C56B85B9}" destId="{402B9FCB-B418-4C70-83E0-1F6A357BCC74}" srcOrd="1" destOrd="0" presId="urn:microsoft.com/office/officeart/2008/layout/HorizontalMultiLevelHierarchy"/>
    <dgm:cxn modelId="{B4CAB324-C97D-4582-BFB8-171399B49A73}" type="presOf" srcId="{3D587CC9-796E-460E-886A-F8F063C360EB}" destId="{F80CE02C-B821-4C0E-B6E0-D34AA4FB083D}" srcOrd="0" destOrd="0" presId="urn:microsoft.com/office/officeart/2008/layout/HorizontalMultiLevelHierarchy"/>
    <dgm:cxn modelId="{7D5D2E0F-BC76-4990-B5DC-3D1CA18D7A82}" srcId="{1DBD0CC5-E9B6-4C21-9391-93617E9B14C4}" destId="{0A0075BB-1412-4925-9BD9-99D663442D12}" srcOrd="1" destOrd="0" parTransId="{916907D4-8F92-4708-B19F-8655BE6E77C8}" sibTransId="{CDDB0F5B-5943-43D5-8E7E-3AA2FB1A11A7}"/>
    <dgm:cxn modelId="{7BCAA7A4-95A8-46C3-9CC8-5D3728C5D96D}" type="presOf" srcId="{02981088-7FAB-4E08-87F7-190638A35B23}" destId="{D6CF774D-A203-4D10-A360-2822249B5156}" srcOrd="1" destOrd="0" presId="urn:microsoft.com/office/officeart/2008/layout/HorizontalMultiLevelHierarchy"/>
    <dgm:cxn modelId="{E92D591A-FC67-4422-AD10-1C988F0D2A12}" type="presOf" srcId="{066B9F1A-56B0-430F-BCCF-967E8889DFBB}" destId="{BF78ECAB-923A-4805-B29D-B7416C12ED99}" srcOrd="1" destOrd="0" presId="urn:microsoft.com/office/officeart/2008/layout/HorizontalMultiLevelHierarchy"/>
    <dgm:cxn modelId="{A25EBF3F-3333-4E4C-8B18-8B5B31E69237}" srcId="{38FFAADC-71ED-4549-89A5-09D394276DAB}" destId="{E711DF7C-6D7F-40FB-94F8-2CDFEE399229}" srcOrd="0" destOrd="0" parTransId="{C9DDCD01-6C1B-4C79-BCF8-0CB55A57471D}" sibTransId="{D54C78EC-B668-4BEE-B56D-1E4B4B55D33C}"/>
    <dgm:cxn modelId="{6A668FAB-A031-4D8B-A3E2-3134AE2B903F}" type="presOf" srcId="{A1CD75C9-DFEA-4C55-9B10-29C100125928}" destId="{8FED9716-5A0C-429D-B5A1-95584028C22B}" srcOrd="0" destOrd="0" presId="urn:microsoft.com/office/officeart/2008/layout/HorizontalMultiLevelHierarchy"/>
    <dgm:cxn modelId="{58E7B81A-820C-41A1-92D2-FA17E60D76C3}" srcId="{EFBDCE71-F71C-43F6-81AF-933D1934A700}" destId="{E23936DE-E225-4B92-953A-3D41E4DEFC86}" srcOrd="0" destOrd="0" parTransId="{02981088-7FAB-4E08-87F7-190638A35B23}" sibTransId="{75D93CE1-EA8A-4078-8D20-323581479181}"/>
    <dgm:cxn modelId="{30A9FEFB-AEDD-468A-B1EF-9338F4BC95BA}" type="presOf" srcId="{62E206FD-2E82-4300-BB0D-17C753CD4D74}" destId="{4CCA9BE8-3660-4B57-A098-9EECE15AB91C}" srcOrd="0" destOrd="0" presId="urn:microsoft.com/office/officeart/2008/layout/HorizontalMultiLevelHierarchy"/>
    <dgm:cxn modelId="{722FDB1D-AD5B-4FBE-BC02-1AC0CB3165FC}" type="presOf" srcId="{066B9F1A-56B0-430F-BCCF-967E8889DFBB}" destId="{514991DD-3FCA-4B15-B8DE-7E2049E542A7}" srcOrd="0" destOrd="0" presId="urn:microsoft.com/office/officeart/2008/layout/HorizontalMultiLevelHierarchy"/>
    <dgm:cxn modelId="{0ABDAA1E-B39D-49F7-A535-77AFC97187DE}" type="presOf" srcId="{E23936DE-E225-4B92-953A-3D41E4DEFC86}" destId="{898F4091-09FC-4CFE-938B-817D9D51B391}" srcOrd="0" destOrd="0" presId="urn:microsoft.com/office/officeart/2008/layout/HorizontalMultiLevelHierarchy"/>
    <dgm:cxn modelId="{23664422-BC9E-4D91-ACA2-767C80576347}" srcId="{EFBDCE71-F71C-43F6-81AF-933D1934A700}" destId="{0EE66034-089D-447D-8860-669CDB559F17}" srcOrd="2" destOrd="0" parTransId="{3D587CC9-796E-460E-886A-F8F063C360EB}" sibTransId="{4B3D2401-D498-4D18-8AFB-BA1DD1F2B80F}"/>
    <dgm:cxn modelId="{1EDE791B-0974-4B91-811B-65CFB13E3A42}" type="presOf" srcId="{916907D4-8F92-4708-B19F-8655BE6E77C8}" destId="{93A833D9-D113-42EA-BE57-A4994F59A818}" srcOrd="0" destOrd="0" presId="urn:microsoft.com/office/officeart/2008/layout/HorizontalMultiLevelHierarchy"/>
    <dgm:cxn modelId="{F021B51A-55C3-4CA0-8E9A-5EFA876C22FA}" type="presParOf" srcId="{24AEA99E-E6B7-4D96-8F2C-FE3BE1600612}" destId="{9F87FF64-9D4B-4488-9597-DCDECC61B4D7}" srcOrd="0" destOrd="0" presId="urn:microsoft.com/office/officeart/2008/layout/HorizontalMultiLevelHierarchy"/>
    <dgm:cxn modelId="{EE3FD4D3-F5FB-43C6-904A-F76937876E8F}" type="presParOf" srcId="{9F87FF64-9D4B-4488-9597-DCDECC61B4D7}" destId="{D80AD5C7-B6AA-4947-B02C-5A77569E241C}" srcOrd="0" destOrd="0" presId="urn:microsoft.com/office/officeart/2008/layout/HorizontalMultiLevelHierarchy"/>
    <dgm:cxn modelId="{5E978826-6037-4281-A97B-1FB6A2341199}" type="presParOf" srcId="{9F87FF64-9D4B-4488-9597-DCDECC61B4D7}" destId="{0F574555-D975-45AC-9EBC-447BD191ADAC}" srcOrd="1" destOrd="0" presId="urn:microsoft.com/office/officeart/2008/layout/HorizontalMultiLevelHierarchy"/>
    <dgm:cxn modelId="{B3A48ACB-6CC0-4126-9873-C1C4055952B9}" type="presParOf" srcId="{0F574555-D975-45AC-9EBC-447BD191ADAC}" destId="{EF61A157-9EB0-4102-AED6-AE7C01664930}" srcOrd="0" destOrd="0" presId="urn:microsoft.com/office/officeart/2008/layout/HorizontalMultiLevelHierarchy"/>
    <dgm:cxn modelId="{33B90DC4-A02C-45F8-86B0-AD03664A084D}" type="presParOf" srcId="{EF61A157-9EB0-4102-AED6-AE7C01664930}" destId="{CF494D44-5EA6-40D4-9781-FA6B69836ABB}" srcOrd="0" destOrd="0" presId="urn:microsoft.com/office/officeart/2008/layout/HorizontalMultiLevelHierarchy"/>
    <dgm:cxn modelId="{2ADE65C7-9A0D-4F33-97F3-D5C1CB1F16A3}" type="presParOf" srcId="{0F574555-D975-45AC-9EBC-447BD191ADAC}" destId="{DD113E76-FCE8-4D60-ACB5-AC7D96166AFF}" srcOrd="1" destOrd="0" presId="urn:microsoft.com/office/officeart/2008/layout/HorizontalMultiLevelHierarchy"/>
    <dgm:cxn modelId="{18C59473-6962-4243-BB42-8498713C94D7}" type="presParOf" srcId="{DD113E76-FCE8-4D60-ACB5-AC7D96166AFF}" destId="{4CCA9BE8-3660-4B57-A098-9EECE15AB91C}" srcOrd="0" destOrd="0" presId="urn:microsoft.com/office/officeart/2008/layout/HorizontalMultiLevelHierarchy"/>
    <dgm:cxn modelId="{DB276824-E3AE-4021-9E54-1ABDD603E06F}" type="presParOf" srcId="{DD113E76-FCE8-4D60-ACB5-AC7D96166AFF}" destId="{25CFA495-FF6C-414C-83CA-356BC928218F}" srcOrd="1" destOrd="0" presId="urn:microsoft.com/office/officeart/2008/layout/HorizontalMultiLevelHierarchy"/>
    <dgm:cxn modelId="{61F8D549-09B4-49A1-9B46-A9262F35DAD6}" type="presParOf" srcId="{0F574555-D975-45AC-9EBC-447BD191ADAC}" destId="{93A833D9-D113-42EA-BE57-A4994F59A818}" srcOrd="2" destOrd="0" presId="urn:microsoft.com/office/officeart/2008/layout/HorizontalMultiLevelHierarchy"/>
    <dgm:cxn modelId="{D5A706DE-9257-4F69-B7FA-EE7B326A88D7}" type="presParOf" srcId="{93A833D9-D113-42EA-BE57-A4994F59A818}" destId="{419815C2-3551-4D4B-BA3A-F90D4EB76766}" srcOrd="0" destOrd="0" presId="urn:microsoft.com/office/officeart/2008/layout/HorizontalMultiLevelHierarchy"/>
    <dgm:cxn modelId="{3B11FFEC-3B27-4175-9E67-B32BED5DD361}" type="presParOf" srcId="{0F574555-D975-45AC-9EBC-447BD191ADAC}" destId="{D41F59AD-1258-4943-AA80-3898A6009BEA}" srcOrd="3" destOrd="0" presId="urn:microsoft.com/office/officeart/2008/layout/HorizontalMultiLevelHierarchy"/>
    <dgm:cxn modelId="{3B58E6AA-56A5-4F42-8AD8-99F6737B524E}" type="presParOf" srcId="{D41F59AD-1258-4943-AA80-3898A6009BEA}" destId="{5E201677-786B-49E9-9139-EA1232AAC2EE}" srcOrd="0" destOrd="0" presId="urn:microsoft.com/office/officeart/2008/layout/HorizontalMultiLevelHierarchy"/>
    <dgm:cxn modelId="{12F13016-5BAC-416B-A6C4-3AFA77593949}" type="presParOf" srcId="{D41F59AD-1258-4943-AA80-3898A6009BEA}" destId="{0DE5D598-0D54-4DD8-A7DE-DA255CE27FDB}" srcOrd="1" destOrd="0" presId="urn:microsoft.com/office/officeart/2008/layout/HorizontalMultiLevelHierarchy"/>
    <dgm:cxn modelId="{4CC9CB47-4C43-4E08-9230-42F911B56E91}" type="presParOf" srcId="{0F574555-D975-45AC-9EBC-447BD191ADAC}" destId="{CABCDB95-607D-4328-9E58-95B397688E22}" srcOrd="4" destOrd="0" presId="urn:microsoft.com/office/officeart/2008/layout/HorizontalMultiLevelHierarchy"/>
    <dgm:cxn modelId="{D536E6E7-C9E7-4F47-A364-0CA0A519F2BD}" type="presParOf" srcId="{CABCDB95-607D-4328-9E58-95B397688E22}" destId="{402B9FCB-B418-4C70-83E0-1F6A357BCC74}" srcOrd="0" destOrd="0" presId="urn:microsoft.com/office/officeart/2008/layout/HorizontalMultiLevelHierarchy"/>
    <dgm:cxn modelId="{8764BB75-DA07-44B8-8F59-0C17CCCF26DF}" type="presParOf" srcId="{0F574555-D975-45AC-9EBC-447BD191ADAC}" destId="{5B9212A7-AD3E-41BE-907B-D865B9E4209A}" srcOrd="5" destOrd="0" presId="urn:microsoft.com/office/officeart/2008/layout/HorizontalMultiLevelHierarchy"/>
    <dgm:cxn modelId="{B8A97132-CBD6-4116-A40A-BCCBB37A085D}" type="presParOf" srcId="{5B9212A7-AD3E-41BE-907B-D865B9E4209A}" destId="{C79190EC-50B2-45A1-AB9F-97988481DE13}" srcOrd="0" destOrd="0" presId="urn:microsoft.com/office/officeart/2008/layout/HorizontalMultiLevelHierarchy"/>
    <dgm:cxn modelId="{1BE23B8B-C59D-4A3C-8E5E-8AE8B05DAFC9}" type="presParOf" srcId="{5B9212A7-AD3E-41BE-907B-D865B9E4209A}" destId="{AF76DC0B-90AF-4B13-BA63-8037A0B2EFA3}" srcOrd="1" destOrd="0" presId="urn:microsoft.com/office/officeart/2008/layout/HorizontalMultiLevelHierarchy"/>
    <dgm:cxn modelId="{4D5DC09B-775F-44D2-A756-48E8ECF39F7D}" type="presParOf" srcId="{AF76DC0B-90AF-4B13-BA63-8037A0B2EFA3}" destId="{88BE800C-2417-4394-B41B-7989C5B95627}" srcOrd="0" destOrd="0" presId="urn:microsoft.com/office/officeart/2008/layout/HorizontalMultiLevelHierarchy"/>
    <dgm:cxn modelId="{E1EE9026-3411-4EEF-8EED-E9C2EBBC54CA}" type="presParOf" srcId="{88BE800C-2417-4394-B41B-7989C5B95627}" destId="{B13160FB-A7D6-4767-A35F-491CACCC0279}" srcOrd="0" destOrd="0" presId="urn:microsoft.com/office/officeart/2008/layout/HorizontalMultiLevelHierarchy"/>
    <dgm:cxn modelId="{8EB48872-C717-459A-8A23-C1042EA08771}" type="presParOf" srcId="{AF76DC0B-90AF-4B13-BA63-8037A0B2EFA3}" destId="{F96D2523-AB0C-495D-8BA9-97214AED8CFC}" srcOrd="1" destOrd="0" presId="urn:microsoft.com/office/officeart/2008/layout/HorizontalMultiLevelHierarchy"/>
    <dgm:cxn modelId="{D6FF9EBD-4B8A-4FDE-979D-B033E52ED284}" type="presParOf" srcId="{F96D2523-AB0C-495D-8BA9-97214AED8CFC}" destId="{E055C387-1088-46EF-AAA5-AE579EDB3488}" srcOrd="0" destOrd="0" presId="urn:microsoft.com/office/officeart/2008/layout/HorizontalMultiLevelHierarchy"/>
    <dgm:cxn modelId="{87CC1074-6159-4DCA-B450-28760951BC89}" type="presParOf" srcId="{F96D2523-AB0C-495D-8BA9-97214AED8CFC}" destId="{157583A9-42FB-42B3-8480-A92868E543DE}" srcOrd="1" destOrd="0" presId="urn:microsoft.com/office/officeart/2008/layout/HorizontalMultiLevelHierarchy"/>
    <dgm:cxn modelId="{87382E26-37FA-41A7-A821-5FBBA93FAEA2}" type="presParOf" srcId="{AF76DC0B-90AF-4B13-BA63-8037A0B2EFA3}" destId="{514991DD-3FCA-4B15-B8DE-7E2049E542A7}" srcOrd="2" destOrd="0" presId="urn:microsoft.com/office/officeart/2008/layout/HorizontalMultiLevelHierarchy"/>
    <dgm:cxn modelId="{BEB0AD5C-B8B3-4E28-A65E-793EA2273502}" type="presParOf" srcId="{514991DD-3FCA-4B15-B8DE-7E2049E542A7}" destId="{BF78ECAB-923A-4805-B29D-B7416C12ED99}" srcOrd="0" destOrd="0" presId="urn:microsoft.com/office/officeart/2008/layout/HorizontalMultiLevelHierarchy"/>
    <dgm:cxn modelId="{ABCE330F-0589-41ED-8F5F-44E5912E4C17}" type="presParOf" srcId="{AF76DC0B-90AF-4B13-BA63-8037A0B2EFA3}" destId="{D60CD414-8E4D-487D-90D3-8AA9DC904A2F}" srcOrd="3" destOrd="0" presId="urn:microsoft.com/office/officeart/2008/layout/HorizontalMultiLevelHierarchy"/>
    <dgm:cxn modelId="{C73198DA-414F-4E61-A5B1-AE2F6B1FDACA}" type="presParOf" srcId="{D60CD414-8E4D-487D-90D3-8AA9DC904A2F}" destId="{FD06CAC8-5DF5-41EA-B983-62DE26E9462D}" srcOrd="0" destOrd="0" presId="urn:microsoft.com/office/officeart/2008/layout/HorizontalMultiLevelHierarchy"/>
    <dgm:cxn modelId="{316D4CA2-F3DF-4EDE-9637-9EAE154461D8}" type="presParOf" srcId="{D60CD414-8E4D-487D-90D3-8AA9DC904A2F}" destId="{AD2CAF4B-2A50-4A41-9B51-95300D7B1F4A}" srcOrd="1" destOrd="0" presId="urn:microsoft.com/office/officeart/2008/layout/HorizontalMultiLevelHierarchy"/>
    <dgm:cxn modelId="{C377722E-55D0-4AEE-B7FC-1467700302BD}" type="presParOf" srcId="{0F574555-D975-45AC-9EBC-447BD191ADAC}" destId="{BCCE117E-10AE-4643-8201-C42D09C91B71}" srcOrd="6" destOrd="0" presId="urn:microsoft.com/office/officeart/2008/layout/HorizontalMultiLevelHierarchy"/>
    <dgm:cxn modelId="{7C76E258-85D4-438A-836C-226ACA683AE0}" type="presParOf" srcId="{BCCE117E-10AE-4643-8201-C42D09C91B71}" destId="{F3EEF4B6-CE3A-44DB-B884-83B876F7E390}" srcOrd="0" destOrd="0" presId="urn:microsoft.com/office/officeart/2008/layout/HorizontalMultiLevelHierarchy"/>
    <dgm:cxn modelId="{58E819C4-6232-439C-AB5E-7155CDD72297}" type="presParOf" srcId="{0F574555-D975-45AC-9EBC-447BD191ADAC}" destId="{9E83BC07-A706-494A-9D9F-BF3C8AAAFC63}" srcOrd="7" destOrd="0" presId="urn:microsoft.com/office/officeart/2008/layout/HorizontalMultiLevelHierarchy"/>
    <dgm:cxn modelId="{A645EBC6-8339-4379-94AB-6C6E068F3336}" type="presParOf" srcId="{9E83BC07-A706-494A-9D9F-BF3C8AAAFC63}" destId="{EBF247F1-9833-4EA1-B67A-59DA99EE79D2}" srcOrd="0" destOrd="0" presId="urn:microsoft.com/office/officeart/2008/layout/HorizontalMultiLevelHierarchy"/>
    <dgm:cxn modelId="{9F2B2634-E8FC-49B8-AF9B-ABE1B8F08E6C}" type="presParOf" srcId="{9E83BC07-A706-494A-9D9F-BF3C8AAAFC63}" destId="{6B419BC0-81DF-4960-9274-2A44F21FE6D8}" srcOrd="1" destOrd="0" presId="urn:microsoft.com/office/officeart/2008/layout/HorizontalMultiLevelHierarchy"/>
    <dgm:cxn modelId="{35829156-80B0-4337-9439-F401D8F74151}" type="presParOf" srcId="{6B419BC0-81DF-4960-9274-2A44F21FE6D8}" destId="{796FBCE9-191E-4118-AABE-8F82C546D7A8}" srcOrd="0" destOrd="0" presId="urn:microsoft.com/office/officeart/2008/layout/HorizontalMultiLevelHierarchy"/>
    <dgm:cxn modelId="{474F1535-7D6D-447F-956F-C34FEC3FB00C}" type="presParOf" srcId="{796FBCE9-191E-4118-AABE-8F82C546D7A8}" destId="{D6CF774D-A203-4D10-A360-2822249B5156}" srcOrd="0" destOrd="0" presId="urn:microsoft.com/office/officeart/2008/layout/HorizontalMultiLevelHierarchy"/>
    <dgm:cxn modelId="{0794A3DA-F1DB-4146-890C-B42941235C5B}" type="presParOf" srcId="{6B419BC0-81DF-4960-9274-2A44F21FE6D8}" destId="{EA592B68-0A3E-4ADB-8D58-E99005D56E32}" srcOrd="1" destOrd="0" presId="urn:microsoft.com/office/officeart/2008/layout/HorizontalMultiLevelHierarchy"/>
    <dgm:cxn modelId="{445F98CA-A383-452A-9C41-33F2F46ED0EA}" type="presParOf" srcId="{EA592B68-0A3E-4ADB-8D58-E99005D56E32}" destId="{898F4091-09FC-4CFE-938B-817D9D51B391}" srcOrd="0" destOrd="0" presId="urn:microsoft.com/office/officeart/2008/layout/HorizontalMultiLevelHierarchy"/>
    <dgm:cxn modelId="{492118EA-4370-4736-BF44-81A86B23996F}" type="presParOf" srcId="{EA592B68-0A3E-4ADB-8D58-E99005D56E32}" destId="{4DFEFB41-C4AF-4162-AF46-7C7FFFECDC6A}" srcOrd="1" destOrd="0" presId="urn:microsoft.com/office/officeart/2008/layout/HorizontalMultiLevelHierarchy"/>
    <dgm:cxn modelId="{26A1007F-721A-4E66-BBF3-042C8A097A01}" type="presParOf" srcId="{6B419BC0-81DF-4960-9274-2A44F21FE6D8}" destId="{8FED9716-5A0C-429D-B5A1-95584028C22B}" srcOrd="2" destOrd="0" presId="urn:microsoft.com/office/officeart/2008/layout/HorizontalMultiLevelHierarchy"/>
    <dgm:cxn modelId="{494220A2-5021-4597-94CF-FF188827A9C3}" type="presParOf" srcId="{8FED9716-5A0C-429D-B5A1-95584028C22B}" destId="{8ECEA729-CCA0-4694-B6E6-B575951D6650}" srcOrd="0" destOrd="0" presId="urn:microsoft.com/office/officeart/2008/layout/HorizontalMultiLevelHierarchy"/>
    <dgm:cxn modelId="{95207B08-5919-458E-8512-2508D60D9191}" type="presParOf" srcId="{6B419BC0-81DF-4960-9274-2A44F21FE6D8}" destId="{592BD804-F33B-4063-A9EE-7D5665C53B64}" srcOrd="3" destOrd="0" presId="urn:microsoft.com/office/officeart/2008/layout/HorizontalMultiLevelHierarchy"/>
    <dgm:cxn modelId="{18C3A2F6-66DA-419B-B851-21DCCED5E7D8}" type="presParOf" srcId="{592BD804-F33B-4063-A9EE-7D5665C53B64}" destId="{ED3B8D5C-B5E8-4EBC-93C2-5475D56ABB41}" srcOrd="0" destOrd="0" presId="urn:microsoft.com/office/officeart/2008/layout/HorizontalMultiLevelHierarchy"/>
    <dgm:cxn modelId="{F2D3A434-AE44-4D56-B1F8-48300423B12E}" type="presParOf" srcId="{592BD804-F33B-4063-A9EE-7D5665C53B64}" destId="{19E11D9C-F894-4CA1-8B9D-C9A3C83CC12B}" srcOrd="1" destOrd="0" presId="urn:microsoft.com/office/officeart/2008/layout/HorizontalMultiLevelHierarchy"/>
    <dgm:cxn modelId="{105E7193-8A58-4493-9782-A95A4847F940}" type="presParOf" srcId="{6B419BC0-81DF-4960-9274-2A44F21FE6D8}" destId="{F80CE02C-B821-4C0E-B6E0-D34AA4FB083D}" srcOrd="4" destOrd="0" presId="urn:microsoft.com/office/officeart/2008/layout/HorizontalMultiLevelHierarchy"/>
    <dgm:cxn modelId="{28255021-7FC1-4EB7-A1C2-7147BAC1E25E}" type="presParOf" srcId="{F80CE02C-B821-4C0E-B6E0-D34AA4FB083D}" destId="{82E4FF7D-5576-49BD-8D6E-3973C1600B1C}" srcOrd="0" destOrd="0" presId="urn:microsoft.com/office/officeart/2008/layout/HorizontalMultiLevelHierarchy"/>
    <dgm:cxn modelId="{CC27B9D6-7C5A-47CA-8F6F-A73DC113A54C}" type="presParOf" srcId="{6B419BC0-81DF-4960-9274-2A44F21FE6D8}" destId="{A4874743-8FA6-4CAF-9E3D-E30630437787}" srcOrd="5" destOrd="0" presId="urn:microsoft.com/office/officeart/2008/layout/HorizontalMultiLevelHierarchy"/>
    <dgm:cxn modelId="{3BA6D86B-EE71-4A5D-9B27-7DA74D7264DE}" type="presParOf" srcId="{A4874743-8FA6-4CAF-9E3D-E30630437787}" destId="{5DAA2F4D-0747-4743-A614-75C8B45D5A4A}" srcOrd="0" destOrd="0" presId="urn:microsoft.com/office/officeart/2008/layout/HorizontalMultiLevelHierarchy"/>
    <dgm:cxn modelId="{67203C86-FDAE-4B3B-8360-90C1CA74B8AB}" type="presParOf" srcId="{A4874743-8FA6-4CAF-9E3D-E30630437787}" destId="{865FF6B1-F0C3-4D2E-A050-83DEC532BF4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3F55D6-5A1D-4C98-8A1C-53EBE37E89E4}" type="doc">
      <dgm:prSet loTypeId="urn:microsoft.com/office/officeart/2005/8/layout/hierarchy2" loCatId="hierarchy" qsTypeId="urn:microsoft.com/office/officeart/2005/8/quickstyle/simple3" qsCatId="simple" csTypeId="urn:microsoft.com/office/officeart/2005/8/colors/colorful2" csCatId="colorful" phldr="1"/>
      <dgm:spPr/>
      <dgm:t>
        <a:bodyPr/>
        <a:lstStyle/>
        <a:p>
          <a:pPr rtl="1"/>
          <a:endParaRPr lang="fa-IR"/>
        </a:p>
      </dgm:t>
    </dgm:pt>
    <dgm:pt modelId="{D84DF0A1-8EAA-49F3-9933-24196DAA821B}">
      <dgm:prSet phldrT="[Text]" custT="1"/>
      <dgm:spPr/>
      <dgm:t>
        <a:bodyPr/>
        <a:lstStyle/>
        <a:p>
          <a:pPr rtl="1"/>
          <a:r>
            <a:rPr lang="fa-IR" sz="2800" dirty="0">
              <a:cs typeface="B Nazanin" panose="00000400000000000000" pitchFamily="2" charset="-78"/>
            </a:rPr>
            <a:t>گیاهان</a:t>
          </a:r>
        </a:p>
      </dgm:t>
    </dgm:pt>
    <dgm:pt modelId="{7E033FAD-07F3-4E3F-95FD-1E53BE8902A3}" type="parTrans" cxnId="{4C337DD2-7DB3-4DAA-9912-65467EA2D860}">
      <dgm:prSet/>
      <dgm:spPr/>
      <dgm:t>
        <a:bodyPr/>
        <a:lstStyle/>
        <a:p>
          <a:pPr rtl="1"/>
          <a:endParaRPr lang="fa-IR"/>
        </a:p>
      </dgm:t>
    </dgm:pt>
    <dgm:pt modelId="{DFAC71B1-267B-4D4C-90F7-5F6AAA7CDD8D}" type="sibTrans" cxnId="{4C337DD2-7DB3-4DAA-9912-65467EA2D860}">
      <dgm:prSet/>
      <dgm:spPr/>
      <dgm:t>
        <a:bodyPr/>
        <a:lstStyle/>
        <a:p>
          <a:pPr rtl="1"/>
          <a:endParaRPr lang="fa-IR"/>
        </a:p>
      </dgm:t>
    </dgm:pt>
    <dgm:pt modelId="{24547823-BF74-47AE-B2EA-4AC21D409365}">
      <dgm:prSet phldrT="[Text]" custT="1"/>
      <dgm:spPr/>
      <dgm:t>
        <a:bodyPr/>
        <a:lstStyle/>
        <a:p>
          <a:pPr rtl="1"/>
          <a:r>
            <a:rPr lang="fa-IR" sz="2600" dirty="0">
              <a:cs typeface="B Nazanin" panose="00000400000000000000" pitchFamily="2" charset="-78"/>
            </a:rPr>
            <a:t>آوندداران</a:t>
          </a:r>
        </a:p>
      </dgm:t>
    </dgm:pt>
    <dgm:pt modelId="{F44CD3A6-3B79-46BB-91A8-4A80370A4581}" type="parTrans" cxnId="{DF01F888-5F1F-4195-8DB0-CD7AF0DB8E89}">
      <dgm:prSet/>
      <dgm:spPr/>
      <dgm:t>
        <a:bodyPr/>
        <a:lstStyle/>
        <a:p>
          <a:pPr rtl="1"/>
          <a:endParaRPr lang="fa-IR"/>
        </a:p>
      </dgm:t>
    </dgm:pt>
    <dgm:pt modelId="{B2AAFC23-5267-4104-950C-A622318BB6C4}" type="sibTrans" cxnId="{DF01F888-5F1F-4195-8DB0-CD7AF0DB8E89}">
      <dgm:prSet/>
      <dgm:spPr/>
      <dgm:t>
        <a:bodyPr/>
        <a:lstStyle/>
        <a:p>
          <a:pPr rtl="1"/>
          <a:endParaRPr lang="fa-IR"/>
        </a:p>
      </dgm:t>
    </dgm:pt>
    <dgm:pt modelId="{5E374350-8814-4EA5-B58D-5D413ECBAF68}">
      <dgm:prSet phldrT="[Text]" custT="1"/>
      <dgm:spPr/>
      <dgm:t>
        <a:bodyPr/>
        <a:lstStyle/>
        <a:p>
          <a:pPr rtl="1"/>
          <a:r>
            <a:rPr lang="fa-IR" sz="2600" dirty="0">
              <a:cs typeface="B Nazanin" panose="00000400000000000000" pitchFamily="2" charset="-78"/>
            </a:rPr>
            <a:t>دانه داران</a:t>
          </a:r>
        </a:p>
      </dgm:t>
    </dgm:pt>
    <dgm:pt modelId="{5434EA93-19C0-4B9F-BCE6-37424E602B93}" type="parTrans" cxnId="{7DDCCC81-6179-44CD-864A-638506BCE3DC}">
      <dgm:prSet/>
      <dgm:spPr/>
      <dgm:t>
        <a:bodyPr/>
        <a:lstStyle/>
        <a:p>
          <a:pPr rtl="1"/>
          <a:endParaRPr lang="fa-IR"/>
        </a:p>
      </dgm:t>
    </dgm:pt>
    <dgm:pt modelId="{99B0846F-F9E8-408A-A2B4-5BF7DA1A388E}" type="sibTrans" cxnId="{7DDCCC81-6179-44CD-864A-638506BCE3DC}">
      <dgm:prSet/>
      <dgm:spPr/>
      <dgm:t>
        <a:bodyPr/>
        <a:lstStyle/>
        <a:p>
          <a:pPr rtl="1"/>
          <a:endParaRPr lang="fa-IR"/>
        </a:p>
      </dgm:t>
    </dgm:pt>
    <dgm:pt modelId="{742A2C15-4507-42F3-AF79-1236C57876EF}">
      <dgm:prSet phldrT="[Text]" custT="1"/>
      <dgm:spPr/>
      <dgm:t>
        <a:bodyPr/>
        <a:lstStyle/>
        <a:p>
          <a:pPr rtl="1"/>
          <a:r>
            <a:rPr lang="fa-IR" sz="2600" dirty="0">
              <a:cs typeface="B Nazanin" panose="00000400000000000000" pitchFamily="2" charset="-78"/>
            </a:rPr>
            <a:t>بدون دانه</a:t>
          </a:r>
        </a:p>
      </dgm:t>
    </dgm:pt>
    <dgm:pt modelId="{15A0C7DB-910B-4E19-B6D0-1A26D474AFBA}" type="parTrans" cxnId="{E2997B65-96CD-44ED-A94B-1A43BE2BB9D1}">
      <dgm:prSet/>
      <dgm:spPr/>
      <dgm:t>
        <a:bodyPr/>
        <a:lstStyle/>
        <a:p>
          <a:pPr rtl="1"/>
          <a:endParaRPr lang="fa-IR"/>
        </a:p>
      </dgm:t>
    </dgm:pt>
    <dgm:pt modelId="{B1C748DD-0D11-4F36-A9FA-E3AF2EB8FD2A}" type="sibTrans" cxnId="{E2997B65-96CD-44ED-A94B-1A43BE2BB9D1}">
      <dgm:prSet/>
      <dgm:spPr/>
      <dgm:t>
        <a:bodyPr/>
        <a:lstStyle/>
        <a:p>
          <a:pPr rtl="1"/>
          <a:endParaRPr lang="fa-IR"/>
        </a:p>
      </dgm:t>
    </dgm:pt>
    <dgm:pt modelId="{88A74292-12FA-4FD9-9DF0-F72686E5ACDE}">
      <dgm:prSet phldrT="[Text]" custT="1"/>
      <dgm:spPr/>
      <dgm:t>
        <a:bodyPr/>
        <a:lstStyle/>
        <a:p>
          <a:pPr rtl="1"/>
          <a:r>
            <a:rPr lang="fa-IR" sz="2600" dirty="0">
              <a:cs typeface="B Nazanin" panose="00000400000000000000" pitchFamily="2" charset="-78"/>
            </a:rPr>
            <a:t>بدون آوند</a:t>
          </a:r>
        </a:p>
      </dgm:t>
    </dgm:pt>
    <dgm:pt modelId="{EF95ABF5-1606-4750-9971-38D431E8445E}" type="parTrans" cxnId="{C23D00A8-C065-4EFE-BFC0-63F4BBC29707}">
      <dgm:prSet/>
      <dgm:spPr/>
      <dgm:t>
        <a:bodyPr/>
        <a:lstStyle/>
        <a:p>
          <a:pPr rtl="1"/>
          <a:endParaRPr lang="fa-IR"/>
        </a:p>
      </dgm:t>
    </dgm:pt>
    <dgm:pt modelId="{51573AAB-6B62-4121-A29E-B64FE8690CF8}" type="sibTrans" cxnId="{C23D00A8-C065-4EFE-BFC0-63F4BBC29707}">
      <dgm:prSet/>
      <dgm:spPr/>
      <dgm:t>
        <a:bodyPr/>
        <a:lstStyle/>
        <a:p>
          <a:pPr rtl="1"/>
          <a:endParaRPr lang="fa-IR"/>
        </a:p>
      </dgm:t>
    </dgm:pt>
    <dgm:pt modelId="{CBDADAA7-CAA6-48AF-A4E2-6F21D03467D0}">
      <dgm:prSet custT="1"/>
      <dgm:spPr/>
      <dgm:t>
        <a:bodyPr/>
        <a:lstStyle/>
        <a:p>
          <a:pPr rtl="1"/>
          <a:r>
            <a:rPr lang="fa-IR" sz="2600" dirty="0">
              <a:cs typeface="B Nazanin" panose="00000400000000000000" pitchFamily="2" charset="-78"/>
            </a:rPr>
            <a:t>گل داران (نهاندانگان)</a:t>
          </a:r>
        </a:p>
      </dgm:t>
    </dgm:pt>
    <dgm:pt modelId="{43296EC1-2219-4FEA-B702-4481052471BE}" type="parTrans" cxnId="{43A3E619-CF19-404B-8814-C3226266C2AD}">
      <dgm:prSet/>
      <dgm:spPr/>
      <dgm:t>
        <a:bodyPr/>
        <a:lstStyle/>
        <a:p>
          <a:pPr rtl="1"/>
          <a:endParaRPr lang="fa-IR"/>
        </a:p>
      </dgm:t>
    </dgm:pt>
    <dgm:pt modelId="{5AE66053-A299-478B-A33B-4F496D258142}" type="sibTrans" cxnId="{43A3E619-CF19-404B-8814-C3226266C2AD}">
      <dgm:prSet/>
      <dgm:spPr/>
      <dgm:t>
        <a:bodyPr/>
        <a:lstStyle/>
        <a:p>
          <a:pPr rtl="1"/>
          <a:endParaRPr lang="fa-IR"/>
        </a:p>
      </dgm:t>
    </dgm:pt>
    <dgm:pt modelId="{7A839250-0B95-4F18-975C-14CDAF4AF452}">
      <dgm:prSet custT="1"/>
      <dgm:spPr/>
      <dgm:t>
        <a:bodyPr/>
        <a:lstStyle/>
        <a:p>
          <a:pPr rtl="1"/>
          <a:r>
            <a:rPr lang="fa-IR" sz="2600" dirty="0">
              <a:cs typeface="B Nazanin" panose="00000400000000000000" pitchFamily="2" charset="-78"/>
            </a:rPr>
            <a:t>مخروط داران (بازدانگان)</a:t>
          </a:r>
        </a:p>
      </dgm:t>
    </dgm:pt>
    <dgm:pt modelId="{526641A2-EF29-4EBE-B4A6-183FB035862C}" type="parTrans" cxnId="{C09F1B70-DF0C-4E84-9A59-BE1A4BBB581A}">
      <dgm:prSet/>
      <dgm:spPr/>
      <dgm:t>
        <a:bodyPr/>
        <a:lstStyle/>
        <a:p>
          <a:pPr rtl="1"/>
          <a:endParaRPr lang="fa-IR"/>
        </a:p>
      </dgm:t>
    </dgm:pt>
    <dgm:pt modelId="{E015BDCB-4291-4CB8-BEDA-6E83D399D5A3}" type="sibTrans" cxnId="{C09F1B70-DF0C-4E84-9A59-BE1A4BBB581A}">
      <dgm:prSet/>
      <dgm:spPr/>
      <dgm:t>
        <a:bodyPr/>
        <a:lstStyle/>
        <a:p>
          <a:pPr rtl="1"/>
          <a:endParaRPr lang="fa-IR"/>
        </a:p>
      </dgm:t>
    </dgm:pt>
    <dgm:pt modelId="{205A3A68-79BD-4300-8ED4-700E8D92AF23}">
      <dgm:prSet custT="1"/>
      <dgm:spPr/>
      <dgm:t>
        <a:bodyPr/>
        <a:lstStyle/>
        <a:p>
          <a:pPr rtl="1"/>
          <a:r>
            <a:rPr lang="fa-IR" sz="2600" dirty="0">
              <a:cs typeface="B Nazanin" panose="00000400000000000000" pitchFamily="2" charset="-78"/>
            </a:rPr>
            <a:t>تک لپه ای</a:t>
          </a:r>
        </a:p>
      </dgm:t>
    </dgm:pt>
    <dgm:pt modelId="{D767B789-4F2D-4CA7-93B5-BFB49816981C}" type="parTrans" cxnId="{05C00ED8-666E-4EF4-8B8C-589B90C3F6B5}">
      <dgm:prSet/>
      <dgm:spPr/>
      <dgm:t>
        <a:bodyPr/>
        <a:lstStyle/>
        <a:p>
          <a:pPr rtl="1"/>
          <a:endParaRPr lang="fa-IR"/>
        </a:p>
      </dgm:t>
    </dgm:pt>
    <dgm:pt modelId="{1E1A6D6D-7A04-47A3-ACFB-6EEFA83DFC98}" type="sibTrans" cxnId="{05C00ED8-666E-4EF4-8B8C-589B90C3F6B5}">
      <dgm:prSet/>
      <dgm:spPr/>
      <dgm:t>
        <a:bodyPr/>
        <a:lstStyle/>
        <a:p>
          <a:pPr rtl="1"/>
          <a:endParaRPr lang="fa-IR"/>
        </a:p>
      </dgm:t>
    </dgm:pt>
    <dgm:pt modelId="{85CBCE7A-90D2-44C9-9C27-196A6267338E}">
      <dgm:prSet custT="1"/>
      <dgm:spPr/>
      <dgm:t>
        <a:bodyPr/>
        <a:lstStyle/>
        <a:p>
          <a:pPr rtl="1"/>
          <a:r>
            <a:rPr lang="fa-IR" sz="2600" dirty="0">
              <a:cs typeface="B Nazanin" panose="00000400000000000000" pitchFamily="2" charset="-78"/>
            </a:rPr>
            <a:t>دولپه ای</a:t>
          </a:r>
        </a:p>
      </dgm:t>
    </dgm:pt>
    <dgm:pt modelId="{E817F299-8F74-4645-80FD-F44C324B5030}" type="parTrans" cxnId="{49E959CC-F84A-4F4F-8583-1E206D8787FB}">
      <dgm:prSet/>
      <dgm:spPr/>
      <dgm:t>
        <a:bodyPr/>
        <a:lstStyle/>
        <a:p>
          <a:pPr rtl="1"/>
          <a:endParaRPr lang="fa-IR"/>
        </a:p>
      </dgm:t>
    </dgm:pt>
    <dgm:pt modelId="{8C817E08-4060-4762-9D41-231F1256F647}" type="sibTrans" cxnId="{49E959CC-F84A-4F4F-8583-1E206D8787FB}">
      <dgm:prSet/>
      <dgm:spPr/>
      <dgm:t>
        <a:bodyPr/>
        <a:lstStyle/>
        <a:p>
          <a:pPr rtl="1"/>
          <a:endParaRPr lang="fa-IR"/>
        </a:p>
      </dgm:t>
    </dgm:pt>
    <dgm:pt modelId="{22F418DD-C6BB-4886-BE8C-6B3FC4D89EDD}" type="pres">
      <dgm:prSet presAssocID="{3A3F55D6-5A1D-4C98-8A1C-53EBE37E89E4}" presName="diagram" presStyleCnt="0">
        <dgm:presLayoutVars>
          <dgm:chPref val="1"/>
          <dgm:dir/>
          <dgm:animOne val="branch"/>
          <dgm:animLvl val="lvl"/>
          <dgm:resizeHandles val="exact"/>
        </dgm:presLayoutVars>
      </dgm:prSet>
      <dgm:spPr/>
      <dgm:t>
        <a:bodyPr/>
        <a:lstStyle/>
        <a:p>
          <a:pPr rtl="1"/>
          <a:endParaRPr lang="fa-IR"/>
        </a:p>
      </dgm:t>
    </dgm:pt>
    <dgm:pt modelId="{964EF04A-69A0-4424-8850-8E9A303EE663}" type="pres">
      <dgm:prSet presAssocID="{D84DF0A1-8EAA-49F3-9933-24196DAA821B}" presName="root1" presStyleCnt="0"/>
      <dgm:spPr/>
      <dgm:t>
        <a:bodyPr/>
        <a:lstStyle/>
        <a:p>
          <a:pPr rtl="1"/>
          <a:endParaRPr lang="fa-IR"/>
        </a:p>
      </dgm:t>
    </dgm:pt>
    <dgm:pt modelId="{39D1D0D1-A205-426A-BF4D-AC4CC1D2E827}" type="pres">
      <dgm:prSet presAssocID="{D84DF0A1-8EAA-49F3-9933-24196DAA821B}" presName="LevelOneTextNode" presStyleLbl="node0" presStyleIdx="0" presStyleCnt="1" custScaleY="211650">
        <dgm:presLayoutVars>
          <dgm:chPref val="3"/>
        </dgm:presLayoutVars>
      </dgm:prSet>
      <dgm:spPr/>
      <dgm:t>
        <a:bodyPr/>
        <a:lstStyle/>
        <a:p>
          <a:pPr rtl="1"/>
          <a:endParaRPr lang="fa-IR"/>
        </a:p>
      </dgm:t>
    </dgm:pt>
    <dgm:pt modelId="{93E00F20-4062-43B4-811B-296DD847719E}" type="pres">
      <dgm:prSet presAssocID="{D84DF0A1-8EAA-49F3-9933-24196DAA821B}" presName="level2hierChild" presStyleCnt="0"/>
      <dgm:spPr/>
      <dgm:t>
        <a:bodyPr/>
        <a:lstStyle/>
        <a:p>
          <a:pPr rtl="1"/>
          <a:endParaRPr lang="fa-IR"/>
        </a:p>
      </dgm:t>
    </dgm:pt>
    <dgm:pt modelId="{CE77B4A6-B24B-42F9-8AED-53C65226C52F}" type="pres">
      <dgm:prSet presAssocID="{F44CD3A6-3B79-46BB-91A8-4A80370A4581}" presName="conn2-1" presStyleLbl="parChTrans1D2" presStyleIdx="0" presStyleCnt="2"/>
      <dgm:spPr/>
      <dgm:t>
        <a:bodyPr/>
        <a:lstStyle/>
        <a:p>
          <a:pPr rtl="1"/>
          <a:endParaRPr lang="fa-IR"/>
        </a:p>
      </dgm:t>
    </dgm:pt>
    <dgm:pt modelId="{9FAF0E81-F1DF-44AA-8E7A-C83DB200026C}" type="pres">
      <dgm:prSet presAssocID="{F44CD3A6-3B79-46BB-91A8-4A80370A4581}" presName="connTx" presStyleLbl="parChTrans1D2" presStyleIdx="0" presStyleCnt="2"/>
      <dgm:spPr/>
      <dgm:t>
        <a:bodyPr/>
        <a:lstStyle/>
        <a:p>
          <a:pPr rtl="1"/>
          <a:endParaRPr lang="fa-IR"/>
        </a:p>
      </dgm:t>
    </dgm:pt>
    <dgm:pt modelId="{48D08901-143E-45B1-BAB2-6BBD9B809CAF}" type="pres">
      <dgm:prSet presAssocID="{24547823-BF74-47AE-B2EA-4AC21D409365}" presName="root2" presStyleCnt="0"/>
      <dgm:spPr/>
      <dgm:t>
        <a:bodyPr/>
        <a:lstStyle/>
        <a:p>
          <a:pPr rtl="1"/>
          <a:endParaRPr lang="fa-IR"/>
        </a:p>
      </dgm:t>
    </dgm:pt>
    <dgm:pt modelId="{80381C3C-ED41-45C4-B981-CBF3F527E31E}" type="pres">
      <dgm:prSet presAssocID="{24547823-BF74-47AE-B2EA-4AC21D409365}" presName="LevelTwoTextNode" presStyleLbl="node2" presStyleIdx="0" presStyleCnt="2" custScaleX="120037" custScaleY="183632">
        <dgm:presLayoutVars>
          <dgm:chPref val="3"/>
        </dgm:presLayoutVars>
      </dgm:prSet>
      <dgm:spPr/>
      <dgm:t>
        <a:bodyPr/>
        <a:lstStyle/>
        <a:p>
          <a:pPr rtl="1"/>
          <a:endParaRPr lang="fa-IR"/>
        </a:p>
      </dgm:t>
    </dgm:pt>
    <dgm:pt modelId="{3B26E7C4-EB25-485D-9565-0AD7AA55E075}" type="pres">
      <dgm:prSet presAssocID="{24547823-BF74-47AE-B2EA-4AC21D409365}" presName="level3hierChild" presStyleCnt="0"/>
      <dgm:spPr/>
      <dgm:t>
        <a:bodyPr/>
        <a:lstStyle/>
        <a:p>
          <a:pPr rtl="1"/>
          <a:endParaRPr lang="fa-IR"/>
        </a:p>
      </dgm:t>
    </dgm:pt>
    <dgm:pt modelId="{91B63C4F-64EB-4118-B17F-B0589537552B}" type="pres">
      <dgm:prSet presAssocID="{5434EA93-19C0-4B9F-BCE6-37424E602B93}" presName="conn2-1" presStyleLbl="parChTrans1D3" presStyleIdx="0" presStyleCnt="2"/>
      <dgm:spPr/>
      <dgm:t>
        <a:bodyPr/>
        <a:lstStyle/>
        <a:p>
          <a:pPr rtl="1"/>
          <a:endParaRPr lang="fa-IR"/>
        </a:p>
      </dgm:t>
    </dgm:pt>
    <dgm:pt modelId="{43B2C355-FC5A-4E85-91AF-1D4C744879A4}" type="pres">
      <dgm:prSet presAssocID="{5434EA93-19C0-4B9F-BCE6-37424E602B93}" presName="connTx" presStyleLbl="parChTrans1D3" presStyleIdx="0" presStyleCnt="2"/>
      <dgm:spPr/>
      <dgm:t>
        <a:bodyPr/>
        <a:lstStyle/>
        <a:p>
          <a:pPr rtl="1"/>
          <a:endParaRPr lang="fa-IR"/>
        </a:p>
      </dgm:t>
    </dgm:pt>
    <dgm:pt modelId="{EF9BCEAA-6FC5-471C-89C3-04DF7112658E}" type="pres">
      <dgm:prSet presAssocID="{5E374350-8814-4EA5-B58D-5D413ECBAF68}" presName="root2" presStyleCnt="0"/>
      <dgm:spPr/>
      <dgm:t>
        <a:bodyPr/>
        <a:lstStyle/>
        <a:p>
          <a:pPr rtl="1"/>
          <a:endParaRPr lang="fa-IR"/>
        </a:p>
      </dgm:t>
    </dgm:pt>
    <dgm:pt modelId="{39C54128-9131-470E-B75A-55466AB72DC0}" type="pres">
      <dgm:prSet presAssocID="{5E374350-8814-4EA5-B58D-5D413ECBAF68}" presName="LevelTwoTextNode" presStyleLbl="node3" presStyleIdx="0" presStyleCnt="2" custScaleX="133377" custScaleY="201289">
        <dgm:presLayoutVars>
          <dgm:chPref val="3"/>
        </dgm:presLayoutVars>
      </dgm:prSet>
      <dgm:spPr/>
      <dgm:t>
        <a:bodyPr/>
        <a:lstStyle/>
        <a:p>
          <a:pPr rtl="1"/>
          <a:endParaRPr lang="fa-IR"/>
        </a:p>
      </dgm:t>
    </dgm:pt>
    <dgm:pt modelId="{6F781CC4-F6AD-4981-8391-3B2618D8BF19}" type="pres">
      <dgm:prSet presAssocID="{5E374350-8814-4EA5-B58D-5D413ECBAF68}" presName="level3hierChild" presStyleCnt="0"/>
      <dgm:spPr/>
      <dgm:t>
        <a:bodyPr/>
        <a:lstStyle/>
        <a:p>
          <a:pPr rtl="1"/>
          <a:endParaRPr lang="fa-IR"/>
        </a:p>
      </dgm:t>
    </dgm:pt>
    <dgm:pt modelId="{5AE9905A-BC83-456A-AA5F-149F020C4169}" type="pres">
      <dgm:prSet presAssocID="{43296EC1-2219-4FEA-B702-4481052471BE}" presName="conn2-1" presStyleLbl="parChTrans1D4" presStyleIdx="0" presStyleCnt="4"/>
      <dgm:spPr/>
      <dgm:t>
        <a:bodyPr/>
        <a:lstStyle/>
        <a:p>
          <a:pPr rtl="1"/>
          <a:endParaRPr lang="fa-IR"/>
        </a:p>
      </dgm:t>
    </dgm:pt>
    <dgm:pt modelId="{1322652C-8B69-4734-A302-126DA8FB5B06}" type="pres">
      <dgm:prSet presAssocID="{43296EC1-2219-4FEA-B702-4481052471BE}" presName="connTx" presStyleLbl="parChTrans1D4" presStyleIdx="0" presStyleCnt="4"/>
      <dgm:spPr/>
      <dgm:t>
        <a:bodyPr/>
        <a:lstStyle/>
        <a:p>
          <a:pPr rtl="1"/>
          <a:endParaRPr lang="fa-IR"/>
        </a:p>
      </dgm:t>
    </dgm:pt>
    <dgm:pt modelId="{A4A99B97-7FF2-4A25-9441-1A09EAA6CB3A}" type="pres">
      <dgm:prSet presAssocID="{CBDADAA7-CAA6-48AF-A4E2-6F21D03467D0}" presName="root2" presStyleCnt="0"/>
      <dgm:spPr/>
      <dgm:t>
        <a:bodyPr/>
        <a:lstStyle/>
        <a:p>
          <a:pPr rtl="1"/>
          <a:endParaRPr lang="fa-IR"/>
        </a:p>
      </dgm:t>
    </dgm:pt>
    <dgm:pt modelId="{D2BB7A51-F697-4390-B736-711B69E6EF63}" type="pres">
      <dgm:prSet presAssocID="{CBDADAA7-CAA6-48AF-A4E2-6F21D03467D0}" presName="LevelTwoTextNode" presStyleLbl="node4" presStyleIdx="0" presStyleCnt="4" custScaleX="197835" custScaleY="185644">
        <dgm:presLayoutVars>
          <dgm:chPref val="3"/>
        </dgm:presLayoutVars>
      </dgm:prSet>
      <dgm:spPr/>
      <dgm:t>
        <a:bodyPr/>
        <a:lstStyle/>
        <a:p>
          <a:pPr rtl="1"/>
          <a:endParaRPr lang="fa-IR"/>
        </a:p>
      </dgm:t>
    </dgm:pt>
    <dgm:pt modelId="{81E0F4BA-E3D8-45BB-AD03-11CFDC174F0F}" type="pres">
      <dgm:prSet presAssocID="{CBDADAA7-CAA6-48AF-A4E2-6F21D03467D0}" presName="level3hierChild" presStyleCnt="0"/>
      <dgm:spPr/>
      <dgm:t>
        <a:bodyPr/>
        <a:lstStyle/>
        <a:p>
          <a:pPr rtl="1"/>
          <a:endParaRPr lang="fa-IR"/>
        </a:p>
      </dgm:t>
    </dgm:pt>
    <dgm:pt modelId="{F50A07C6-99AB-4C4D-A767-6DF42ABC3ADE}" type="pres">
      <dgm:prSet presAssocID="{D767B789-4F2D-4CA7-93B5-BFB49816981C}" presName="conn2-1" presStyleLbl="parChTrans1D4" presStyleIdx="1" presStyleCnt="4"/>
      <dgm:spPr/>
      <dgm:t>
        <a:bodyPr/>
        <a:lstStyle/>
        <a:p>
          <a:pPr rtl="1"/>
          <a:endParaRPr lang="fa-IR"/>
        </a:p>
      </dgm:t>
    </dgm:pt>
    <dgm:pt modelId="{E0ECE838-064E-4325-9E67-A7943766C660}" type="pres">
      <dgm:prSet presAssocID="{D767B789-4F2D-4CA7-93B5-BFB49816981C}" presName="connTx" presStyleLbl="parChTrans1D4" presStyleIdx="1" presStyleCnt="4"/>
      <dgm:spPr/>
      <dgm:t>
        <a:bodyPr/>
        <a:lstStyle/>
        <a:p>
          <a:pPr rtl="1"/>
          <a:endParaRPr lang="fa-IR"/>
        </a:p>
      </dgm:t>
    </dgm:pt>
    <dgm:pt modelId="{B4B82368-614A-4FC6-ACFE-8AC5C8ABCF72}" type="pres">
      <dgm:prSet presAssocID="{205A3A68-79BD-4300-8ED4-700E8D92AF23}" presName="root2" presStyleCnt="0"/>
      <dgm:spPr/>
      <dgm:t>
        <a:bodyPr/>
        <a:lstStyle/>
        <a:p>
          <a:pPr rtl="1"/>
          <a:endParaRPr lang="fa-IR"/>
        </a:p>
      </dgm:t>
    </dgm:pt>
    <dgm:pt modelId="{7FA2D8E3-9D09-4B7B-8271-630E4032A81B}" type="pres">
      <dgm:prSet presAssocID="{205A3A68-79BD-4300-8ED4-700E8D92AF23}" presName="LevelTwoTextNode" presStyleLbl="node4" presStyleIdx="1" presStyleCnt="4" custScaleX="162391">
        <dgm:presLayoutVars>
          <dgm:chPref val="3"/>
        </dgm:presLayoutVars>
      </dgm:prSet>
      <dgm:spPr/>
      <dgm:t>
        <a:bodyPr/>
        <a:lstStyle/>
        <a:p>
          <a:pPr rtl="1"/>
          <a:endParaRPr lang="fa-IR"/>
        </a:p>
      </dgm:t>
    </dgm:pt>
    <dgm:pt modelId="{D2097387-939F-4978-A42C-A2817D34FA0E}" type="pres">
      <dgm:prSet presAssocID="{205A3A68-79BD-4300-8ED4-700E8D92AF23}" presName="level3hierChild" presStyleCnt="0"/>
      <dgm:spPr/>
      <dgm:t>
        <a:bodyPr/>
        <a:lstStyle/>
        <a:p>
          <a:pPr rtl="1"/>
          <a:endParaRPr lang="fa-IR"/>
        </a:p>
      </dgm:t>
    </dgm:pt>
    <dgm:pt modelId="{24515D17-4910-49CC-B052-92D0155100EC}" type="pres">
      <dgm:prSet presAssocID="{E817F299-8F74-4645-80FD-F44C324B5030}" presName="conn2-1" presStyleLbl="parChTrans1D4" presStyleIdx="2" presStyleCnt="4"/>
      <dgm:spPr/>
      <dgm:t>
        <a:bodyPr/>
        <a:lstStyle/>
        <a:p>
          <a:pPr rtl="1"/>
          <a:endParaRPr lang="fa-IR"/>
        </a:p>
      </dgm:t>
    </dgm:pt>
    <dgm:pt modelId="{6DB086A2-16F8-4179-831C-273DCAC0089C}" type="pres">
      <dgm:prSet presAssocID="{E817F299-8F74-4645-80FD-F44C324B5030}" presName="connTx" presStyleLbl="parChTrans1D4" presStyleIdx="2" presStyleCnt="4"/>
      <dgm:spPr/>
      <dgm:t>
        <a:bodyPr/>
        <a:lstStyle/>
        <a:p>
          <a:pPr rtl="1"/>
          <a:endParaRPr lang="fa-IR"/>
        </a:p>
      </dgm:t>
    </dgm:pt>
    <dgm:pt modelId="{2792221E-E2E9-4BE9-AB0B-C15AA38BA1D2}" type="pres">
      <dgm:prSet presAssocID="{85CBCE7A-90D2-44C9-9C27-196A6267338E}" presName="root2" presStyleCnt="0"/>
      <dgm:spPr/>
      <dgm:t>
        <a:bodyPr/>
        <a:lstStyle/>
        <a:p>
          <a:pPr rtl="1"/>
          <a:endParaRPr lang="fa-IR"/>
        </a:p>
      </dgm:t>
    </dgm:pt>
    <dgm:pt modelId="{11241ECE-E4B8-4D0C-9F85-B1040DB942BA}" type="pres">
      <dgm:prSet presAssocID="{85CBCE7A-90D2-44C9-9C27-196A6267338E}" presName="LevelTwoTextNode" presStyleLbl="node4" presStyleIdx="2" presStyleCnt="4" custScaleX="156710">
        <dgm:presLayoutVars>
          <dgm:chPref val="3"/>
        </dgm:presLayoutVars>
      </dgm:prSet>
      <dgm:spPr/>
      <dgm:t>
        <a:bodyPr/>
        <a:lstStyle/>
        <a:p>
          <a:pPr rtl="1"/>
          <a:endParaRPr lang="fa-IR"/>
        </a:p>
      </dgm:t>
    </dgm:pt>
    <dgm:pt modelId="{0AFB7C67-D7EA-4F19-9DD2-BBC7C32B2970}" type="pres">
      <dgm:prSet presAssocID="{85CBCE7A-90D2-44C9-9C27-196A6267338E}" presName="level3hierChild" presStyleCnt="0"/>
      <dgm:spPr/>
      <dgm:t>
        <a:bodyPr/>
        <a:lstStyle/>
        <a:p>
          <a:pPr rtl="1"/>
          <a:endParaRPr lang="fa-IR"/>
        </a:p>
      </dgm:t>
    </dgm:pt>
    <dgm:pt modelId="{4CD31D0D-04AB-4B6F-BF68-5A457174FABA}" type="pres">
      <dgm:prSet presAssocID="{526641A2-EF29-4EBE-B4A6-183FB035862C}" presName="conn2-1" presStyleLbl="parChTrans1D4" presStyleIdx="3" presStyleCnt="4"/>
      <dgm:spPr/>
      <dgm:t>
        <a:bodyPr/>
        <a:lstStyle/>
        <a:p>
          <a:pPr rtl="1"/>
          <a:endParaRPr lang="fa-IR"/>
        </a:p>
      </dgm:t>
    </dgm:pt>
    <dgm:pt modelId="{D1BD03E1-516F-4341-93E7-51E20C68D3E6}" type="pres">
      <dgm:prSet presAssocID="{526641A2-EF29-4EBE-B4A6-183FB035862C}" presName="connTx" presStyleLbl="parChTrans1D4" presStyleIdx="3" presStyleCnt="4"/>
      <dgm:spPr/>
      <dgm:t>
        <a:bodyPr/>
        <a:lstStyle/>
        <a:p>
          <a:pPr rtl="1"/>
          <a:endParaRPr lang="fa-IR"/>
        </a:p>
      </dgm:t>
    </dgm:pt>
    <dgm:pt modelId="{AB97033D-0FA1-4C42-9D99-B3688BA658F5}" type="pres">
      <dgm:prSet presAssocID="{7A839250-0B95-4F18-975C-14CDAF4AF452}" presName="root2" presStyleCnt="0"/>
      <dgm:spPr/>
      <dgm:t>
        <a:bodyPr/>
        <a:lstStyle/>
        <a:p>
          <a:pPr rtl="1"/>
          <a:endParaRPr lang="fa-IR"/>
        </a:p>
      </dgm:t>
    </dgm:pt>
    <dgm:pt modelId="{D1213A10-D60C-4092-BA59-0525EDFF981E}" type="pres">
      <dgm:prSet presAssocID="{7A839250-0B95-4F18-975C-14CDAF4AF452}" presName="LevelTwoTextNode" presStyleLbl="node4" presStyleIdx="3" presStyleCnt="4" custScaleX="202683" custScaleY="211759">
        <dgm:presLayoutVars>
          <dgm:chPref val="3"/>
        </dgm:presLayoutVars>
      </dgm:prSet>
      <dgm:spPr/>
      <dgm:t>
        <a:bodyPr/>
        <a:lstStyle/>
        <a:p>
          <a:pPr rtl="1"/>
          <a:endParaRPr lang="fa-IR"/>
        </a:p>
      </dgm:t>
    </dgm:pt>
    <dgm:pt modelId="{0B0668B4-859C-4781-83E3-6C5FEA273DF5}" type="pres">
      <dgm:prSet presAssocID="{7A839250-0B95-4F18-975C-14CDAF4AF452}" presName="level3hierChild" presStyleCnt="0"/>
      <dgm:spPr/>
      <dgm:t>
        <a:bodyPr/>
        <a:lstStyle/>
        <a:p>
          <a:pPr rtl="1"/>
          <a:endParaRPr lang="fa-IR"/>
        </a:p>
      </dgm:t>
    </dgm:pt>
    <dgm:pt modelId="{D74E1577-FDE6-4012-A150-9D524B5695B1}" type="pres">
      <dgm:prSet presAssocID="{15A0C7DB-910B-4E19-B6D0-1A26D474AFBA}" presName="conn2-1" presStyleLbl="parChTrans1D3" presStyleIdx="1" presStyleCnt="2"/>
      <dgm:spPr/>
      <dgm:t>
        <a:bodyPr/>
        <a:lstStyle/>
        <a:p>
          <a:pPr rtl="1"/>
          <a:endParaRPr lang="fa-IR"/>
        </a:p>
      </dgm:t>
    </dgm:pt>
    <dgm:pt modelId="{1065572D-8856-49DE-9302-9D8F43060B3A}" type="pres">
      <dgm:prSet presAssocID="{15A0C7DB-910B-4E19-B6D0-1A26D474AFBA}" presName="connTx" presStyleLbl="parChTrans1D3" presStyleIdx="1" presStyleCnt="2"/>
      <dgm:spPr/>
      <dgm:t>
        <a:bodyPr/>
        <a:lstStyle/>
        <a:p>
          <a:pPr rtl="1"/>
          <a:endParaRPr lang="fa-IR"/>
        </a:p>
      </dgm:t>
    </dgm:pt>
    <dgm:pt modelId="{8F2AE3AF-D290-483D-A5B9-FEDE22D2D228}" type="pres">
      <dgm:prSet presAssocID="{742A2C15-4507-42F3-AF79-1236C57876EF}" presName="root2" presStyleCnt="0"/>
      <dgm:spPr/>
      <dgm:t>
        <a:bodyPr/>
        <a:lstStyle/>
        <a:p>
          <a:pPr rtl="1"/>
          <a:endParaRPr lang="fa-IR"/>
        </a:p>
      </dgm:t>
    </dgm:pt>
    <dgm:pt modelId="{B00DA63E-196F-4415-B7AF-A54FCDE485F4}" type="pres">
      <dgm:prSet presAssocID="{742A2C15-4507-42F3-AF79-1236C57876EF}" presName="LevelTwoTextNode" presStyleLbl="node3" presStyleIdx="1" presStyleCnt="2" custScaleX="126543" custScaleY="161834">
        <dgm:presLayoutVars>
          <dgm:chPref val="3"/>
        </dgm:presLayoutVars>
      </dgm:prSet>
      <dgm:spPr/>
      <dgm:t>
        <a:bodyPr/>
        <a:lstStyle/>
        <a:p>
          <a:pPr rtl="1"/>
          <a:endParaRPr lang="fa-IR"/>
        </a:p>
      </dgm:t>
    </dgm:pt>
    <dgm:pt modelId="{87578960-E866-4C33-9C91-A058AB0E1CBD}" type="pres">
      <dgm:prSet presAssocID="{742A2C15-4507-42F3-AF79-1236C57876EF}" presName="level3hierChild" presStyleCnt="0"/>
      <dgm:spPr/>
      <dgm:t>
        <a:bodyPr/>
        <a:lstStyle/>
        <a:p>
          <a:pPr rtl="1"/>
          <a:endParaRPr lang="fa-IR"/>
        </a:p>
      </dgm:t>
    </dgm:pt>
    <dgm:pt modelId="{312688A8-E3B0-45C5-BFC4-F011B1B732CE}" type="pres">
      <dgm:prSet presAssocID="{EF95ABF5-1606-4750-9971-38D431E8445E}" presName="conn2-1" presStyleLbl="parChTrans1D2" presStyleIdx="1" presStyleCnt="2"/>
      <dgm:spPr/>
      <dgm:t>
        <a:bodyPr/>
        <a:lstStyle/>
        <a:p>
          <a:pPr rtl="1"/>
          <a:endParaRPr lang="fa-IR"/>
        </a:p>
      </dgm:t>
    </dgm:pt>
    <dgm:pt modelId="{1CE45F50-18E7-46C2-A1D3-61898F10DE03}" type="pres">
      <dgm:prSet presAssocID="{EF95ABF5-1606-4750-9971-38D431E8445E}" presName="connTx" presStyleLbl="parChTrans1D2" presStyleIdx="1" presStyleCnt="2"/>
      <dgm:spPr/>
      <dgm:t>
        <a:bodyPr/>
        <a:lstStyle/>
        <a:p>
          <a:pPr rtl="1"/>
          <a:endParaRPr lang="fa-IR"/>
        </a:p>
      </dgm:t>
    </dgm:pt>
    <dgm:pt modelId="{84E26556-BDE5-4D2B-81AE-80BB935E1BFB}" type="pres">
      <dgm:prSet presAssocID="{88A74292-12FA-4FD9-9DF0-F72686E5ACDE}" presName="root2" presStyleCnt="0"/>
      <dgm:spPr/>
      <dgm:t>
        <a:bodyPr/>
        <a:lstStyle/>
        <a:p>
          <a:pPr rtl="1"/>
          <a:endParaRPr lang="fa-IR"/>
        </a:p>
      </dgm:t>
    </dgm:pt>
    <dgm:pt modelId="{6AF3C284-A5AF-4CA4-A234-5EFA0C5D9292}" type="pres">
      <dgm:prSet presAssocID="{88A74292-12FA-4FD9-9DF0-F72686E5ACDE}" presName="LevelTwoTextNode" presStyleLbl="node2" presStyleIdx="1" presStyleCnt="2" custScaleX="134421" custScaleY="133030">
        <dgm:presLayoutVars>
          <dgm:chPref val="3"/>
        </dgm:presLayoutVars>
      </dgm:prSet>
      <dgm:spPr/>
      <dgm:t>
        <a:bodyPr/>
        <a:lstStyle/>
        <a:p>
          <a:pPr rtl="1"/>
          <a:endParaRPr lang="fa-IR"/>
        </a:p>
      </dgm:t>
    </dgm:pt>
    <dgm:pt modelId="{A46D88FD-DAB3-4A45-842F-3F2F171F202F}" type="pres">
      <dgm:prSet presAssocID="{88A74292-12FA-4FD9-9DF0-F72686E5ACDE}" presName="level3hierChild" presStyleCnt="0"/>
      <dgm:spPr/>
      <dgm:t>
        <a:bodyPr/>
        <a:lstStyle/>
        <a:p>
          <a:pPr rtl="1"/>
          <a:endParaRPr lang="fa-IR"/>
        </a:p>
      </dgm:t>
    </dgm:pt>
  </dgm:ptLst>
  <dgm:cxnLst>
    <dgm:cxn modelId="{D3E53D00-F26E-4656-9F24-89BF7BC3E9CC}" type="presOf" srcId="{F44CD3A6-3B79-46BB-91A8-4A80370A4581}" destId="{CE77B4A6-B24B-42F9-8AED-53C65226C52F}" srcOrd="0" destOrd="0" presId="urn:microsoft.com/office/officeart/2005/8/layout/hierarchy2"/>
    <dgm:cxn modelId="{C7D706FB-BA69-4DE2-8CBA-67B4DA987C47}" type="presOf" srcId="{E817F299-8F74-4645-80FD-F44C324B5030}" destId="{24515D17-4910-49CC-B052-92D0155100EC}" srcOrd="0" destOrd="0" presId="urn:microsoft.com/office/officeart/2005/8/layout/hierarchy2"/>
    <dgm:cxn modelId="{68712195-FE81-4528-8A07-F8D7C24AC048}" type="presOf" srcId="{5434EA93-19C0-4B9F-BCE6-37424E602B93}" destId="{91B63C4F-64EB-4118-B17F-B0589537552B}" srcOrd="0" destOrd="0" presId="urn:microsoft.com/office/officeart/2005/8/layout/hierarchy2"/>
    <dgm:cxn modelId="{0554F781-6CD2-4EA6-8ED3-2769662E32DB}" type="presOf" srcId="{742A2C15-4507-42F3-AF79-1236C57876EF}" destId="{B00DA63E-196F-4415-B7AF-A54FCDE485F4}" srcOrd="0" destOrd="0" presId="urn:microsoft.com/office/officeart/2005/8/layout/hierarchy2"/>
    <dgm:cxn modelId="{26F1DFBE-DAF7-41B2-824F-487ECED5AD68}" type="presOf" srcId="{526641A2-EF29-4EBE-B4A6-183FB035862C}" destId="{D1BD03E1-516F-4341-93E7-51E20C68D3E6}" srcOrd="1" destOrd="0" presId="urn:microsoft.com/office/officeart/2005/8/layout/hierarchy2"/>
    <dgm:cxn modelId="{4C337DD2-7DB3-4DAA-9912-65467EA2D860}" srcId="{3A3F55D6-5A1D-4C98-8A1C-53EBE37E89E4}" destId="{D84DF0A1-8EAA-49F3-9933-24196DAA821B}" srcOrd="0" destOrd="0" parTransId="{7E033FAD-07F3-4E3F-95FD-1E53BE8902A3}" sibTransId="{DFAC71B1-267B-4D4C-90F7-5F6AAA7CDD8D}"/>
    <dgm:cxn modelId="{49E959CC-F84A-4F4F-8583-1E206D8787FB}" srcId="{CBDADAA7-CAA6-48AF-A4E2-6F21D03467D0}" destId="{85CBCE7A-90D2-44C9-9C27-196A6267338E}" srcOrd="1" destOrd="0" parTransId="{E817F299-8F74-4645-80FD-F44C324B5030}" sibTransId="{8C817E08-4060-4762-9D41-231F1256F647}"/>
    <dgm:cxn modelId="{A075D922-2584-485E-989D-968723F458D7}" type="presOf" srcId="{5E374350-8814-4EA5-B58D-5D413ECBAF68}" destId="{39C54128-9131-470E-B75A-55466AB72DC0}" srcOrd="0" destOrd="0" presId="urn:microsoft.com/office/officeart/2005/8/layout/hierarchy2"/>
    <dgm:cxn modelId="{5F6CFC52-5611-4B19-A259-764B2CDE8F53}" type="presOf" srcId="{CBDADAA7-CAA6-48AF-A4E2-6F21D03467D0}" destId="{D2BB7A51-F697-4390-B736-711B69E6EF63}" srcOrd="0" destOrd="0" presId="urn:microsoft.com/office/officeart/2005/8/layout/hierarchy2"/>
    <dgm:cxn modelId="{BBFBA9D9-FD94-42B0-ABA3-3DE8E0FFE1D3}" type="presOf" srcId="{7A839250-0B95-4F18-975C-14CDAF4AF452}" destId="{D1213A10-D60C-4092-BA59-0525EDFF981E}" srcOrd="0" destOrd="0" presId="urn:microsoft.com/office/officeart/2005/8/layout/hierarchy2"/>
    <dgm:cxn modelId="{43A3E619-CF19-404B-8814-C3226266C2AD}" srcId="{5E374350-8814-4EA5-B58D-5D413ECBAF68}" destId="{CBDADAA7-CAA6-48AF-A4E2-6F21D03467D0}" srcOrd="0" destOrd="0" parTransId="{43296EC1-2219-4FEA-B702-4481052471BE}" sibTransId="{5AE66053-A299-478B-A33B-4F496D258142}"/>
    <dgm:cxn modelId="{CF39EA46-6A7B-4601-B799-C6C6EEC9B77B}" type="presOf" srcId="{3A3F55D6-5A1D-4C98-8A1C-53EBE37E89E4}" destId="{22F418DD-C6BB-4886-BE8C-6B3FC4D89EDD}" srcOrd="0" destOrd="0" presId="urn:microsoft.com/office/officeart/2005/8/layout/hierarchy2"/>
    <dgm:cxn modelId="{FEF584D8-4761-41ED-AD7D-968825E96406}" type="presOf" srcId="{EF95ABF5-1606-4750-9971-38D431E8445E}" destId="{312688A8-E3B0-45C5-BFC4-F011B1B732CE}" srcOrd="0" destOrd="0" presId="urn:microsoft.com/office/officeart/2005/8/layout/hierarchy2"/>
    <dgm:cxn modelId="{CE7B63D7-A98B-48F7-8838-FE61CD3B05F8}" type="presOf" srcId="{24547823-BF74-47AE-B2EA-4AC21D409365}" destId="{80381C3C-ED41-45C4-B981-CBF3F527E31E}" srcOrd="0" destOrd="0" presId="urn:microsoft.com/office/officeart/2005/8/layout/hierarchy2"/>
    <dgm:cxn modelId="{DE550417-C750-416A-8BD6-2566127489F5}" type="presOf" srcId="{EF95ABF5-1606-4750-9971-38D431E8445E}" destId="{1CE45F50-18E7-46C2-A1D3-61898F10DE03}" srcOrd="1" destOrd="0" presId="urn:microsoft.com/office/officeart/2005/8/layout/hierarchy2"/>
    <dgm:cxn modelId="{2A0F1971-2555-4F93-B29E-8E472E4AB0F3}" type="presOf" srcId="{5434EA93-19C0-4B9F-BCE6-37424E602B93}" destId="{43B2C355-FC5A-4E85-91AF-1D4C744879A4}" srcOrd="1" destOrd="0" presId="urn:microsoft.com/office/officeart/2005/8/layout/hierarchy2"/>
    <dgm:cxn modelId="{E2997B65-96CD-44ED-A94B-1A43BE2BB9D1}" srcId="{24547823-BF74-47AE-B2EA-4AC21D409365}" destId="{742A2C15-4507-42F3-AF79-1236C57876EF}" srcOrd="1" destOrd="0" parTransId="{15A0C7DB-910B-4E19-B6D0-1A26D474AFBA}" sibTransId="{B1C748DD-0D11-4F36-A9FA-E3AF2EB8FD2A}"/>
    <dgm:cxn modelId="{7DDCCC81-6179-44CD-864A-638506BCE3DC}" srcId="{24547823-BF74-47AE-B2EA-4AC21D409365}" destId="{5E374350-8814-4EA5-B58D-5D413ECBAF68}" srcOrd="0" destOrd="0" parTransId="{5434EA93-19C0-4B9F-BCE6-37424E602B93}" sibTransId="{99B0846F-F9E8-408A-A2B4-5BF7DA1A388E}"/>
    <dgm:cxn modelId="{74EE6469-7ECA-49FA-99AF-8CF12C1378D3}" type="presOf" srcId="{43296EC1-2219-4FEA-B702-4481052471BE}" destId="{1322652C-8B69-4734-A302-126DA8FB5B06}" srcOrd="1" destOrd="0" presId="urn:microsoft.com/office/officeart/2005/8/layout/hierarchy2"/>
    <dgm:cxn modelId="{FB2D5A15-04EA-4A0A-8603-028749338E41}" type="presOf" srcId="{F44CD3A6-3B79-46BB-91A8-4A80370A4581}" destId="{9FAF0E81-F1DF-44AA-8E7A-C83DB200026C}" srcOrd="1" destOrd="0" presId="urn:microsoft.com/office/officeart/2005/8/layout/hierarchy2"/>
    <dgm:cxn modelId="{E1F0B95B-FDB2-40B3-B06B-BF9B69795086}" type="presOf" srcId="{E817F299-8F74-4645-80FD-F44C324B5030}" destId="{6DB086A2-16F8-4179-831C-273DCAC0089C}" srcOrd="1" destOrd="0" presId="urn:microsoft.com/office/officeart/2005/8/layout/hierarchy2"/>
    <dgm:cxn modelId="{54BF563F-E52F-486B-8650-8C3C1CB2EB80}" type="presOf" srcId="{D84DF0A1-8EAA-49F3-9933-24196DAA821B}" destId="{39D1D0D1-A205-426A-BF4D-AC4CC1D2E827}" srcOrd="0" destOrd="0" presId="urn:microsoft.com/office/officeart/2005/8/layout/hierarchy2"/>
    <dgm:cxn modelId="{A8D81318-0F5C-44FD-83E2-1DB2765C9FC9}" type="presOf" srcId="{85CBCE7A-90D2-44C9-9C27-196A6267338E}" destId="{11241ECE-E4B8-4D0C-9F85-B1040DB942BA}" srcOrd="0" destOrd="0" presId="urn:microsoft.com/office/officeart/2005/8/layout/hierarchy2"/>
    <dgm:cxn modelId="{DF01F888-5F1F-4195-8DB0-CD7AF0DB8E89}" srcId="{D84DF0A1-8EAA-49F3-9933-24196DAA821B}" destId="{24547823-BF74-47AE-B2EA-4AC21D409365}" srcOrd="0" destOrd="0" parTransId="{F44CD3A6-3B79-46BB-91A8-4A80370A4581}" sibTransId="{B2AAFC23-5267-4104-950C-A622318BB6C4}"/>
    <dgm:cxn modelId="{619247E1-B9F5-40F5-A922-87DE088AC89E}" type="presOf" srcId="{15A0C7DB-910B-4E19-B6D0-1A26D474AFBA}" destId="{D74E1577-FDE6-4012-A150-9D524B5695B1}" srcOrd="0" destOrd="0" presId="urn:microsoft.com/office/officeart/2005/8/layout/hierarchy2"/>
    <dgm:cxn modelId="{AC7F94F3-3943-4C45-AEC5-857F28BCF5EC}" type="presOf" srcId="{15A0C7DB-910B-4E19-B6D0-1A26D474AFBA}" destId="{1065572D-8856-49DE-9302-9D8F43060B3A}" srcOrd="1" destOrd="0" presId="urn:microsoft.com/office/officeart/2005/8/layout/hierarchy2"/>
    <dgm:cxn modelId="{98473DCC-A1BB-4E55-A03E-8AA41896FB3A}" type="presOf" srcId="{88A74292-12FA-4FD9-9DF0-F72686E5ACDE}" destId="{6AF3C284-A5AF-4CA4-A234-5EFA0C5D9292}" srcOrd="0" destOrd="0" presId="urn:microsoft.com/office/officeart/2005/8/layout/hierarchy2"/>
    <dgm:cxn modelId="{C09F1B70-DF0C-4E84-9A59-BE1A4BBB581A}" srcId="{5E374350-8814-4EA5-B58D-5D413ECBAF68}" destId="{7A839250-0B95-4F18-975C-14CDAF4AF452}" srcOrd="1" destOrd="0" parTransId="{526641A2-EF29-4EBE-B4A6-183FB035862C}" sibTransId="{E015BDCB-4291-4CB8-BEDA-6E83D399D5A3}"/>
    <dgm:cxn modelId="{BDA06DAD-BB20-4102-9FAA-F7DD8E72A2E3}" type="presOf" srcId="{205A3A68-79BD-4300-8ED4-700E8D92AF23}" destId="{7FA2D8E3-9D09-4B7B-8271-630E4032A81B}" srcOrd="0" destOrd="0" presId="urn:microsoft.com/office/officeart/2005/8/layout/hierarchy2"/>
    <dgm:cxn modelId="{05C00ED8-666E-4EF4-8B8C-589B90C3F6B5}" srcId="{CBDADAA7-CAA6-48AF-A4E2-6F21D03467D0}" destId="{205A3A68-79BD-4300-8ED4-700E8D92AF23}" srcOrd="0" destOrd="0" parTransId="{D767B789-4F2D-4CA7-93B5-BFB49816981C}" sibTransId="{1E1A6D6D-7A04-47A3-ACFB-6EEFA83DFC98}"/>
    <dgm:cxn modelId="{78DDC5C7-DFD4-4DD8-93DC-B7196521737F}" type="presOf" srcId="{526641A2-EF29-4EBE-B4A6-183FB035862C}" destId="{4CD31D0D-04AB-4B6F-BF68-5A457174FABA}" srcOrd="0" destOrd="0" presId="urn:microsoft.com/office/officeart/2005/8/layout/hierarchy2"/>
    <dgm:cxn modelId="{275B3C79-EBAB-44D5-9EF1-9E48F313D39A}" type="presOf" srcId="{D767B789-4F2D-4CA7-93B5-BFB49816981C}" destId="{F50A07C6-99AB-4C4D-A767-6DF42ABC3ADE}" srcOrd="0" destOrd="0" presId="urn:microsoft.com/office/officeart/2005/8/layout/hierarchy2"/>
    <dgm:cxn modelId="{46B6C2A9-DDE4-4CCE-BDAC-CD8A16C9FD12}" type="presOf" srcId="{D767B789-4F2D-4CA7-93B5-BFB49816981C}" destId="{E0ECE838-064E-4325-9E67-A7943766C660}" srcOrd="1" destOrd="0" presId="urn:microsoft.com/office/officeart/2005/8/layout/hierarchy2"/>
    <dgm:cxn modelId="{4CE36124-4F15-466D-BD25-03FF26F90B5D}" type="presOf" srcId="{43296EC1-2219-4FEA-B702-4481052471BE}" destId="{5AE9905A-BC83-456A-AA5F-149F020C4169}" srcOrd="0" destOrd="0" presId="urn:microsoft.com/office/officeart/2005/8/layout/hierarchy2"/>
    <dgm:cxn modelId="{C23D00A8-C065-4EFE-BFC0-63F4BBC29707}" srcId="{D84DF0A1-8EAA-49F3-9933-24196DAA821B}" destId="{88A74292-12FA-4FD9-9DF0-F72686E5ACDE}" srcOrd="1" destOrd="0" parTransId="{EF95ABF5-1606-4750-9971-38D431E8445E}" sibTransId="{51573AAB-6B62-4121-A29E-B64FE8690CF8}"/>
    <dgm:cxn modelId="{B5100011-8153-4C16-B213-228BAFF0FF3F}" type="presParOf" srcId="{22F418DD-C6BB-4886-BE8C-6B3FC4D89EDD}" destId="{964EF04A-69A0-4424-8850-8E9A303EE663}" srcOrd="0" destOrd="0" presId="urn:microsoft.com/office/officeart/2005/8/layout/hierarchy2"/>
    <dgm:cxn modelId="{8F5EC991-31DC-4958-B2D4-2261CDBA0C14}" type="presParOf" srcId="{964EF04A-69A0-4424-8850-8E9A303EE663}" destId="{39D1D0D1-A205-426A-BF4D-AC4CC1D2E827}" srcOrd="0" destOrd="0" presId="urn:microsoft.com/office/officeart/2005/8/layout/hierarchy2"/>
    <dgm:cxn modelId="{70161D08-2F35-4517-B8A8-8FD67E73A0EB}" type="presParOf" srcId="{964EF04A-69A0-4424-8850-8E9A303EE663}" destId="{93E00F20-4062-43B4-811B-296DD847719E}" srcOrd="1" destOrd="0" presId="urn:microsoft.com/office/officeart/2005/8/layout/hierarchy2"/>
    <dgm:cxn modelId="{B0E0C2D9-EFFB-4134-A170-1B49B80EFB37}" type="presParOf" srcId="{93E00F20-4062-43B4-811B-296DD847719E}" destId="{CE77B4A6-B24B-42F9-8AED-53C65226C52F}" srcOrd="0" destOrd="0" presId="urn:microsoft.com/office/officeart/2005/8/layout/hierarchy2"/>
    <dgm:cxn modelId="{71717561-8E63-4208-A1F4-32C2CD99485F}" type="presParOf" srcId="{CE77B4A6-B24B-42F9-8AED-53C65226C52F}" destId="{9FAF0E81-F1DF-44AA-8E7A-C83DB200026C}" srcOrd="0" destOrd="0" presId="urn:microsoft.com/office/officeart/2005/8/layout/hierarchy2"/>
    <dgm:cxn modelId="{5BD13DB4-4BD5-4386-8B2D-06DF988BFDBD}" type="presParOf" srcId="{93E00F20-4062-43B4-811B-296DD847719E}" destId="{48D08901-143E-45B1-BAB2-6BBD9B809CAF}" srcOrd="1" destOrd="0" presId="urn:microsoft.com/office/officeart/2005/8/layout/hierarchy2"/>
    <dgm:cxn modelId="{9B36D2C2-AB6A-41F1-AA1B-FFF85EED5EF3}" type="presParOf" srcId="{48D08901-143E-45B1-BAB2-6BBD9B809CAF}" destId="{80381C3C-ED41-45C4-B981-CBF3F527E31E}" srcOrd="0" destOrd="0" presId="urn:microsoft.com/office/officeart/2005/8/layout/hierarchy2"/>
    <dgm:cxn modelId="{901CA79D-0261-436D-9AAA-2C4A1FA426C3}" type="presParOf" srcId="{48D08901-143E-45B1-BAB2-6BBD9B809CAF}" destId="{3B26E7C4-EB25-485D-9565-0AD7AA55E075}" srcOrd="1" destOrd="0" presId="urn:microsoft.com/office/officeart/2005/8/layout/hierarchy2"/>
    <dgm:cxn modelId="{DF253703-16C0-4CF7-A2B5-DF3DF308EEDC}" type="presParOf" srcId="{3B26E7C4-EB25-485D-9565-0AD7AA55E075}" destId="{91B63C4F-64EB-4118-B17F-B0589537552B}" srcOrd="0" destOrd="0" presId="urn:microsoft.com/office/officeart/2005/8/layout/hierarchy2"/>
    <dgm:cxn modelId="{B6D42C47-D859-4E55-8EAC-25AB8BA66B5A}" type="presParOf" srcId="{91B63C4F-64EB-4118-B17F-B0589537552B}" destId="{43B2C355-FC5A-4E85-91AF-1D4C744879A4}" srcOrd="0" destOrd="0" presId="urn:microsoft.com/office/officeart/2005/8/layout/hierarchy2"/>
    <dgm:cxn modelId="{611A37A1-785B-4901-995F-2D8A7C5985EC}" type="presParOf" srcId="{3B26E7C4-EB25-485D-9565-0AD7AA55E075}" destId="{EF9BCEAA-6FC5-471C-89C3-04DF7112658E}" srcOrd="1" destOrd="0" presId="urn:microsoft.com/office/officeart/2005/8/layout/hierarchy2"/>
    <dgm:cxn modelId="{A687507F-C10B-4124-917E-F7AF3BEB9FAE}" type="presParOf" srcId="{EF9BCEAA-6FC5-471C-89C3-04DF7112658E}" destId="{39C54128-9131-470E-B75A-55466AB72DC0}" srcOrd="0" destOrd="0" presId="urn:microsoft.com/office/officeart/2005/8/layout/hierarchy2"/>
    <dgm:cxn modelId="{7D6CE669-CB5B-4655-B2B9-4F06D4400766}" type="presParOf" srcId="{EF9BCEAA-6FC5-471C-89C3-04DF7112658E}" destId="{6F781CC4-F6AD-4981-8391-3B2618D8BF19}" srcOrd="1" destOrd="0" presId="urn:microsoft.com/office/officeart/2005/8/layout/hierarchy2"/>
    <dgm:cxn modelId="{439742D7-C147-4562-91DF-DB61564DD574}" type="presParOf" srcId="{6F781CC4-F6AD-4981-8391-3B2618D8BF19}" destId="{5AE9905A-BC83-456A-AA5F-149F020C4169}" srcOrd="0" destOrd="0" presId="urn:microsoft.com/office/officeart/2005/8/layout/hierarchy2"/>
    <dgm:cxn modelId="{8DF471F7-90C3-4336-AB70-B6A67D4FEA7E}" type="presParOf" srcId="{5AE9905A-BC83-456A-AA5F-149F020C4169}" destId="{1322652C-8B69-4734-A302-126DA8FB5B06}" srcOrd="0" destOrd="0" presId="urn:microsoft.com/office/officeart/2005/8/layout/hierarchy2"/>
    <dgm:cxn modelId="{CC7F2797-62C1-4646-B8E3-1379553238DA}" type="presParOf" srcId="{6F781CC4-F6AD-4981-8391-3B2618D8BF19}" destId="{A4A99B97-7FF2-4A25-9441-1A09EAA6CB3A}" srcOrd="1" destOrd="0" presId="urn:microsoft.com/office/officeart/2005/8/layout/hierarchy2"/>
    <dgm:cxn modelId="{F918CAB0-F41F-408B-B4FB-68C374B9C921}" type="presParOf" srcId="{A4A99B97-7FF2-4A25-9441-1A09EAA6CB3A}" destId="{D2BB7A51-F697-4390-B736-711B69E6EF63}" srcOrd="0" destOrd="0" presId="urn:microsoft.com/office/officeart/2005/8/layout/hierarchy2"/>
    <dgm:cxn modelId="{6EC5CA96-C375-4FDC-A16A-1F3C0A8BF451}" type="presParOf" srcId="{A4A99B97-7FF2-4A25-9441-1A09EAA6CB3A}" destId="{81E0F4BA-E3D8-45BB-AD03-11CFDC174F0F}" srcOrd="1" destOrd="0" presId="urn:microsoft.com/office/officeart/2005/8/layout/hierarchy2"/>
    <dgm:cxn modelId="{25E39AD1-3D67-40C6-9755-2A0788B49267}" type="presParOf" srcId="{81E0F4BA-E3D8-45BB-AD03-11CFDC174F0F}" destId="{F50A07C6-99AB-4C4D-A767-6DF42ABC3ADE}" srcOrd="0" destOrd="0" presId="urn:microsoft.com/office/officeart/2005/8/layout/hierarchy2"/>
    <dgm:cxn modelId="{AE5EA637-3F8F-47EF-A4D5-E2790885D340}" type="presParOf" srcId="{F50A07C6-99AB-4C4D-A767-6DF42ABC3ADE}" destId="{E0ECE838-064E-4325-9E67-A7943766C660}" srcOrd="0" destOrd="0" presId="urn:microsoft.com/office/officeart/2005/8/layout/hierarchy2"/>
    <dgm:cxn modelId="{AF65E500-FBE8-41F2-A750-B97AC6291110}" type="presParOf" srcId="{81E0F4BA-E3D8-45BB-AD03-11CFDC174F0F}" destId="{B4B82368-614A-4FC6-ACFE-8AC5C8ABCF72}" srcOrd="1" destOrd="0" presId="urn:microsoft.com/office/officeart/2005/8/layout/hierarchy2"/>
    <dgm:cxn modelId="{08B57A09-B66D-4E1A-A85A-F2157D501B80}" type="presParOf" srcId="{B4B82368-614A-4FC6-ACFE-8AC5C8ABCF72}" destId="{7FA2D8E3-9D09-4B7B-8271-630E4032A81B}" srcOrd="0" destOrd="0" presId="urn:microsoft.com/office/officeart/2005/8/layout/hierarchy2"/>
    <dgm:cxn modelId="{A27B53AB-6E5D-4C73-8BB2-E8A8D52A6FCF}" type="presParOf" srcId="{B4B82368-614A-4FC6-ACFE-8AC5C8ABCF72}" destId="{D2097387-939F-4978-A42C-A2817D34FA0E}" srcOrd="1" destOrd="0" presId="urn:microsoft.com/office/officeart/2005/8/layout/hierarchy2"/>
    <dgm:cxn modelId="{C8B0F517-60A7-4A23-9285-C0174860FC58}" type="presParOf" srcId="{81E0F4BA-E3D8-45BB-AD03-11CFDC174F0F}" destId="{24515D17-4910-49CC-B052-92D0155100EC}" srcOrd="2" destOrd="0" presId="urn:microsoft.com/office/officeart/2005/8/layout/hierarchy2"/>
    <dgm:cxn modelId="{9503CE2A-6D24-466D-9CCA-50A3673A10B4}" type="presParOf" srcId="{24515D17-4910-49CC-B052-92D0155100EC}" destId="{6DB086A2-16F8-4179-831C-273DCAC0089C}" srcOrd="0" destOrd="0" presId="urn:microsoft.com/office/officeart/2005/8/layout/hierarchy2"/>
    <dgm:cxn modelId="{F37BE9E0-F895-4F99-A311-AFB4CB42166C}" type="presParOf" srcId="{81E0F4BA-E3D8-45BB-AD03-11CFDC174F0F}" destId="{2792221E-E2E9-4BE9-AB0B-C15AA38BA1D2}" srcOrd="3" destOrd="0" presId="urn:microsoft.com/office/officeart/2005/8/layout/hierarchy2"/>
    <dgm:cxn modelId="{A7B9597C-785F-46FD-A175-0FEC2D0A8DF2}" type="presParOf" srcId="{2792221E-E2E9-4BE9-AB0B-C15AA38BA1D2}" destId="{11241ECE-E4B8-4D0C-9F85-B1040DB942BA}" srcOrd="0" destOrd="0" presId="urn:microsoft.com/office/officeart/2005/8/layout/hierarchy2"/>
    <dgm:cxn modelId="{7969B56B-57F3-4A8E-A483-412490934986}" type="presParOf" srcId="{2792221E-E2E9-4BE9-AB0B-C15AA38BA1D2}" destId="{0AFB7C67-D7EA-4F19-9DD2-BBC7C32B2970}" srcOrd="1" destOrd="0" presId="urn:microsoft.com/office/officeart/2005/8/layout/hierarchy2"/>
    <dgm:cxn modelId="{6C345444-D584-4A48-A8DC-D7EA990310BA}" type="presParOf" srcId="{6F781CC4-F6AD-4981-8391-3B2618D8BF19}" destId="{4CD31D0D-04AB-4B6F-BF68-5A457174FABA}" srcOrd="2" destOrd="0" presId="urn:microsoft.com/office/officeart/2005/8/layout/hierarchy2"/>
    <dgm:cxn modelId="{3D271661-05C6-4F0F-9BEC-ECD51C49ACC3}" type="presParOf" srcId="{4CD31D0D-04AB-4B6F-BF68-5A457174FABA}" destId="{D1BD03E1-516F-4341-93E7-51E20C68D3E6}" srcOrd="0" destOrd="0" presId="urn:microsoft.com/office/officeart/2005/8/layout/hierarchy2"/>
    <dgm:cxn modelId="{4C156E02-34C3-4650-A1E5-CCC0B4960157}" type="presParOf" srcId="{6F781CC4-F6AD-4981-8391-3B2618D8BF19}" destId="{AB97033D-0FA1-4C42-9D99-B3688BA658F5}" srcOrd="3" destOrd="0" presId="urn:microsoft.com/office/officeart/2005/8/layout/hierarchy2"/>
    <dgm:cxn modelId="{86399880-6801-471C-8A85-57160DCDE9A9}" type="presParOf" srcId="{AB97033D-0FA1-4C42-9D99-B3688BA658F5}" destId="{D1213A10-D60C-4092-BA59-0525EDFF981E}" srcOrd="0" destOrd="0" presId="urn:microsoft.com/office/officeart/2005/8/layout/hierarchy2"/>
    <dgm:cxn modelId="{D75BB490-8CA1-4DF6-9035-219100DA8927}" type="presParOf" srcId="{AB97033D-0FA1-4C42-9D99-B3688BA658F5}" destId="{0B0668B4-859C-4781-83E3-6C5FEA273DF5}" srcOrd="1" destOrd="0" presId="urn:microsoft.com/office/officeart/2005/8/layout/hierarchy2"/>
    <dgm:cxn modelId="{3EA1828C-24F7-46BE-8D0D-A8CB8692A8EF}" type="presParOf" srcId="{3B26E7C4-EB25-485D-9565-0AD7AA55E075}" destId="{D74E1577-FDE6-4012-A150-9D524B5695B1}" srcOrd="2" destOrd="0" presId="urn:microsoft.com/office/officeart/2005/8/layout/hierarchy2"/>
    <dgm:cxn modelId="{F8CDBAB2-B47D-4821-A82D-F936B58AFF95}" type="presParOf" srcId="{D74E1577-FDE6-4012-A150-9D524B5695B1}" destId="{1065572D-8856-49DE-9302-9D8F43060B3A}" srcOrd="0" destOrd="0" presId="urn:microsoft.com/office/officeart/2005/8/layout/hierarchy2"/>
    <dgm:cxn modelId="{6387FE31-72CB-4A1E-A79F-70ED425648B9}" type="presParOf" srcId="{3B26E7C4-EB25-485D-9565-0AD7AA55E075}" destId="{8F2AE3AF-D290-483D-A5B9-FEDE22D2D228}" srcOrd="3" destOrd="0" presId="urn:microsoft.com/office/officeart/2005/8/layout/hierarchy2"/>
    <dgm:cxn modelId="{B407985D-8379-4E73-B539-88C54E61D097}" type="presParOf" srcId="{8F2AE3AF-D290-483D-A5B9-FEDE22D2D228}" destId="{B00DA63E-196F-4415-B7AF-A54FCDE485F4}" srcOrd="0" destOrd="0" presId="urn:microsoft.com/office/officeart/2005/8/layout/hierarchy2"/>
    <dgm:cxn modelId="{DA3EEE9C-515C-4D17-B9A0-8CA363D5B3F6}" type="presParOf" srcId="{8F2AE3AF-D290-483D-A5B9-FEDE22D2D228}" destId="{87578960-E866-4C33-9C91-A058AB0E1CBD}" srcOrd="1" destOrd="0" presId="urn:microsoft.com/office/officeart/2005/8/layout/hierarchy2"/>
    <dgm:cxn modelId="{4EEEC5EA-0425-420E-BAD0-D3698FC48B5D}" type="presParOf" srcId="{93E00F20-4062-43B4-811B-296DD847719E}" destId="{312688A8-E3B0-45C5-BFC4-F011B1B732CE}" srcOrd="2" destOrd="0" presId="urn:microsoft.com/office/officeart/2005/8/layout/hierarchy2"/>
    <dgm:cxn modelId="{CDCF4D40-CB37-4B0D-AE0D-13458B83BEEA}" type="presParOf" srcId="{312688A8-E3B0-45C5-BFC4-F011B1B732CE}" destId="{1CE45F50-18E7-46C2-A1D3-61898F10DE03}" srcOrd="0" destOrd="0" presId="urn:microsoft.com/office/officeart/2005/8/layout/hierarchy2"/>
    <dgm:cxn modelId="{25C5E26D-3BB3-46F4-8368-D24A72AA5C66}" type="presParOf" srcId="{93E00F20-4062-43B4-811B-296DD847719E}" destId="{84E26556-BDE5-4D2B-81AE-80BB935E1BFB}" srcOrd="3" destOrd="0" presId="urn:microsoft.com/office/officeart/2005/8/layout/hierarchy2"/>
    <dgm:cxn modelId="{F5C92B9B-C1C5-4DB2-B066-2F9B876258DF}" type="presParOf" srcId="{84E26556-BDE5-4D2B-81AE-80BB935E1BFB}" destId="{6AF3C284-A5AF-4CA4-A234-5EFA0C5D9292}" srcOrd="0" destOrd="0" presId="urn:microsoft.com/office/officeart/2005/8/layout/hierarchy2"/>
    <dgm:cxn modelId="{B095CAB9-938B-4D81-AD59-85361420F99E}" type="presParOf" srcId="{84E26556-BDE5-4D2B-81AE-80BB935E1BFB}" destId="{A46D88FD-DAB3-4A45-842F-3F2F171F202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DA85F-67CF-46D7-879E-E9826E5D1D55}">
      <dsp:nvSpPr>
        <dsp:cNvPr id="0" name=""/>
        <dsp:cNvSpPr/>
      </dsp:nvSpPr>
      <dsp:spPr>
        <a:xfrm>
          <a:off x="4437512" y="4110004"/>
          <a:ext cx="490048" cy="933780"/>
        </a:xfrm>
        <a:custGeom>
          <a:avLst/>
          <a:gdLst/>
          <a:ahLst/>
          <a:cxnLst/>
          <a:rect l="0" t="0" r="0" b="0"/>
          <a:pathLst>
            <a:path>
              <a:moveTo>
                <a:pt x="0" y="0"/>
              </a:moveTo>
              <a:lnTo>
                <a:pt x="245024" y="0"/>
              </a:lnTo>
              <a:lnTo>
                <a:pt x="245024" y="933780"/>
              </a:lnTo>
              <a:lnTo>
                <a:pt x="490048" y="93378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56172" y="4550531"/>
        <a:ext cx="52727" cy="52727"/>
      </dsp:txXfrm>
    </dsp:sp>
    <dsp:sp modelId="{E4EB2F6F-F844-4E56-BAEF-8389D75BCB3B}">
      <dsp:nvSpPr>
        <dsp:cNvPr id="0" name=""/>
        <dsp:cNvSpPr/>
      </dsp:nvSpPr>
      <dsp:spPr>
        <a:xfrm>
          <a:off x="4437512" y="4064284"/>
          <a:ext cx="490048" cy="91440"/>
        </a:xfrm>
        <a:custGeom>
          <a:avLst/>
          <a:gdLst/>
          <a:ahLst/>
          <a:cxnLst/>
          <a:rect l="0" t="0" r="0" b="0"/>
          <a:pathLst>
            <a:path>
              <a:moveTo>
                <a:pt x="0" y="45720"/>
              </a:moveTo>
              <a:lnTo>
                <a:pt x="490048" y="4572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70285" y="4097753"/>
        <a:ext cx="24502" cy="24502"/>
      </dsp:txXfrm>
    </dsp:sp>
    <dsp:sp modelId="{69820673-021C-4078-ADD7-0B8E86FF2995}">
      <dsp:nvSpPr>
        <dsp:cNvPr id="0" name=""/>
        <dsp:cNvSpPr/>
      </dsp:nvSpPr>
      <dsp:spPr>
        <a:xfrm>
          <a:off x="4437512" y="3176223"/>
          <a:ext cx="490048" cy="933780"/>
        </a:xfrm>
        <a:custGeom>
          <a:avLst/>
          <a:gdLst/>
          <a:ahLst/>
          <a:cxnLst/>
          <a:rect l="0" t="0" r="0" b="0"/>
          <a:pathLst>
            <a:path>
              <a:moveTo>
                <a:pt x="0" y="933780"/>
              </a:moveTo>
              <a:lnTo>
                <a:pt x="245024" y="933780"/>
              </a:lnTo>
              <a:lnTo>
                <a:pt x="245024" y="0"/>
              </a:lnTo>
              <a:lnTo>
                <a:pt x="490048" y="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56172" y="3616750"/>
        <a:ext cx="52727" cy="52727"/>
      </dsp:txXfrm>
    </dsp:sp>
    <dsp:sp modelId="{38BAA88D-68B7-4682-8492-E49CEA4BD88C}">
      <dsp:nvSpPr>
        <dsp:cNvPr id="0" name=""/>
        <dsp:cNvSpPr/>
      </dsp:nvSpPr>
      <dsp:spPr>
        <a:xfrm>
          <a:off x="1497223" y="2709333"/>
          <a:ext cx="490048" cy="1400671"/>
        </a:xfrm>
        <a:custGeom>
          <a:avLst/>
          <a:gdLst/>
          <a:ahLst/>
          <a:cxnLst/>
          <a:rect l="0" t="0" r="0" b="0"/>
          <a:pathLst>
            <a:path>
              <a:moveTo>
                <a:pt x="0" y="0"/>
              </a:moveTo>
              <a:lnTo>
                <a:pt x="245024" y="0"/>
              </a:lnTo>
              <a:lnTo>
                <a:pt x="245024" y="1400671"/>
              </a:lnTo>
              <a:lnTo>
                <a:pt x="490048" y="1400671"/>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1705149" y="3372571"/>
        <a:ext cx="74196" cy="74196"/>
      </dsp:txXfrm>
    </dsp:sp>
    <dsp:sp modelId="{589106B0-EE4D-4B01-9D76-CB4898B96042}">
      <dsp:nvSpPr>
        <dsp:cNvPr id="0" name=""/>
        <dsp:cNvSpPr/>
      </dsp:nvSpPr>
      <dsp:spPr>
        <a:xfrm>
          <a:off x="4437512" y="1308662"/>
          <a:ext cx="490048" cy="933780"/>
        </a:xfrm>
        <a:custGeom>
          <a:avLst/>
          <a:gdLst/>
          <a:ahLst/>
          <a:cxnLst/>
          <a:rect l="0" t="0" r="0" b="0"/>
          <a:pathLst>
            <a:path>
              <a:moveTo>
                <a:pt x="0" y="0"/>
              </a:moveTo>
              <a:lnTo>
                <a:pt x="245024" y="0"/>
              </a:lnTo>
              <a:lnTo>
                <a:pt x="245024" y="933780"/>
              </a:lnTo>
              <a:lnTo>
                <a:pt x="490048" y="93378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56172" y="1749188"/>
        <a:ext cx="52727" cy="52727"/>
      </dsp:txXfrm>
    </dsp:sp>
    <dsp:sp modelId="{80AC030F-613F-4315-966F-5877560A2E55}">
      <dsp:nvSpPr>
        <dsp:cNvPr id="0" name=""/>
        <dsp:cNvSpPr/>
      </dsp:nvSpPr>
      <dsp:spPr>
        <a:xfrm>
          <a:off x="4437512" y="1262942"/>
          <a:ext cx="490048" cy="91440"/>
        </a:xfrm>
        <a:custGeom>
          <a:avLst/>
          <a:gdLst/>
          <a:ahLst/>
          <a:cxnLst/>
          <a:rect l="0" t="0" r="0" b="0"/>
          <a:pathLst>
            <a:path>
              <a:moveTo>
                <a:pt x="0" y="45720"/>
              </a:moveTo>
              <a:lnTo>
                <a:pt x="490048" y="4572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70285" y="1296411"/>
        <a:ext cx="24502" cy="24502"/>
      </dsp:txXfrm>
    </dsp:sp>
    <dsp:sp modelId="{7A113E55-338C-48E8-AEDD-55838C5C2FDE}">
      <dsp:nvSpPr>
        <dsp:cNvPr id="0" name=""/>
        <dsp:cNvSpPr/>
      </dsp:nvSpPr>
      <dsp:spPr>
        <a:xfrm>
          <a:off x="4437512" y="374881"/>
          <a:ext cx="490048" cy="933780"/>
        </a:xfrm>
        <a:custGeom>
          <a:avLst/>
          <a:gdLst/>
          <a:ahLst/>
          <a:cxnLst/>
          <a:rect l="0" t="0" r="0" b="0"/>
          <a:pathLst>
            <a:path>
              <a:moveTo>
                <a:pt x="0" y="933780"/>
              </a:moveTo>
              <a:lnTo>
                <a:pt x="245024" y="933780"/>
              </a:lnTo>
              <a:lnTo>
                <a:pt x="245024" y="0"/>
              </a:lnTo>
              <a:lnTo>
                <a:pt x="490048" y="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4656172" y="815407"/>
        <a:ext cx="52727" cy="52727"/>
      </dsp:txXfrm>
    </dsp:sp>
    <dsp:sp modelId="{710674EE-81A7-44F9-A4AC-05A40FD6F456}">
      <dsp:nvSpPr>
        <dsp:cNvPr id="0" name=""/>
        <dsp:cNvSpPr/>
      </dsp:nvSpPr>
      <dsp:spPr>
        <a:xfrm>
          <a:off x="1497223" y="1308662"/>
          <a:ext cx="490048" cy="1400671"/>
        </a:xfrm>
        <a:custGeom>
          <a:avLst/>
          <a:gdLst/>
          <a:ahLst/>
          <a:cxnLst/>
          <a:rect l="0" t="0" r="0" b="0"/>
          <a:pathLst>
            <a:path>
              <a:moveTo>
                <a:pt x="0" y="1400671"/>
              </a:moveTo>
              <a:lnTo>
                <a:pt x="245024" y="1400671"/>
              </a:lnTo>
              <a:lnTo>
                <a:pt x="245024" y="0"/>
              </a:lnTo>
              <a:lnTo>
                <a:pt x="490048" y="0"/>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1705149" y="1971899"/>
        <a:ext cx="74196" cy="74196"/>
      </dsp:txXfrm>
    </dsp:sp>
    <dsp:sp modelId="{9B969881-6B74-4D57-9551-BDC5CBB8B1C7}">
      <dsp:nvSpPr>
        <dsp:cNvPr id="0" name=""/>
        <dsp:cNvSpPr/>
      </dsp:nvSpPr>
      <dsp:spPr>
        <a:xfrm rot="16200000">
          <a:off x="-842143" y="2335821"/>
          <a:ext cx="3931708" cy="74702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اندام های گیاهان</a:t>
          </a:r>
          <a:endParaRPr lang="fa-IR" sz="3400" kern="1200" dirty="0">
            <a:cs typeface="B Titr" panose="00000700000000000000" pitchFamily="2" charset="-78"/>
          </a:endParaRPr>
        </a:p>
      </dsp:txBody>
      <dsp:txXfrm>
        <a:off x="-842143" y="2335821"/>
        <a:ext cx="3931708" cy="747024"/>
      </dsp:txXfrm>
    </dsp:sp>
    <dsp:sp modelId="{13B40C7C-BB36-4878-B84A-AB227CEA7F66}">
      <dsp:nvSpPr>
        <dsp:cNvPr id="0" name=""/>
        <dsp:cNvSpPr/>
      </dsp:nvSpPr>
      <dsp:spPr>
        <a:xfrm>
          <a:off x="1987271" y="935150"/>
          <a:ext cx="2450240" cy="747024"/>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رویشی</a:t>
          </a:r>
          <a:endParaRPr lang="fa-IR" sz="3400" kern="1200" dirty="0">
            <a:cs typeface="B Titr" panose="00000700000000000000" pitchFamily="2" charset="-78"/>
          </a:endParaRPr>
        </a:p>
      </dsp:txBody>
      <dsp:txXfrm>
        <a:off x="1987271" y="935150"/>
        <a:ext cx="2450240" cy="747024"/>
      </dsp:txXfrm>
    </dsp:sp>
    <dsp:sp modelId="{2E488DD3-A20E-49CA-A7BB-BCC7DEEE99ED}">
      <dsp:nvSpPr>
        <dsp:cNvPr id="0" name=""/>
        <dsp:cNvSpPr/>
      </dsp:nvSpPr>
      <dsp:spPr>
        <a:xfrm>
          <a:off x="4927560" y="1369"/>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ریشه</a:t>
          </a:r>
          <a:endParaRPr lang="fa-IR" sz="3400" kern="1200" dirty="0">
            <a:cs typeface="B Titr" panose="00000700000000000000" pitchFamily="2" charset="-78"/>
          </a:endParaRPr>
        </a:p>
      </dsp:txBody>
      <dsp:txXfrm>
        <a:off x="4927560" y="1369"/>
        <a:ext cx="2450240" cy="747024"/>
      </dsp:txXfrm>
    </dsp:sp>
    <dsp:sp modelId="{2EA03BF5-5FE4-48A7-8784-AC8C437DB044}">
      <dsp:nvSpPr>
        <dsp:cNvPr id="0" name=""/>
        <dsp:cNvSpPr/>
      </dsp:nvSpPr>
      <dsp:spPr>
        <a:xfrm>
          <a:off x="4927560" y="935150"/>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ساقه </a:t>
          </a:r>
          <a:endParaRPr lang="fa-IR" sz="3400" kern="1200" dirty="0">
            <a:cs typeface="B Titr" panose="00000700000000000000" pitchFamily="2" charset="-78"/>
          </a:endParaRPr>
        </a:p>
      </dsp:txBody>
      <dsp:txXfrm>
        <a:off x="4927560" y="935150"/>
        <a:ext cx="2450240" cy="747024"/>
      </dsp:txXfrm>
    </dsp:sp>
    <dsp:sp modelId="{EB7E07CC-0783-437D-B7CD-25C3C298912A}">
      <dsp:nvSpPr>
        <dsp:cNvPr id="0" name=""/>
        <dsp:cNvSpPr/>
      </dsp:nvSpPr>
      <dsp:spPr>
        <a:xfrm>
          <a:off x="4927560" y="1868930"/>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برگ</a:t>
          </a:r>
          <a:endParaRPr lang="fa-IR" sz="3400" kern="1200" dirty="0">
            <a:cs typeface="B Titr" panose="00000700000000000000" pitchFamily="2" charset="-78"/>
          </a:endParaRPr>
        </a:p>
      </dsp:txBody>
      <dsp:txXfrm>
        <a:off x="4927560" y="1868930"/>
        <a:ext cx="2450240" cy="747024"/>
      </dsp:txXfrm>
    </dsp:sp>
    <dsp:sp modelId="{5CFF0ADD-E129-4E1A-9586-5EBDCA55BB47}">
      <dsp:nvSpPr>
        <dsp:cNvPr id="0" name=""/>
        <dsp:cNvSpPr/>
      </dsp:nvSpPr>
      <dsp:spPr>
        <a:xfrm>
          <a:off x="1987271" y="3736492"/>
          <a:ext cx="2450240" cy="747024"/>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زایشی</a:t>
          </a:r>
          <a:endParaRPr lang="fa-IR" sz="3400" kern="1200" dirty="0">
            <a:cs typeface="B Titr" panose="00000700000000000000" pitchFamily="2" charset="-78"/>
          </a:endParaRPr>
        </a:p>
      </dsp:txBody>
      <dsp:txXfrm>
        <a:off x="1987271" y="3736492"/>
        <a:ext cx="2450240" cy="747024"/>
      </dsp:txXfrm>
    </dsp:sp>
    <dsp:sp modelId="{3A7D33AF-3466-4E31-A08D-84357361B327}">
      <dsp:nvSpPr>
        <dsp:cNvPr id="0" name=""/>
        <dsp:cNvSpPr/>
      </dsp:nvSpPr>
      <dsp:spPr>
        <a:xfrm>
          <a:off x="4927560" y="2802711"/>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گل</a:t>
          </a:r>
          <a:endParaRPr lang="fa-IR" sz="3400" kern="1200" dirty="0">
            <a:cs typeface="B Titr" panose="00000700000000000000" pitchFamily="2" charset="-78"/>
          </a:endParaRPr>
        </a:p>
      </dsp:txBody>
      <dsp:txXfrm>
        <a:off x="4927560" y="2802711"/>
        <a:ext cx="2450240" cy="747024"/>
      </dsp:txXfrm>
    </dsp:sp>
    <dsp:sp modelId="{9A5E46CA-77E1-438B-85B1-67912059BF41}">
      <dsp:nvSpPr>
        <dsp:cNvPr id="0" name=""/>
        <dsp:cNvSpPr/>
      </dsp:nvSpPr>
      <dsp:spPr>
        <a:xfrm>
          <a:off x="4927560" y="3736492"/>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میوه</a:t>
          </a:r>
          <a:endParaRPr lang="fa-IR" sz="3400" kern="1200" dirty="0">
            <a:cs typeface="B Titr" panose="00000700000000000000" pitchFamily="2" charset="-78"/>
          </a:endParaRPr>
        </a:p>
      </dsp:txBody>
      <dsp:txXfrm>
        <a:off x="4927560" y="3736492"/>
        <a:ext cx="2450240" cy="747024"/>
      </dsp:txXfrm>
    </dsp:sp>
    <dsp:sp modelId="{2F092D6E-420A-4B69-8F72-837AF022EAE9}">
      <dsp:nvSpPr>
        <dsp:cNvPr id="0" name=""/>
        <dsp:cNvSpPr/>
      </dsp:nvSpPr>
      <dsp:spPr>
        <a:xfrm>
          <a:off x="4927560" y="4670273"/>
          <a:ext cx="2450240" cy="747024"/>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fa-IR" sz="3400" kern="1200" dirty="0" smtClean="0">
              <a:cs typeface="B Titr" panose="00000700000000000000" pitchFamily="2" charset="-78"/>
            </a:rPr>
            <a:t>دانه</a:t>
          </a:r>
          <a:endParaRPr lang="fa-IR" sz="3400" kern="1200" dirty="0">
            <a:cs typeface="B Titr" panose="00000700000000000000" pitchFamily="2" charset="-78"/>
          </a:endParaRPr>
        </a:p>
      </dsp:txBody>
      <dsp:txXfrm>
        <a:off x="4927560" y="4670273"/>
        <a:ext cx="2450240" cy="747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B7C3C-23C7-485C-850A-CBC341BA6ED5}" type="datetime8">
              <a:rPr lang="fa-IR" smtClean="0"/>
              <a:t>آوريل 18، 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50811D-8B65-442D-9280-97C425E7FB57}" type="slidenum">
              <a:rPr lang="en-US" smtClean="0"/>
              <a:t>‹#›</a:t>
            </a:fld>
            <a:endParaRPr lang="en-US"/>
          </a:p>
        </p:txBody>
      </p:sp>
    </p:spTree>
    <p:extLst>
      <p:ext uri="{BB962C8B-B14F-4D97-AF65-F5344CB8AC3E}">
        <p14:creationId xmlns:p14="http://schemas.microsoft.com/office/powerpoint/2010/main" val="42506971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5B6FE6B-4ED0-478C-A493-0B8FF0E116D6}" type="datetime8">
              <a:rPr lang="fa-IR" smtClean="0"/>
              <a:t>آوريل 18، 20</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42B3E0E-704A-471E-8F72-CD3969882ED5}" type="slidenum">
              <a:rPr lang="fa-IR" smtClean="0"/>
              <a:t>‹#›</a:t>
            </a:fld>
            <a:endParaRPr lang="fa-IR"/>
          </a:p>
        </p:txBody>
      </p:sp>
    </p:spTree>
    <p:extLst>
      <p:ext uri="{BB962C8B-B14F-4D97-AF65-F5344CB8AC3E}">
        <p14:creationId xmlns:p14="http://schemas.microsoft.com/office/powerpoint/2010/main" val="915653425"/>
      </p:ext>
    </p:extLst>
  </p:cSld>
  <p:clrMap bg1="lt1" tx1="dk1" bg2="lt2" tx2="dk2" accent1="accent1" accent2="accent2" accent3="accent3" accent4="accent4" accent5="accent5" accent6="accent6" hlink="hlink" folHlink="folHlink"/>
  <p:hf hdr="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2B3E0E-704A-471E-8F72-CD3969882ED5}" type="slidenum">
              <a:rPr lang="fa-IR" smtClean="0"/>
              <a:t>1</a:t>
            </a:fld>
            <a:endParaRPr lang="fa-IR"/>
          </a:p>
        </p:txBody>
      </p:sp>
      <p:sp>
        <p:nvSpPr>
          <p:cNvPr id="5" name="Date Placeholder 4"/>
          <p:cNvSpPr>
            <a:spLocks noGrp="1"/>
          </p:cNvSpPr>
          <p:nvPr>
            <p:ph type="dt" idx="11"/>
          </p:nvPr>
        </p:nvSpPr>
        <p:spPr/>
        <p:txBody>
          <a:bodyPr/>
          <a:lstStyle/>
          <a:p>
            <a:fld id="{389C48E5-536E-4834-BF70-8536DD7F2593}" type="datetime8">
              <a:rPr lang="fa-IR" smtClean="0"/>
              <a:t>آوريل 18، 20</a:t>
            </a:fld>
            <a:endParaRPr lang="fa-IR"/>
          </a:p>
        </p:txBody>
      </p:sp>
      <p:sp>
        <p:nvSpPr>
          <p:cNvPr id="6" name="Footer Placeholder 5"/>
          <p:cNvSpPr>
            <a:spLocks noGrp="1"/>
          </p:cNvSpPr>
          <p:nvPr>
            <p:ph type="ftr" sz="quarter" idx="12"/>
          </p:nvPr>
        </p:nvSpPr>
        <p:spPr/>
        <p:txBody>
          <a:bodyPr/>
          <a:lstStyle/>
          <a:p>
            <a:endParaRPr lang="fa-IR"/>
          </a:p>
        </p:txBody>
      </p:sp>
    </p:spTree>
    <p:extLst>
      <p:ext uri="{BB962C8B-B14F-4D97-AF65-F5344CB8AC3E}">
        <p14:creationId xmlns:p14="http://schemas.microsoft.com/office/powerpoint/2010/main" val="3064594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E2338F6A-7CA8-4FD3-8E69-E7283E20566F}" type="datetime10">
              <a:rPr lang="fa-IR" smtClean="0"/>
              <a:t>شنبه، آوريل 18، 2020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DBE5BC-633C-439F-9D8E-CEF024EF3C1D}" type="datetime10">
              <a:rPr lang="fa-IR" smtClean="0"/>
              <a:t>شنبه، آوريل 18، 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305B0-503F-412B-9F09-B8E05DA90B62}"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1E33-CD3E-4F6B-98ED-E03B537ED38B}"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EFD1E-3695-4148-A9FA-22BAC572CCE7}"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FA1E07F-A876-4FF9-93D4-CA2727527F6A}" type="datetime10">
              <a:rPr lang="fa-IR" smtClean="0"/>
              <a:t>شنبه، آوريل 18، 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65BEE34-103E-45EA-9E51-6141EEF7D08D}" type="datetime10">
              <a:rPr lang="fa-IR" smtClean="0"/>
              <a:t>شنبه، آوريل 18، 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94A6B4-64DF-4205-9A98-8DABB2A42046}"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835B58-3EF8-4677-B9CE-437D9D5B6603}"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12EAC7-1F8F-48E4-A6E4-66011E9927C5}"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35D00E-7265-4567-A306-069ACCDEFF3A}" type="datetime10">
              <a:rPr lang="fa-IR" smtClean="0"/>
              <a:t>شنبه، آوريل 18، 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E4DD9A-372F-4133-BD4D-A408E1C99109}" type="datetime10">
              <a:rPr lang="fa-IR" smtClean="0"/>
              <a:t>شنبه، آوريل 18، 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93F2F5-7CEA-4925-A62C-97BDDB50E223}" type="datetime10">
              <a:rPr lang="fa-IR" smtClean="0"/>
              <a:t>شنبه، آوريل 18، 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5D09B9-C9DB-431F-9D23-7982DF704316}" type="datetime10">
              <a:rPr lang="fa-IR" smtClean="0"/>
              <a:t>شنبه، آوريل 18، 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04490-5AA5-4DA3-8F04-0B9FA054661E}" type="datetime10">
              <a:rPr lang="fa-IR" smtClean="0"/>
              <a:t>شنبه، آوريل 18، 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1C764-E656-4144-BCF7-4D70016831FB}" type="datetime10">
              <a:rPr lang="fa-IR" smtClean="0"/>
              <a:t>شنبه، آوريل 18، 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7BF00-1644-40F4-8D0B-973EA8B8ACDD}" type="datetime10">
              <a:rPr lang="fa-IR" smtClean="0"/>
              <a:t>شنبه، آوريل 18، 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C4BDC1C9-97FC-4330-9B92-13FE4950601C}" type="datetime10">
              <a:rPr lang="fa-IR" smtClean="0"/>
              <a:t>شنبه، آوريل 18، 2020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29.xml"/><Relationship Id="rId11" Type="http://schemas.openxmlformats.org/officeDocument/2006/relationships/slide" Target="slide46.xml"/><Relationship Id="rId5" Type="http://schemas.openxmlformats.org/officeDocument/2006/relationships/slide" Target="slide24.xml"/><Relationship Id="rId10" Type="http://schemas.openxmlformats.org/officeDocument/2006/relationships/slide" Target="slide32.xml"/><Relationship Id="rId4" Type="http://schemas.openxmlformats.org/officeDocument/2006/relationships/slide" Target="slide2.xml"/><Relationship Id="rId9" Type="http://schemas.openxmlformats.org/officeDocument/2006/relationships/slide" Target="slide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56308"/>
            <a:ext cx="8001000" cy="2971801"/>
          </a:xfrm>
        </p:spPr>
        <p:txBody>
          <a:bodyPr>
            <a:normAutofit fontScale="90000"/>
          </a:bodyPr>
          <a:lstStyle/>
          <a:p>
            <a:pPr algn="ctr">
              <a:lnSpc>
                <a:spcPct val="120000"/>
              </a:lnSpc>
            </a:pPr>
            <a:r>
              <a:rPr lang="fa-IR" sz="6000"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t>علوم پنجم دبستان</a:t>
            </a:r>
            <a:r>
              <a:rPr lang="fa-IR"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t/>
            </a:r>
            <a:br>
              <a:rPr lang="fa-IR"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br>
            <a:r>
              <a:rPr lang="fa-IR"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t/>
            </a:r>
            <a:br>
              <a:rPr lang="fa-IR"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br>
            <a:r>
              <a:rPr lang="fa-IR" sz="3200"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t>درس دوازدهم:</a:t>
            </a:r>
            <a:br>
              <a:rPr lang="fa-IR" sz="3200"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br>
            <a:r>
              <a:rPr lang="fa-IR" sz="3200" b="1" cap="none" dirty="0" smtClean="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rPr>
              <a:t>از ریشه تا برگ</a:t>
            </a:r>
            <a:endParaRPr lang="fa-IR" b="1" cap="none" dirty="0">
              <a:ln w="12700">
                <a:solidFill>
                  <a:schemeClr val="bg2">
                    <a:lumMod val="75000"/>
                  </a:schemeClr>
                </a:solidFill>
                <a:prstDash val="solid"/>
              </a:ln>
              <a:solidFill>
                <a:schemeClr val="accent5"/>
              </a:solidFill>
              <a:effectLst>
                <a:outerShdw dist="38100" dir="2640000" algn="bl" rotWithShape="0">
                  <a:schemeClr val="tx2">
                    <a:lumMod val="75000"/>
                  </a:schemeClr>
                </a:outerShdw>
                <a:reflection blurRad="6350" stA="55000" endA="50" endPos="85000" dist="60007" dir="5400000" sy="-100000" algn="bl" rotWithShape="0"/>
              </a:effectLst>
              <a:cs typeface="B Titr" panose="00000700000000000000" pitchFamily="2" charset="-78"/>
            </a:endParaRPr>
          </a:p>
        </p:txBody>
      </p:sp>
      <p:pic>
        <p:nvPicPr>
          <p:cNvPr id="6"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270" y="0"/>
            <a:ext cx="609600" cy="609600"/>
          </a:xfrm>
          <a:prstGeom prst="rect">
            <a:avLst/>
          </a:prstGeom>
        </p:spPr>
      </p:pic>
      <p:sp>
        <p:nvSpPr>
          <p:cNvPr id="3" name="Date Placeholder 2"/>
          <p:cNvSpPr>
            <a:spLocks noGrp="1"/>
          </p:cNvSpPr>
          <p:nvPr>
            <p:ph type="dt" sz="half" idx="10"/>
          </p:nvPr>
        </p:nvSpPr>
        <p:spPr>
          <a:xfrm>
            <a:off x="9324304" y="5509306"/>
            <a:ext cx="1750771" cy="569522"/>
          </a:xfrm>
        </p:spPr>
        <p:txBody>
          <a:bodyPr/>
          <a:lstStyle/>
          <a:p>
            <a:pPr algn="ctr"/>
            <a:fld id="{0EEAF4EB-B7E0-4FC1-9151-9CC39BF764BE}" type="datetime10">
              <a:rPr lang="fa-IR" sz="1400" b="1" smtClean="0"/>
              <a:t>شنبه، آوريل 18، 2020</a:t>
            </a:fld>
            <a:endParaRPr lang="en-US" sz="14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083809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45736">
            <a:off x="194413" y="902203"/>
            <a:ext cx="2397253" cy="2123658"/>
          </a:xfrm>
          <a:prstGeom prst="rect">
            <a:avLst/>
          </a:prstGeom>
          <a:ln w="57150"/>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fa-IR" sz="2200" dirty="0" smtClean="0">
                <a:cs typeface="B Titr" panose="00000700000000000000" pitchFamily="2" charset="-78"/>
              </a:rPr>
              <a:t>گیاهان موجودات پرارزشی هستند که می توانند نور خورشید را جذب  و به کمک مواد، آب و کربن دی اکسید غذاسازی کنند.</a:t>
            </a:r>
            <a:endParaRPr lang="fa-IR" sz="2200" dirty="0">
              <a:cs typeface="B Titr" panose="00000700000000000000" pitchFamily="2" charset="-78"/>
            </a:endParaRPr>
          </a:p>
        </p:txBody>
      </p:sp>
      <p:sp>
        <p:nvSpPr>
          <p:cNvPr id="3" name="TextBox 2"/>
          <p:cNvSpPr txBox="1"/>
          <p:nvPr/>
        </p:nvSpPr>
        <p:spPr>
          <a:xfrm rot="333100">
            <a:off x="7861657" y="372922"/>
            <a:ext cx="2231320" cy="2123658"/>
          </a:xfrm>
          <a:prstGeom prst="rect">
            <a:avLst/>
          </a:prstGeom>
          <a:ln w="57150"/>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fa-IR" sz="2200" dirty="0" smtClean="0">
                <a:cs typeface="B Titr" panose="00000700000000000000" pitchFamily="2" charset="-78"/>
              </a:rPr>
              <a:t>جانوران توان غذاسازی ندارند، به همین دلیل زندگی بیش تر جانوران روی کره زمین به  گیاهان وابسته است</a:t>
            </a:r>
            <a:endParaRPr lang="fa-IR" sz="22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3004067" y="490277"/>
            <a:ext cx="4598027" cy="5368508"/>
          </a:xfrm>
          <a:prstGeom prst="rect">
            <a:avLst/>
          </a:prstGeom>
        </p:spPr>
      </p:pic>
      <p:pic>
        <p:nvPicPr>
          <p:cNvPr id="5" name="Picture 4"/>
          <p:cNvPicPr>
            <a:picLocks noChangeAspect="1"/>
          </p:cNvPicPr>
          <p:nvPr/>
        </p:nvPicPr>
        <p:blipFill>
          <a:blip r:embed="rId3"/>
          <a:stretch>
            <a:fillRect/>
          </a:stretch>
        </p:blipFill>
        <p:spPr>
          <a:xfrm>
            <a:off x="7885043" y="2632691"/>
            <a:ext cx="4306957" cy="4225309"/>
          </a:xfrm>
          <a:prstGeom prst="rect">
            <a:avLst/>
          </a:prstGeom>
        </p:spPr>
      </p:pic>
      <p:sp>
        <p:nvSpPr>
          <p:cNvPr id="6" name="Date Placeholder 5"/>
          <p:cNvSpPr>
            <a:spLocks noGrp="1"/>
          </p:cNvSpPr>
          <p:nvPr>
            <p:ph type="dt" sz="half" idx="10"/>
          </p:nvPr>
        </p:nvSpPr>
        <p:spPr/>
        <p:txBody>
          <a:bodyPr/>
          <a:lstStyle/>
          <a:p>
            <a:fld id="{F9B930A7-CECC-4427-8FA3-37ED7D48C7FD}"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47718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403" y="860554"/>
            <a:ext cx="6709632" cy="904863"/>
          </a:xfrm>
          <a:prstGeom prst="rect">
            <a:avLst/>
          </a:prstGeom>
        </p:spPr>
        <p:txBody>
          <a:bodyPr wrap="square">
            <a:spAutoFit/>
          </a:bodyPr>
          <a:lstStyle/>
          <a:p>
            <a:pPr marL="342900" indent="-342900">
              <a:lnSpc>
                <a:spcPct val="120000"/>
              </a:lnSpc>
              <a:spcBef>
                <a:spcPts val="600"/>
              </a:spcBef>
              <a:spcAft>
                <a:spcPts val="600"/>
              </a:spcAft>
              <a:buFontTx/>
              <a:buChar char="-"/>
            </a:pPr>
            <a:r>
              <a:rPr lang="fa-IR" sz="2200" dirty="0" smtClean="0">
                <a:cs typeface="B Titr" panose="00000700000000000000" pitchFamily="2" charset="-78"/>
              </a:rPr>
              <a:t>اولین </a:t>
            </a:r>
            <a:r>
              <a:rPr lang="fa-IR" sz="2200" dirty="0">
                <a:cs typeface="B Titr" panose="00000700000000000000" pitchFamily="2" charset="-78"/>
              </a:rPr>
              <a:t>قسمتی که پس از جوانه زدن دانه ها از آن ها خارج می شود، ریشه است. </a:t>
            </a:r>
            <a:endParaRPr lang="fa-IR" sz="2200" dirty="0" smtClean="0">
              <a:cs typeface="B Titr" panose="00000700000000000000" pitchFamily="2" charset="-78"/>
            </a:endParaRPr>
          </a:p>
        </p:txBody>
      </p:sp>
      <p:sp>
        <p:nvSpPr>
          <p:cNvPr id="5" name="Rectangle 4"/>
          <p:cNvSpPr/>
          <p:nvPr/>
        </p:nvSpPr>
        <p:spPr>
          <a:xfrm>
            <a:off x="-96657" y="204989"/>
            <a:ext cx="2743060" cy="2215991"/>
          </a:xfrm>
          <a:prstGeom prst="rect">
            <a:avLst/>
          </a:prstGeom>
        </p:spPr>
        <p:txBody>
          <a:bodyPr wrap="none">
            <a:spAutoFit/>
            <a:scene3d>
              <a:camera prst="perspectiveContrastingRightFacing"/>
              <a:lightRig rig="threePt" dir="t"/>
            </a:scene3d>
          </a:bodyPr>
          <a:lstStyle/>
          <a:p>
            <a:pPr>
              <a:lnSpc>
                <a:spcPct val="120000"/>
              </a:lnSpc>
            </a:pPr>
            <a:r>
              <a:rPr lang="fa-IR" sz="115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60000" endA="900" endPos="58000" dir="5400000" sy="-100000" algn="bl" rotWithShape="0"/>
                </a:effectLst>
                <a:cs typeface="B Titr" panose="00000700000000000000" pitchFamily="2" charset="-78"/>
              </a:rPr>
              <a:t>ریشه</a:t>
            </a:r>
            <a:endParaRPr lang="fa-IR" sz="11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60000" endA="900" endPos="58000" dir="5400000" sy="-100000" algn="bl" rotWithShape="0"/>
              </a:effectLst>
              <a:cs typeface="B Titr" panose="00000700000000000000" pitchFamily="2" charset="-78"/>
            </a:endParaRPr>
          </a:p>
        </p:txBody>
      </p:sp>
      <p:pic>
        <p:nvPicPr>
          <p:cNvPr id="6" name="Picture 5"/>
          <p:cNvPicPr>
            <a:picLocks noChangeAspect="1"/>
          </p:cNvPicPr>
          <p:nvPr/>
        </p:nvPicPr>
        <p:blipFill>
          <a:blip r:embed="rId2"/>
          <a:stretch>
            <a:fillRect/>
          </a:stretch>
        </p:blipFill>
        <p:spPr>
          <a:xfrm>
            <a:off x="1528762" y="2116054"/>
            <a:ext cx="6051481" cy="4288451"/>
          </a:xfrm>
          <a:prstGeom prst="rect">
            <a:avLst/>
          </a:prstGeom>
        </p:spPr>
      </p:pic>
      <p:sp>
        <p:nvSpPr>
          <p:cNvPr id="3" name="Date Placeholder 2"/>
          <p:cNvSpPr>
            <a:spLocks noGrp="1"/>
          </p:cNvSpPr>
          <p:nvPr>
            <p:ph type="dt" sz="half" idx="10"/>
          </p:nvPr>
        </p:nvSpPr>
        <p:spPr/>
        <p:txBody>
          <a:bodyPr/>
          <a:lstStyle/>
          <a:p>
            <a:fld id="{3CC7827B-117F-43CB-AA0C-4C32EC299BCD}"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6268097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6731" y="308532"/>
            <a:ext cx="6096000" cy="1311128"/>
          </a:xfrm>
          <a:prstGeom prst="rect">
            <a:avLst/>
          </a:prstGeom>
        </p:spPr>
        <p:txBody>
          <a:bodyPr>
            <a:spAutoFit/>
          </a:bodyPr>
          <a:lstStyle/>
          <a:p>
            <a:pPr marL="342900" lvl="0" indent="-342900">
              <a:lnSpc>
                <a:spcPct val="120000"/>
              </a:lnSpc>
              <a:spcBef>
                <a:spcPts val="600"/>
              </a:spcBef>
              <a:spcAft>
                <a:spcPts val="600"/>
              </a:spcAft>
              <a:buFontTx/>
              <a:buChar char="-"/>
            </a:pPr>
            <a:r>
              <a:rPr lang="fa-IR" sz="2200" dirty="0">
                <a:solidFill>
                  <a:prstClr val="black"/>
                </a:solidFill>
                <a:cs typeface="B Titr" panose="00000700000000000000" pitchFamily="2" charset="-78"/>
              </a:rPr>
              <a:t>نزدیک نوک ریشه، رشته های نازک ظریف و مو مانند به نام تارهای کشنده  وجود دارد که از یک لایه سلولی ساخته شده اند و مسئول جذب املاح هستند.</a:t>
            </a: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675861" y="1518812"/>
            <a:ext cx="4837043" cy="4801185"/>
          </a:xfrm>
          <a:prstGeom prst="rect">
            <a:avLst/>
          </a:prstGeom>
        </p:spPr>
      </p:pic>
      <p:sp>
        <p:nvSpPr>
          <p:cNvPr id="4" name="Date Placeholder 3"/>
          <p:cNvSpPr>
            <a:spLocks noGrp="1"/>
          </p:cNvSpPr>
          <p:nvPr>
            <p:ph type="dt" sz="half" idx="10"/>
          </p:nvPr>
        </p:nvSpPr>
        <p:spPr/>
        <p:txBody>
          <a:bodyPr/>
          <a:lstStyle/>
          <a:p>
            <a:fld id="{A60AA348-1862-4F05-AA49-21A1DCAD0D76}"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8986554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8243" y="1218582"/>
            <a:ext cx="6096000" cy="1717393"/>
          </a:xfrm>
          <a:prstGeom prst="rect">
            <a:avLst/>
          </a:prstGeom>
        </p:spPr>
        <p:txBody>
          <a:bodyPr>
            <a:spAutoFit/>
          </a:bodyPr>
          <a:lstStyle/>
          <a:p>
            <a:pPr marL="342900" lvl="0" indent="-342900">
              <a:lnSpc>
                <a:spcPct val="120000"/>
              </a:lnSpc>
              <a:spcBef>
                <a:spcPts val="600"/>
              </a:spcBef>
              <a:spcAft>
                <a:spcPts val="600"/>
              </a:spcAft>
              <a:buFontTx/>
              <a:buChar char="-"/>
            </a:pPr>
            <a:r>
              <a:rPr lang="fa-IR" sz="2200" dirty="0">
                <a:solidFill>
                  <a:prstClr val="black"/>
                </a:solidFill>
                <a:cs typeface="B Titr" panose="00000700000000000000" pitchFamily="2" charset="-78"/>
              </a:rPr>
              <a:t>هنگام جابه جا کردن گل از یک گلدان به گلدان دیگر یا باغچه، برای آن که ریشه گیاه قطع نشود و تارهای کشنده آسیب نبیند، باید آنها را همراه خاک گلدان به باغچه منتقل کرد.</a:t>
            </a:r>
          </a:p>
        </p:txBody>
      </p:sp>
      <p:pic>
        <p:nvPicPr>
          <p:cNvPr id="3" name="Picture 2"/>
          <p:cNvPicPr>
            <a:picLocks noChangeAspect="1"/>
          </p:cNvPicPr>
          <p:nvPr/>
        </p:nvPicPr>
        <p:blipFill>
          <a:blip r:embed="rId2"/>
          <a:stretch>
            <a:fillRect/>
          </a:stretch>
        </p:blipFill>
        <p:spPr>
          <a:xfrm>
            <a:off x="119069" y="977759"/>
            <a:ext cx="2889174" cy="5357155"/>
          </a:xfrm>
          <a:prstGeom prst="rect">
            <a:avLst/>
          </a:prstGeom>
        </p:spPr>
      </p:pic>
      <p:sp>
        <p:nvSpPr>
          <p:cNvPr id="4" name="Date Placeholder 3"/>
          <p:cNvSpPr>
            <a:spLocks noGrp="1"/>
          </p:cNvSpPr>
          <p:nvPr>
            <p:ph type="dt" sz="half" idx="10"/>
          </p:nvPr>
        </p:nvSpPr>
        <p:spPr/>
        <p:txBody>
          <a:bodyPr/>
          <a:lstStyle/>
          <a:p>
            <a:fld id="{C008F5B9-9DF8-490A-8211-262AA9258A3B}"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9109934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67" y="719808"/>
            <a:ext cx="6122503" cy="3102388"/>
          </a:xfrm>
          <a:prstGeom prst="rect">
            <a:avLst/>
          </a:prstGeom>
        </p:spPr>
        <p:txBody>
          <a:bodyPr wrap="square">
            <a:spAutoFit/>
            <a:scene3d>
              <a:camera prst="orthographicFront"/>
              <a:lightRig rig="threePt" dir="t"/>
            </a:scene3d>
            <a:sp3d extrusionH="57150">
              <a:bevelT w="38100" h="38100" prst="relaxedInset"/>
            </a:sp3d>
          </a:bodyPr>
          <a:lstStyle/>
          <a:p>
            <a:pPr>
              <a:lnSpc>
                <a:spcPct val="120000"/>
              </a:lnSpc>
              <a:spcBef>
                <a:spcPts val="600"/>
              </a:spcBef>
              <a:spcAft>
                <a:spcPts val="600"/>
              </a:spcAft>
            </a:pPr>
            <a:r>
              <a:rPr lang="fa-IR" sz="2800" dirty="0">
                <a:solidFill>
                  <a:srgbClr val="7030A0"/>
                </a:solidFill>
                <a:effectLst>
                  <a:reflection blurRad="6350" stA="60000" endA="900" endPos="58000" dir="5400000" sy="-100000" algn="bl" rotWithShape="0"/>
                </a:effectLst>
                <a:cs typeface="B Titr" panose="00000700000000000000" pitchFamily="2" charset="-78"/>
              </a:rPr>
              <a:t>وظایف ریشه</a:t>
            </a:r>
          </a:p>
          <a:p>
            <a:pPr algn="r">
              <a:lnSpc>
                <a:spcPct val="120000"/>
              </a:lnSpc>
              <a:spcBef>
                <a:spcPts val="600"/>
              </a:spcBef>
              <a:spcAft>
                <a:spcPts val="600"/>
              </a:spcAft>
            </a:pPr>
            <a:r>
              <a:rPr lang="fa-IR" sz="2200" dirty="0" smtClean="0">
                <a:cs typeface="B Titr" panose="00000700000000000000" pitchFamily="2" charset="-78"/>
              </a:rPr>
              <a:t>1. محکم </a:t>
            </a:r>
            <a:r>
              <a:rPr lang="fa-IR" sz="2200" dirty="0">
                <a:cs typeface="B Titr" panose="00000700000000000000" pitchFamily="2" charset="-78"/>
              </a:rPr>
              <a:t>نگه داشتن گیاه در خاک </a:t>
            </a:r>
          </a:p>
          <a:p>
            <a:pPr algn="r">
              <a:lnSpc>
                <a:spcPct val="120000"/>
              </a:lnSpc>
              <a:spcBef>
                <a:spcPts val="600"/>
              </a:spcBef>
              <a:spcAft>
                <a:spcPts val="600"/>
              </a:spcAft>
            </a:pPr>
            <a:r>
              <a:rPr lang="fa-IR" sz="2200" dirty="0" smtClean="0">
                <a:cs typeface="B Titr" panose="00000700000000000000" pitchFamily="2" charset="-78"/>
              </a:rPr>
              <a:t>2. جذب </a:t>
            </a:r>
            <a:r>
              <a:rPr lang="fa-IR" sz="2200" dirty="0">
                <a:cs typeface="B Titr" panose="00000700000000000000" pitchFamily="2" charset="-78"/>
              </a:rPr>
              <a:t>آب و املاح معدنی محلول از خاک و انتقال آن به ساقه و گیاه (وظیفه اصلی)</a:t>
            </a:r>
          </a:p>
          <a:p>
            <a:pPr algn="r">
              <a:lnSpc>
                <a:spcPct val="120000"/>
              </a:lnSpc>
              <a:spcBef>
                <a:spcPts val="600"/>
              </a:spcBef>
              <a:spcAft>
                <a:spcPts val="600"/>
              </a:spcAft>
            </a:pPr>
            <a:r>
              <a:rPr lang="fa-IR" sz="2200" dirty="0" smtClean="0">
                <a:cs typeface="B Titr" panose="00000700000000000000" pitchFamily="2" charset="-78"/>
              </a:rPr>
              <a:t>3. در </a:t>
            </a:r>
            <a:r>
              <a:rPr lang="fa-IR" sz="2200" dirty="0">
                <a:cs typeface="B Titr" panose="00000700000000000000" pitchFamily="2" charset="-78"/>
              </a:rPr>
              <a:t>برخی از گیاهان، ریشه محل ذخیره مواد است. مانند: چغندر، هویچ ، ترب و </a:t>
            </a:r>
            <a:r>
              <a:rPr lang="fa-IR" sz="2200" dirty="0" smtClean="0">
                <a:cs typeface="B Titr" panose="00000700000000000000" pitchFamily="2" charset="-78"/>
              </a:rPr>
              <a:t>.....</a:t>
            </a:r>
            <a:endParaRPr lang="fa-IR" sz="22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8065715" y="499059"/>
            <a:ext cx="2773432" cy="2161967"/>
          </a:xfrm>
          <a:prstGeom prst="rect">
            <a:avLst/>
          </a:prstGeom>
        </p:spPr>
      </p:pic>
      <p:pic>
        <p:nvPicPr>
          <p:cNvPr id="5" name="Picture 4"/>
          <p:cNvPicPr>
            <a:picLocks noChangeAspect="1"/>
          </p:cNvPicPr>
          <p:nvPr/>
        </p:nvPicPr>
        <p:blipFill>
          <a:blip r:embed="rId3"/>
          <a:stretch>
            <a:fillRect/>
          </a:stretch>
        </p:blipFill>
        <p:spPr>
          <a:xfrm>
            <a:off x="6510353" y="2905747"/>
            <a:ext cx="5681647" cy="3850200"/>
          </a:xfrm>
          <a:prstGeom prst="rect">
            <a:avLst/>
          </a:prstGeom>
        </p:spPr>
      </p:pic>
      <p:sp>
        <p:nvSpPr>
          <p:cNvPr id="3" name="Date Placeholder 2"/>
          <p:cNvSpPr>
            <a:spLocks noGrp="1"/>
          </p:cNvSpPr>
          <p:nvPr>
            <p:ph type="dt" sz="half" idx="10"/>
          </p:nvPr>
        </p:nvSpPr>
        <p:spPr/>
        <p:txBody>
          <a:bodyPr/>
          <a:lstStyle/>
          <a:p>
            <a:fld id="{5D7FC047-38D3-4C25-84B9-1D1A129B469E}"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14</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9997026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0977" y="1251835"/>
            <a:ext cx="6096000" cy="4475071"/>
          </a:xfrm>
          <a:prstGeom prst="rect">
            <a:avLst/>
          </a:prstGeom>
        </p:spPr>
        <p:txBody>
          <a:bodyPr>
            <a:spAutoFit/>
          </a:bodyPr>
          <a:lstStyle/>
          <a:p>
            <a:pPr algn="ctr" rtl="1">
              <a:lnSpc>
                <a:spcPct val="120000"/>
              </a:lnSpc>
              <a:spcBef>
                <a:spcPts val="600"/>
              </a:spcBef>
              <a:spcAft>
                <a:spcPts val="600"/>
              </a:spcAft>
            </a:pPr>
            <a:r>
              <a:rPr lang="fa-IR" sz="2400" dirty="0">
                <a:solidFill>
                  <a:srgbClr val="7030A0"/>
                </a:solidFill>
                <a:effectLst>
                  <a:reflection blurRad="6350" stA="60000" endA="900" endPos="58000" dir="5400000" sy="-100000" algn="bl" rotWithShape="0"/>
                </a:effectLst>
                <a:cs typeface="B Titr" panose="00000700000000000000" pitchFamily="2" charset="-78"/>
              </a:rPr>
              <a:t>وظایف ریشه</a:t>
            </a:r>
          </a:p>
          <a:p>
            <a:pPr lvl="0" algn="l" rtl="1">
              <a:lnSpc>
                <a:spcPct val="120000"/>
              </a:lnSpc>
              <a:spcBef>
                <a:spcPts val="600"/>
              </a:spcBef>
              <a:spcAft>
                <a:spcPts val="600"/>
              </a:spcAft>
            </a:pPr>
            <a:endParaRPr lang="fa-IR" sz="2200" dirty="0" smtClean="0">
              <a:solidFill>
                <a:prstClr val="black"/>
              </a:solidFill>
              <a:cs typeface="B Titr" panose="00000700000000000000" pitchFamily="2" charset="-78"/>
            </a:endParaRPr>
          </a:p>
          <a:p>
            <a:pPr lvl="0" algn="r" rtl="1">
              <a:lnSpc>
                <a:spcPct val="120000"/>
              </a:lnSpc>
              <a:spcBef>
                <a:spcPts val="600"/>
              </a:spcBef>
              <a:spcAft>
                <a:spcPts val="600"/>
              </a:spcAft>
            </a:pPr>
            <a:r>
              <a:rPr lang="fa-IR" sz="2200" dirty="0" smtClean="0">
                <a:solidFill>
                  <a:prstClr val="black"/>
                </a:solidFill>
                <a:cs typeface="B Titr" panose="00000700000000000000" pitchFamily="2" charset="-78"/>
              </a:rPr>
              <a:t>4. </a:t>
            </a:r>
            <a:r>
              <a:rPr lang="fa-IR" sz="2200" dirty="0">
                <a:solidFill>
                  <a:prstClr val="black"/>
                </a:solidFill>
                <a:cs typeface="B Titr" panose="00000700000000000000" pitchFamily="2" charset="-78"/>
              </a:rPr>
              <a:t>در ریشه برخی گیاهان، باکتری های مفیدی زندگی می کنند که با جذب نیتروژن هوا و وارد کردن آن به گیاه و خاک، باعث تقویت گیاه و افزایش حاصلخیزی خاک می شوند. مانند: نخود، لوبیا، شبدر، یونجه و </a:t>
            </a:r>
            <a:r>
              <a:rPr lang="fa-IR" sz="2200" dirty="0" smtClean="0">
                <a:solidFill>
                  <a:prstClr val="black"/>
                </a:solidFill>
                <a:cs typeface="B Titr" panose="00000700000000000000" pitchFamily="2" charset="-78"/>
              </a:rPr>
              <a:t>باقلا</a:t>
            </a:r>
          </a:p>
          <a:p>
            <a:pPr lvl="0" algn="r">
              <a:lnSpc>
                <a:spcPct val="120000"/>
              </a:lnSpc>
              <a:spcBef>
                <a:spcPts val="600"/>
              </a:spcBef>
              <a:spcAft>
                <a:spcPts val="600"/>
              </a:spcAft>
            </a:pPr>
            <a:endParaRPr lang="fa-IR" sz="2200" dirty="0">
              <a:solidFill>
                <a:prstClr val="black"/>
              </a:solidFill>
              <a:cs typeface="B Titr" panose="00000700000000000000" pitchFamily="2" charset="-78"/>
            </a:endParaRPr>
          </a:p>
          <a:p>
            <a:pPr lvl="0" algn="r">
              <a:lnSpc>
                <a:spcPct val="120000"/>
              </a:lnSpc>
              <a:spcBef>
                <a:spcPts val="600"/>
              </a:spcBef>
              <a:spcAft>
                <a:spcPts val="600"/>
              </a:spcAft>
            </a:pPr>
            <a:r>
              <a:rPr lang="fa-IR" sz="2200" dirty="0">
                <a:solidFill>
                  <a:prstClr val="black"/>
                </a:solidFill>
                <a:cs typeface="B Titr" panose="00000700000000000000" pitchFamily="2" charset="-78"/>
              </a:rPr>
              <a:t>5. ریشه ها با کم کردن سرعت آب های جاری، می توانند باعث کاهش فرسایش شوند.</a:t>
            </a:r>
          </a:p>
        </p:txBody>
      </p:sp>
      <p:pic>
        <p:nvPicPr>
          <p:cNvPr id="3" name="Picture 2" descr="http://aks.roshd.ir/photos/10.2319.medium.asp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3715" y="2133600"/>
            <a:ext cx="3833513"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55D909EB-6EE8-420F-B682-0415EAF22BF5}"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65392440"/>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2766" y="1086679"/>
            <a:ext cx="7262192" cy="4231671"/>
          </a:xfrm>
          <a:prstGeom prst="rect">
            <a:avLst/>
          </a:prstGeom>
        </p:spPr>
        <p:txBody>
          <a:bodyPr wrap="square">
            <a:spAutoFit/>
            <a:scene3d>
              <a:camera prst="orthographicFront"/>
              <a:lightRig rig="threePt" dir="t"/>
            </a:scene3d>
            <a:sp3d extrusionH="57150">
              <a:bevelT w="38100" h="38100" prst="relaxedInset"/>
            </a:sp3d>
          </a:bodyPr>
          <a:lstStyle/>
          <a:p>
            <a:pPr indent="457200" algn="r">
              <a:lnSpc>
                <a:spcPct val="120000"/>
              </a:lnSpc>
              <a:spcBef>
                <a:spcPts val="600"/>
              </a:spcBef>
              <a:spcAft>
                <a:spcPts val="600"/>
              </a:spcAft>
            </a:pPr>
            <a:r>
              <a:rPr lang="fa-IR" sz="2200" dirty="0" smtClean="0">
                <a:solidFill>
                  <a:srgbClr val="FF0000"/>
                </a:solidFill>
                <a:cs typeface="B Titr" panose="00000700000000000000" pitchFamily="2" charset="-78"/>
              </a:rPr>
              <a:t>1. ریشه </a:t>
            </a:r>
            <a:r>
              <a:rPr lang="fa-IR" sz="2200" dirty="0">
                <a:solidFill>
                  <a:srgbClr val="FF0000"/>
                </a:solidFill>
                <a:cs typeface="B Titr" panose="00000700000000000000" pitchFamily="2" charset="-78"/>
              </a:rPr>
              <a:t>های افشان : </a:t>
            </a:r>
            <a:endParaRPr lang="fa-IR" sz="2200" dirty="0" smtClean="0">
              <a:solidFill>
                <a:srgbClr val="FF0000"/>
              </a:solidFill>
              <a:cs typeface="B Titr" panose="00000700000000000000" pitchFamily="2" charset="-78"/>
            </a:endParaRPr>
          </a:p>
          <a:p>
            <a:pPr indent="274320" algn="r">
              <a:lnSpc>
                <a:spcPct val="108000"/>
              </a:lnSpc>
              <a:buFont typeface="Arial" panose="020B0604020202090204" pitchFamily="34" charset="0"/>
              <a:buChar char="•"/>
            </a:pPr>
            <a:r>
              <a:rPr lang="fa-IR" sz="2200" dirty="0" smtClean="0">
                <a:cs typeface="B Titr" panose="00000700000000000000" pitchFamily="2" charset="-78"/>
              </a:rPr>
              <a:t>در </a:t>
            </a:r>
            <a:r>
              <a:rPr lang="fa-IR" sz="2200" dirty="0">
                <a:cs typeface="B Titr" panose="00000700000000000000" pitchFamily="2" charset="-78"/>
              </a:rPr>
              <a:t>سطح خاک پخش می شوند </a:t>
            </a:r>
            <a:endParaRPr lang="fa-IR" sz="2200" dirty="0" smtClean="0">
              <a:cs typeface="B Titr" panose="00000700000000000000" pitchFamily="2" charset="-78"/>
            </a:endParaRPr>
          </a:p>
          <a:p>
            <a:pPr algn="r">
              <a:lnSpc>
                <a:spcPct val="108000"/>
              </a:lnSpc>
            </a:pPr>
            <a:endParaRPr lang="fa-IR" sz="2200" dirty="0" smtClean="0">
              <a:cs typeface="B Titr" panose="00000700000000000000" pitchFamily="2" charset="-78"/>
            </a:endParaRPr>
          </a:p>
          <a:p>
            <a:pPr indent="274320" algn="r">
              <a:lnSpc>
                <a:spcPct val="108000"/>
              </a:lnSpc>
              <a:buFont typeface="Arial" panose="020B0604020202090204" pitchFamily="34" charset="0"/>
              <a:buChar char="•"/>
            </a:pPr>
            <a:r>
              <a:rPr lang="fa-IR" sz="2200" dirty="0" smtClean="0">
                <a:cs typeface="B Titr" panose="00000700000000000000" pitchFamily="2" charset="-78"/>
              </a:rPr>
              <a:t>بین </a:t>
            </a:r>
            <a:r>
              <a:rPr lang="fa-IR" sz="2200" dirty="0">
                <a:cs typeface="B Titr" panose="00000700000000000000" pitchFamily="2" charset="-78"/>
              </a:rPr>
              <a:t>ریشه اصلی و ریشه های فرعی تفاوتی وجود ندارد. </a:t>
            </a:r>
            <a:endParaRPr lang="fa-IR" sz="2200" dirty="0" smtClean="0">
              <a:cs typeface="B Titr" panose="00000700000000000000" pitchFamily="2" charset="-78"/>
            </a:endParaRPr>
          </a:p>
          <a:p>
            <a:pPr algn="r">
              <a:lnSpc>
                <a:spcPct val="108000"/>
              </a:lnSpc>
            </a:pPr>
            <a:endParaRPr lang="fa-IR" sz="2200" dirty="0" smtClean="0">
              <a:cs typeface="B Titr" panose="00000700000000000000" pitchFamily="2" charset="-78"/>
            </a:endParaRPr>
          </a:p>
          <a:p>
            <a:pPr indent="274320" algn="r">
              <a:lnSpc>
                <a:spcPct val="108000"/>
              </a:lnSpc>
              <a:buFont typeface="Arial" panose="020B0604020202090204" pitchFamily="34" charset="0"/>
              <a:buChar char="•"/>
            </a:pPr>
            <a:r>
              <a:rPr lang="fa-IR" sz="2200" dirty="0" smtClean="0">
                <a:cs typeface="B Titr" panose="00000700000000000000" pitchFamily="2" charset="-78"/>
              </a:rPr>
              <a:t>مثل </a:t>
            </a:r>
            <a:r>
              <a:rPr lang="fa-IR" sz="2200" dirty="0">
                <a:cs typeface="B Titr" panose="00000700000000000000" pitchFamily="2" charset="-78"/>
              </a:rPr>
              <a:t>گیاهان تک لپه ای (برنج ، گندم و ذرت </a:t>
            </a:r>
            <a:r>
              <a:rPr lang="fa-IR" sz="2200" dirty="0" smtClean="0">
                <a:cs typeface="B Titr" panose="00000700000000000000" pitchFamily="2" charset="-78"/>
              </a:rPr>
              <a:t>)، رگبرگ </a:t>
            </a:r>
            <a:r>
              <a:rPr lang="fa-IR" sz="2200" dirty="0">
                <a:cs typeface="B Titr" panose="00000700000000000000" pitchFamily="2" charset="-78"/>
              </a:rPr>
              <a:t>ها در این گیاهان، موازی هستند. </a:t>
            </a:r>
            <a:endParaRPr lang="fa-IR" sz="2200" dirty="0" smtClean="0">
              <a:cs typeface="B Titr" panose="00000700000000000000" pitchFamily="2" charset="-78"/>
            </a:endParaRPr>
          </a:p>
          <a:p>
            <a:pPr algn="r">
              <a:lnSpc>
                <a:spcPct val="108000"/>
              </a:lnSpc>
            </a:pPr>
            <a:endParaRPr lang="fa-IR" sz="2200" dirty="0" smtClean="0">
              <a:cs typeface="B Titr" panose="00000700000000000000" pitchFamily="2" charset="-78"/>
            </a:endParaRPr>
          </a:p>
          <a:p>
            <a:pPr indent="274320" algn="r">
              <a:lnSpc>
                <a:spcPct val="108000"/>
              </a:lnSpc>
              <a:buFont typeface="Arial" panose="020B0604020202090204" pitchFamily="34" charset="0"/>
              <a:buChar char="•"/>
            </a:pPr>
            <a:r>
              <a:rPr lang="fa-IR" sz="2200" dirty="0" smtClean="0">
                <a:cs typeface="B Titr" panose="00000700000000000000" pitchFamily="2" charset="-78"/>
              </a:rPr>
              <a:t>كاكتوس </a:t>
            </a:r>
            <a:r>
              <a:rPr lang="fa-IR" sz="2200" dirty="0">
                <a:cs typeface="B Titr" panose="00000700000000000000" pitchFamily="2" charset="-78"/>
              </a:rPr>
              <a:t>ها هم،‌ریشه های افشان دارند كه در زیر سطح زمین به طور وسیع پخش می شوند. تا آب باران را جذب كنند</a:t>
            </a:r>
            <a:r>
              <a:rPr lang="fa-IR" sz="2200" dirty="0" smtClean="0">
                <a:cs typeface="B Titr" panose="00000700000000000000" pitchFamily="2" charset="-78"/>
              </a:rPr>
              <a:t>.</a:t>
            </a:r>
          </a:p>
          <a:p>
            <a:pPr algn="just">
              <a:lnSpc>
                <a:spcPct val="108000"/>
              </a:lnSpc>
            </a:pPr>
            <a:endParaRPr lang="fa-IR" sz="2200" dirty="0">
              <a:cs typeface="B Titr" panose="00000700000000000000" pitchFamily="2" charset="-78"/>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7686261" y="3024676"/>
            <a:ext cx="4505739" cy="3694176"/>
          </a:xfrm>
          <a:prstGeom prst="rect">
            <a:avLst/>
          </a:prstGeom>
        </p:spPr>
      </p:pic>
      <p:sp>
        <p:nvSpPr>
          <p:cNvPr id="5" name="Rectangle 4"/>
          <p:cNvSpPr/>
          <p:nvPr/>
        </p:nvSpPr>
        <p:spPr>
          <a:xfrm>
            <a:off x="10037780" y="1247818"/>
            <a:ext cx="1931940" cy="757130"/>
          </a:xfrm>
          <a:prstGeom prst="rect">
            <a:avLst/>
          </a:prstGeom>
        </p:spPr>
        <p:txBody>
          <a:bodyPr wrap="none">
            <a:spAutoFit/>
          </a:bodyPr>
          <a:lstStyle/>
          <a:p>
            <a:pPr lvl="0">
              <a:lnSpc>
                <a:spcPct val="120000"/>
              </a:lnSpc>
              <a:spcBef>
                <a:spcPts val="600"/>
              </a:spcBef>
              <a:spcAft>
                <a:spcPts val="600"/>
              </a:spcAft>
            </a:pPr>
            <a:r>
              <a:rPr lang="fa-IR" sz="3600" dirty="0">
                <a:solidFill>
                  <a:srgbClr val="7030A0"/>
                </a:solidFill>
                <a:effectLst>
                  <a:reflection blurRad="6350" stA="60000" endA="900" endPos="58000" dir="5400000" sy="-100000" algn="bl" rotWithShape="0"/>
                </a:effectLst>
                <a:cs typeface="B Titr" panose="00000700000000000000" pitchFamily="2" charset="-78"/>
              </a:rPr>
              <a:t>انواع ریشه</a:t>
            </a:r>
          </a:p>
        </p:txBody>
      </p:sp>
      <p:sp>
        <p:nvSpPr>
          <p:cNvPr id="8" name="Explosion 2 7"/>
          <p:cNvSpPr/>
          <p:nvPr/>
        </p:nvSpPr>
        <p:spPr>
          <a:xfrm>
            <a:off x="7482625" y="61749"/>
            <a:ext cx="2653048" cy="1625384"/>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تکمیلی2</a:t>
            </a:r>
            <a:endParaRPr lang="fa-IR" sz="2800" dirty="0">
              <a:cs typeface="B Titr" panose="00000700000000000000" pitchFamily="2" charset="-78"/>
            </a:endParaRPr>
          </a:p>
        </p:txBody>
      </p:sp>
      <p:sp>
        <p:nvSpPr>
          <p:cNvPr id="4" name="Date Placeholder 3"/>
          <p:cNvSpPr>
            <a:spLocks noGrp="1"/>
          </p:cNvSpPr>
          <p:nvPr>
            <p:ph type="dt" sz="half" idx="10"/>
          </p:nvPr>
        </p:nvSpPr>
        <p:spPr/>
        <p:txBody>
          <a:bodyPr/>
          <a:lstStyle/>
          <a:p>
            <a:fld id="{6B7ACCD3-9D3D-4120-B9AF-EAB97F3DEF66}"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0669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31304" y="258497"/>
            <a:ext cx="6096000" cy="3902607"/>
          </a:xfrm>
          <a:prstGeom prst="rect">
            <a:avLst/>
          </a:prstGeom>
        </p:spPr>
        <p:txBody>
          <a:bodyPr>
            <a:spAutoFit/>
          </a:bodyPr>
          <a:lstStyle/>
          <a:p>
            <a:pPr marL="342900" lvl="0" indent="-342900" algn="r">
              <a:lnSpc>
                <a:spcPct val="120000"/>
              </a:lnSpc>
              <a:spcBef>
                <a:spcPts val="600"/>
              </a:spcBef>
              <a:spcAft>
                <a:spcPts val="600"/>
              </a:spcAft>
              <a:buFont typeface="Arial" panose="020B0604020202020204" pitchFamily="34" charset="0"/>
              <a:buChar char="•"/>
            </a:pPr>
            <a:r>
              <a:rPr lang="fa-IR" sz="2200" dirty="0">
                <a:solidFill>
                  <a:srgbClr val="FF0000"/>
                </a:solidFill>
                <a:cs typeface="B Titr" panose="00000700000000000000" pitchFamily="2" charset="-78"/>
              </a:rPr>
              <a:t>2. ریشه های راست : </a:t>
            </a:r>
          </a:p>
          <a:p>
            <a:pPr marL="342900" lvl="0" indent="-342900" algn="r">
              <a:lnSpc>
                <a:spcPct val="120000"/>
              </a:lnSpc>
              <a:buFont typeface="Arial" panose="020B0604020202020204" pitchFamily="34" charset="0"/>
              <a:buChar char="•"/>
            </a:pPr>
            <a:r>
              <a:rPr lang="fa-IR" sz="2200" dirty="0">
                <a:solidFill>
                  <a:prstClr val="black"/>
                </a:solidFill>
                <a:cs typeface="B Titr" panose="00000700000000000000" pitchFamily="2" charset="-78"/>
              </a:rPr>
              <a:t>این ریشه ها به اعماق فرو می روند </a:t>
            </a:r>
          </a:p>
          <a:p>
            <a:pPr marL="342900" lvl="0" indent="-342900" algn="r">
              <a:lnSpc>
                <a:spcPct val="120000"/>
              </a:lnSpc>
              <a:buFont typeface="Arial" panose="020B0604020202020204" pitchFamily="34" charset="0"/>
              <a:buChar char="•"/>
            </a:pPr>
            <a:r>
              <a:rPr lang="fa-IR" sz="2200" dirty="0">
                <a:solidFill>
                  <a:prstClr val="black"/>
                </a:solidFill>
                <a:cs typeface="B Titr" panose="00000700000000000000" pitchFamily="2" charset="-78"/>
              </a:rPr>
              <a:t>ریشه اصلی ضخیم تر از ریشه های فرعی است. </a:t>
            </a:r>
          </a:p>
          <a:p>
            <a:pPr marL="342900" lvl="0" indent="-342900" algn="r">
              <a:lnSpc>
                <a:spcPct val="120000"/>
              </a:lnSpc>
              <a:buFont typeface="Arial" panose="020B0604020202020204" pitchFamily="34" charset="0"/>
              <a:buChar char="•"/>
            </a:pPr>
            <a:r>
              <a:rPr lang="fa-IR" sz="2200" dirty="0">
                <a:solidFill>
                  <a:prstClr val="black"/>
                </a:solidFill>
                <a:cs typeface="B Titr" panose="00000700000000000000" pitchFamily="2" charset="-78"/>
              </a:rPr>
              <a:t>مثل گیاهان دو لپه ای (نخود و لوبیا )، این گیاهان دارای برگ های پهن هستند و رگبرگ ها در این گیاهان، موازی نیستند.</a:t>
            </a:r>
          </a:p>
          <a:p>
            <a:pPr marL="342900" lvl="0" indent="-342900" algn="r">
              <a:lnSpc>
                <a:spcPct val="120000"/>
              </a:lnSpc>
              <a:spcBef>
                <a:spcPts val="600"/>
              </a:spcBef>
              <a:spcAft>
                <a:spcPts val="600"/>
              </a:spcAft>
              <a:buFont typeface="Arial" panose="020B0604020202020204" pitchFamily="34" charset="0"/>
              <a:buChar char="•"/>
            </a:pPr>
            <a:r>
              <a:rPr lang="fa-IR" sz="2200" dirty="0">
                <a:solidFill>
                  <a:prstClr val="black"/>
                </a:solidFill>
                <a:cs typeface="B Titr" panose="00000700000000000000" pitchFamily="2" charset="-78"/>
              </a:rPr>
              <a:t>حالا می توانیم بگوییم كه ریشه های راست، برای گرفتن آب از قسمت های عمیق و ریشه های افشان برای گرفتن آب از سطح زمین مناسب هستند.</a:t>
            </a:r>
          </a:p>
        </p:txBody>
      </p:sp>
      <p:pic>
        <p:nvPicPr>
          <p:cNvPr id="3" name="Picture 2"/>
          <p:cNvPicPr>
            <a:picLocks noChangeAspect="1"/>
          </p:cNvPicPr>
          <p:nvPr/>
        </p:nvPicPr>
        <p:blipFill>
          <a:blip r:embed="rId2"/>
          <a:stretch>
            <a:fillRect/>
          </a:stretch>
        </p:blipFill>
        <p:spPr>
          <a:xfrm>
            <a:off x="7303682" y="2372139"/>
            <a:ext cx="4760965" cy="4346968"/>
          </a:xfrm>
          <a:prstGeom prst="rect">
            <a:avLst/>
          </a:prstGeom>
        </p:spPr>
      </p:pic>
      <p:sp>
        <p:nvSpPr>
          <p:cNvPr id="4" name="Date Placeholder 3"/>
          <p:cNvSpPr>
            <a:spLocks noGrp="1"/>
          </p:cNvSpPr>
          <p:nvPr>
            <p:ph type="dt" sz="half" idx="10"/>
          </p:nvPr>
        </p:nvSpPr>
        <p:spPr/>
        <p:txBody>
          <a:bodyPr/>
          <a:lstStyle/>
          <a:p>
            <a:fld id="{E8E6D749-3862-4DC1-844F-2A6369C615D2}"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021469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28869" y="805066"/>
            <a:ext cx="7315201" cy="3804118"/>
          </a:xfrm>
          <a:prstGeom prst="rect">
            <a:avLst/>
          </a:prstGeom>
        </p:spPr>
        <p:txBody>
          <a:bodyPr wrap="square">
            <a:spAutoFit/>
          </a:bodyPr>
          <a:lstStyle/>
          <a:p>
            <a:pPr indent="457200" algn="r">
              <a:lnSpc>
                <a:spcPct val="120000"/>
              </a:lnSpc>
              <a:spcBef>
                <a:spcPts val="600"/>
              </a:spcBef>
              <a:spcAft>
                <a:spcPts val="600"/>
              </a:spcAft>
            </a:pPr>
            <a:r>
              <a:rPr lang="fa-IR" sz="2200" dirty="0">
                <a:cs typeface="B Titr" panose="00000700000000000000" pitchFamily="2" charset="-78"/>
              </a:rPr>
              <a:t>تقسیم بندی دیگری نیز برای ریشه به تناسب کاری که انجام می دهند وجود دارد. </a:t>
            </a:r>
            <a:endParaRPr lang="fa-IR" sz="2200" dirty="0" smtClean="0">
              <a:cs typeface="B Titr" panose="00000700000000000000" pitchFamily="2" charset="-78"/>
            </a:endParaRPr>
          </a:p>
          <a:p>
            <a:pPr indent="457200" algn="r">
              <a:lnSpc>
                <a:spcPct val="120000"/>
              </a:lnSpc>
              <a:spcBef>
                <a:spcPts val="600"/>
              </a:spcBef>
              <a:spcAft>
                <a:spcPts val="600"/>
              </a:spcAft>
            </a:pPr>
            <a:r>
              <a:rPr lang="fa-IR" sz="2200" dirty="0" smtClean="0">
                <a:cs typeface="B Titr" panose="00000700000000000000" pitchFamily="2" charset="-78"/>
              </a:rPr>
              <a:t>مانند:</a:t>
            </a:r>
          </a:p>
          <a:p>
            <a:pPr indent="457200" algn="r">
              <a:lnSpc>
                <a:spcPct val="120000"/>
              </a:lnSpc>
              <a:spcBef>
                <a:spcPts val="600"/>
              </a:spcBef>
              <a:spcAft>
                <a:spcPts val="600"/>
              </a:spcAft>
            </a:pPr>
            <a:endParaRPr lang="fa-IR" sz="2200" dirty="0">
              <a:cs typeface="B Titr" panose="00000700000000000000" pitchFamily="2" charset="-78"/>
            </a:endParaRPr>
          </a:p>
          <a:p>
            <a:pPr indent="457200" algn="r">
              <a:lnSpc>
                <a:spcPct val="120000"/>
              </a:lnSpc>
              <a:spcBef>
                <a:spcPts val="600"/>
              </a:spcBef>
              <a:spcAft>
                <a:spcPts val="600"/>
              </a:spcAft>
              <a:buFont typeface="Arial" panose="020B0604020202090204" pitchFamily="34" charset="0"/>
              <a:buChar char="•"/>
            </a:pPr>
            <a:r>
              <a:rPr lang="fa-IR" sz="2200" dirty="0">
                <a:solidFill>
                  <a:srgbClr val="7030A0"/>
                </a:solidFill>
                <a:cs typeface="B Titr" panose="00000700000000000000" pitchFamily="2" charset="-78"/>
              </a:rPr>
              <a:t>ریشه های غده ای </a:t>
            </a:r>
            <a:r>
              <a:rPr lang="fa-IR" sz="2200" dirty="0" smtClean="0">
                <a:solidFill>
                  <a:srgbClr val="7030A0"/>
                </a:solidFill>
                <a:cs typeface="B Titr" panose="00000700000000000000" pitchFamily="2" charset="-78"/>
              </a:rPr>
              <a:t>:             </a:t>
            </a:r>
            <a:r>
              <a:rPr lang="fa-IR" sz="2200" dirty="0">
                <a:cs typeface="B Titr" panose="00000700000000000000" pitchFamily="2" charset="-78"/>
              </a:rPr>
              <a:t>مانند ريشه هاي </a:t>
            </a:r>
            <a:r>
              <a:rPr lang="fa-IR" sz="2200" dirty="0" smtClean="0">
                <a:cs typeface="B Titr" panose="00000700000000000000" pitchFamily="2" charset="-78"/>
              </a:rPr>
              <a:t>هويج ، </a:t>
            </a:r>
            <a:r>
              <a:rPr lang="fa-IR" sz="2200" dirty="0">
                <a:cs typeface="B Titr" panose="00000700000000000000" pitchFamily="2" charset="-78"/>
              </a:rPr>
              <a:t>تربچه و </a:t>
            </a:r>
            <a:r>
              <a:rPr lang="fa-IR" sz="2200" dirty="0" smtClean="0">
                <a:cs typeface="B Titr" panose="00000700000000000000" pitchFamily="2" charset="-78"/>
              </a:rPr>
              <a:t>چغندرکه </a:t>
            </a:r>
            <a:r>
              <a:rPr lang="fa-IR" sz="2200" dirty="0">
                <a:cs typeface="B Titr" panose="00000700000000000000" pitchFamily="2" charset="-78"/>
              </a:rPr>
              <a:t>به خاطر اندوختن موادغذايي حجيم شده اند. بعضی از این ریشه ها را می توان به عنوان ماده غذایی به مصرف رسانید به طور مثال : ترب ، تربچه ، هویج ، زردچوبه ، سنبل الطیب و شیرین بیان</a:t>
            </a:r>
            <a:r>
              <a:rPr lang="fa-IR" sz="2200" dirty="0" smtClean="0">
                <a:cs typeface="B Titr" panose="00000700000000000000" pitchFamily="2" charset="-78"/>
              </a:rPr>
              <a:t>.</a:t>
            </a:r>
            <a:endParaRPr lang="fa-IR" sz="22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8454888" y="2980289"/>
            <a:ext cx="3468342" cy="3468342"/>
          </a:xfrm>
          <a:prstGeom prst="rect">
            <a:avLst/>
          </a:prstGeom>
        </p:spPr>
      </p:pic>
      <p:sp>
        <p:nvSpPr>
          <p:cNvPr id="4" name="Date Placeholder 3"/>
          <p:cNvSpPr>
            <a:spLocks noGrp="1"/>
          </p:cNvSpPr>
          <p:nvPr>
            <p:ph type="dt" sz="half" idx="10"/>
          </p:nvPr>
        </p:nvSpPr>
        <p:spPr/>
        <p:txBody>
          <a:bodyPr/>
          <a:lstStyle/>
          <a:p>
            <a:fld id="{61F0C7C6-DF04-4FBB-9A77-F8076131F876}"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7784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1000"/>
                                        <p:tgtEl>
                                          <p:spTgt spid="2">
                                            <p:txEl>
                                              <p:pRg st="3" end="3"/>
                                            </p:txEl>
                                          </p:spTgt>
                                        </p:tgtEl>
                                      </p:cBhvr>
                                    </p:animEffect>
                                    <p:anim calcmode="lin" valueType="num">
                                      <p:cBhvr>
                                        <p:cTn id="1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445565" y="320206"/>
            <a:ext cx="6096000" cy="4770537"/>
          </a:xfrm>
          <a:prstGeom prst="rect">
            <a:avLst/>
          </a:prstGeom>
        </p:spPr>
        <p:txBody>
          <a:bodyPr>
            <a:spAutoFit/>
          </a:bodyPr>
          <a:lstStyle/>
          <a:p>
            <a:pPr lvl="0" indent="457200" algn="r">
              <a:lnSpc>
                <a:spcPct val="120000"/>
              </a:lnSpc>
              <a:spcBef>
                <a:spcPts val="600"/>
              </a:spcBef>
              <a:spcAft>
                <a:spcPts val="600"/>
              </a:spcAft>
              <a:buFont typeface="Arial" panose="020B0604020202090204" pitchFamily="34" charset="0"/>
              <a:buChar char="•"/>
            </a:pPr>
            <a:r>
              <a:rPr lang="fa-IR" sz="2200" dirty="0">
                <a:solidFill>
                  <a:srgbClr val="7030A0"/>
                </a:solidFill>
                <a:cs typeface="B Titr" panose="00000700000000000000" pitchFamily="2" charset="-78"/>
              </a:rPr>
              <a:t>ریشه های چسبنده:           </a:t>
            </a:r>
            <a:r>
              <a:rPr lang="fa-IR" sz="2200" dirty="0">
                <a:solidFill>
                  <a:prstClr val="black"/>
                </a:solidFill>
                <a:cs typeface="B Titr" panose="00000700000000000000" pitchFamily="2" charset="-78"/>
              </a:rPr>
              <a:t>گیاهی به نام عشقه که ریشه های هوایی خود را بر روی ساقه </a:t>
            </a:r>
            <a:r>
              <a:rPr lang="fa-IR" sz="2200" dirty="0" smtClean="0">
                <a:solidFill>
                  <a:prstClr val="black"/>
                </a:solidFill>
                <a:cs typeface="B Titr" panose="00000700000000000000" pitchFamily="2" charset="-78"/>
              </a:rPr>
              <a:t>ایجاد </a:t>
            </a:r>
            <a:r>
              <a:rPr lang="fa-IR" sz="2200" dirty="0">
                <a:solidFill>
                  <a:prstClr val="black"/>
                </a:solidFill>
                <a:cs typeface="B Titr" panose="00000700000000000000" pitchFamily="2" charset="-78"/>
              </a:rPr>
              <a:t>می کنند و به یک گیاه یا تکیه گاه می چسبند</a:t>
            </a:r>
            <a:r>
              <a:rPr lang="fa-IR" sz="2200" dirty="0" smtClean="0">
                <a:solidFill>
                  <a:prstClr val="black"/>
                </a:solidFill>
                <a:cs typeface="B Titr" panose="00000700000000000000" pitchFamily="2" charset="-78"/>
              </a:rPr>
              <a:t>.</a:t>
            </a:r>
          </a:p>
          <a:p>
            <a:pPr lvl="0" algn="r">
              <a:lnSpc>
                <a:spcPct val="120000"/>
              </a:lnSpc>
              <a:spcBef>
                <a:spcPts val="600"/>
              </a:spcBef>
              <a:spcAft>
                <a:spcPts val="600"/>
              </a:spcAft>
            </a:pPr>
            <a:endParaRPr lang="fa-IR" sz="2200" dirty="0">
              <a:solidFill>
                <a:prstClr val="black"/>
              </a:solidFill>
              <a:cs typeface="B Titr" panose="00000700000000000000" pitchFamily="2" charset="-78"/>
            </a:endParaRPr>
          </a:p>
          <a:p>
            <a:pPr lvl="0" algn="r">
              <a:lnSpc>
                <a:spcPct val="120000"/>
              </a:lnSpc>
              <a:spcBef>
                <a:spcPts val="600"/>
              </a:spcBef>
              <a:spcAft>
                <a:spcPts val="600"/>
              </a:spcAft>
            </a:pPr>
            <a:endParaRPr lang="fa-IR" sz="2200" dirty="0" smtClean="0">
              <a:solidFill>
                <a:prstClr val="black"/>
              </a:solidFill>
              <a:cs typeface="B Titr" panose="00000700000000000000" pitchFamily="2" charset="-78"/>
            </a:endParaRPr>
          </a:p>
          <a:p>
            <a:pPr lvl="0" algn="r">
              <a:lnSpc>
                <a:spcPct val="120000"/>
              </a:lnSpc>
              <a:spcBef>
                <a:spcPts val="600"/>
              </a:spcBef>
              <a:spcAft>
                <a:spcPts val="600"/>
              </a:spcAft>
            </a:pPr>
            <a:endParaRPr lang="fa-IR" sz="2200" dirty="0">
              <a:solidFill>
                <a:prstClr val="black"/>
              </a:solidFill>
              <a:cs typeface="B Titr" panose="00000700000000000000" pitchFamily="2" charset="-78"/>
            </a:endParaRPr>
          </a:p>
          <a:p>
            <a:pPr lvl="0" indent="457200" algn="r">
              <a:lnSpc>
                <a:spcPct val="120000"/>
              </a:lnSpc>
              <a:spcBef>
                <a:spcPts val="600"/>
              </a:spcBef>
              <a:spcAft>
                <a:spcPts val="600"/>
              </a:spcAft>
              <a:buFont typeface="Arial" panose="020B0604020202090204" pitchFamily="34" charset="0"/>
              <a:buChar char="•"/>
            </a:pPr>
            <a:r>
              <a:rPr lang="fa-IR" sz="2200" dirty="0">
                <a:solidFill>
                  <a:srgbClr val="7030A0"/>
                </a:solidFill>
                <a:cs typeface="B Titr" panose="00000700000000000000" pitchFamily="2" charset="-78"/>
              </a:rPr>
              <a:t>ریشه های مکنده:             </a:t>
            </a:r>
            <a:r>
              <a:rPr lang="fa-IR" sz="2200" dirty="0">
                <a:solidFill>
                  <a:prstClr val="black"/>
                </a:solidFill>
                <a:cs typeface="B Titr" panose="00000700000000000000" pitchFamily="2" charset="-78"/>
              </a:rPr>
              <a:t>مانند گل جالیز که مانند یک انگل، ریشه ها تبدیل به اندام مکنده شده که درون ریشه گیاهان دیگر فرو می رود. این گیاه انگل گیاهانی مانند خیار و گوجه فرنگی است.</a:t>
            </a:r>
          </a:p>
        </p:txBody>
      </p:sp>
      <p:pic>
        <p:nvPicPr>
          <p:cNvPr id="4" name="Picture 3"/>
          <p:cNvPicPr>
            <a:picLocks noChangeAspect="1"/>
          </p:cNvPicPr>
          <p:nvPr/>
        </p:nvPicPr>
        <p:blipFill>
          <a:blip r:embed="rId2"/>
          <a:stretch>
            <a:fillRect/>
          </a:stretch>
        </p:blipFill>
        <p:spPr>
          <a:xfrm>
            <a:off x="9963768" y="1063416"/>
            <a:ext cx="1866900" cy="2447925"/>
          </a:xfrm>
          <a:prstGeom prst="rect">
            <a:avLst/>
          </a:prstGeom>
        </p:spPr>
      </p:pic>
      <p:pic>
        <p:nvPicPr>
          <p:cNvPr id="5" name="Picture 4"/>
          <p:cNvPicPr>
            <a:picLocks noChangeAspect="1"/>
          </p:cNvPicPr>
          <p:nvPr/>
        </p:nvPicPr>
        <p:blipFill>
          <a:blip r:embed="rId3"/>
          <a:stretch>
            <a:fillRect/>
          </a:stretch>
        </p:blipFill>
        <p:spPr>
          <a:xfrm>
            <a:off x="384313" y="4051913"/>
            <a:ext cx="2440056" cy="2368290"/>
          </a:xfrm>
          <a:prstGeom prst="rect">
            <a:avLst/>
          </a:prstGeom>
        </p:spPr>
      </p:pic>
      <p:sp>
        <p:nvSpPr>
          <p:cNvPr id="3" name="Date Placeholder 2"/>
          <p:cNvSpPr>
            <a:spLocks noGrp="1"/>
          </p:cNvSpPr>
          <p:nvPr>
            <p:ph type="dt" sz="half" idx="10"/>
          </p:nvPr>
        </p:nvSpPr>
        <p:spPr/>
        <p:txBody>
          <a:bodyPr/>
          <a:lstStyle/>
          <a:p>
            <a:fld id="{38923C49-10E8-46FA-9E62-99663B74BF10}"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9805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down)">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circle(in)">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61" y="135759"/>
            <a:ext cx="11080378" cy="11603176"/>
          </a:xfrm>
          <a:prstGeom prst="rect">
            <a:avLst/>
          </a:prstGeom>
          <a:noFill/>
        </p:spPr>
        <p:txBody>
          <a:bodyPr wrap="square" rtlCol="1">
            <a:spAutoFit/>
          </a:bodyPr>
          <a:lstStyle/>
          <a:p>
            <a:pPr algn="r"/>
            <a:r>
              <a:rPr lang="fa-IR" sz="2400" b="1" dirty="0" smtClean="0">
                <a:cs typeface="B Zar" panose="00000400000000000000" pitchFamily="2" charset="-78"/>
              </a:rPr>
              <a:t>میزان آموخته های دانش آموزان در باره گیاهان:</a:t>
            </a:r>
            <a:r>
              <a:rPr lang="fa-IR" sz="2000" b="1" dirty="0" smtClean="0">
                <a:solidFill>
                  <a:srgbClr val="FF0000"/>
                </a:solidFill>
                <a:cs typeface="2  Kamran" panose="00000400000000000000" pitchFamily="2" charset="-78"/>
              </a:rPr>
              <a:t> </a:t>
            </a:r>
          </a:p>
          <a:p>
            <a:pPr algn="r"/>
            <a:r>
              <a:rPr lang="fa-IR" sz="2400" b="1" dirty="0" smtClean="0">
                <a:solidFill>
                  <a:srgbClr val="FF0000"/>
                </a:solidFill>
                <a:cs typeface="2  Kamran" panose="00000400000000000000" pitchFamily="2" charset="-78"/>
              </a:rPr>
              <a:t> دانش آموزان در سال های گذشته باگوناگونی ریشه ،ساقه وبرگ آشنا شده اند. وظایف ریشه وساقه را می دانند وفعالیت هایی در این زمینه انجام داده اند.</a:t>
            </a:r>
          </a:p>
          <a:p>
            <a:pPr algn="r"/>
            <a:r>
              <a:rPr lang="fa-IR" sz="2800" b="1" dirty="0" smtClean="0">
                <a:solidFill>
                  <a:srgbClr val="002060"/>
                </a:solidFill>
                <a:cs typeface="2  Kamran" panose="00000400000000000000" pitchFamily="2" charset="-78"/>
              </a:rPr>
              <a:t>دراین درس در مورد تارکشنده ، آوند ، رگبرگ و روزنه مطالبی را یاد می گیرند و وظایف هر کدام  جداگانه بررسی می شود.</a:t>
            </a:r>
          </a:p>
          <a:p>
            <a:pPr algn="r" rtl="1"/>
            <a:r>
              <a:rPr lang="fa-IR" sz="2000" b="1" dirty="0">
                <a:solidFill>
                  <a:srgbClr val="FF0000"/>
                </a:solidFill>
                <a:cs typeface="2  Kamran" panose="00000400000000000000" pitchFamily="2" charset="-78"/>
              </a:rPr>
              <a:t/>
            </a:r>
            <a:br>
              <a:rPr lang="fa-IR" sz="2000" b="1" dirty="0">
                <a:solidFill>
                  <a:srgbClr val="FF0000"/>
                </a:solidFill>
                <a:cs typeface="2  Kamran" panose="00000400000000000000" pitchFamily="2" charset="-78"/>
              </a:rPr>
            </a:br>
            <a:r>
              <a:rPr lang="fa-IR" sz="2400" b="1" dirty="0">
                <a:cs typeface="B Zar" panose="00000400000000000000" pitchFamily="2" charset="-78"/>
              </a:rPr>
              <a:t>هدفهای پیامد محور درس :</a:t>
            </a:r>
          </a:p>
          <a:p>
            <a:pPr algn="r" rtl="1"/>
            <a:endParaRPr lang="fa-IR" b="1" dirty="0" smtClean="0">
              <a:cs typeface="B Zar" panose="00000400000000000000" pitchFamily="2" charset="-78"/>
            </a:endParaRPr>
          </a:p>
          <a:p>
            <a:pPr marL="285750" indent="-285750" algn="r" rtl="1">
              <a:buFont typeface="Wingdings" panose="05000000000000000000" pitchFamily="2" charset="2"/>
              <a:buChar char="ü"/>
            </a:pPr>
            <a:r>
              <a:rPr lang="fa-IR" sz="3600" dirty="0" smtClean="0">
                <a:solidFill>
                  <a:srgbClr val="00B050"/>
                </a:solidFill>
                <a:cs typeface="B Zar" panose="00000400000000000000" pitchFamily="2" charset="-78"/>
              </a:rPr>
              <a:t>با انجام فعالیت های کاوشگری باوظیفه تارهای کشنده،آوند، رگبرگ وروزنه آشنامی شوند .</a:t>
            </a:r>
          </a:p>
          <a:p>
            <a:pPr marL="285750" indent="-285750" algn="r" rtl="1">
              <a:buFont typeface="Wingdings" panose="05000000000000000000" pitchFamily="2" charset="2"/>
              <a:buChar char="ü"/>
            </a:pPr>
            <a:r>
              <a:rPr lang="fa-IR" sz="3600" dirty="0" smtClean="0">
                <a:cs typeface="B Zar" panose="00000400000000000000" pitchFamily="2" charset="-78"/>
              </a:rPr>
              <a:t>با انجام مهارت های فرآیندی به یک دیدگاه کلی در رابطه نقل و انتقال مواد و گازها بین محیط وگیاه و همچنین درون گیاه دست می یابند.</a:t>
            </a:r>
          </a:p>
          <a:p>
            <a:pPr marL="285750" indent="-285750" algn="r" rtl="1">
              <a:buFont typeface="Wingdings" panose="05000000000000000000" pitchFamily="2" charset="2"/>
              <a:buChar char="ü"/>
            </a:pPr>
            <a:r>
              <a:rPr lang="fa-IR" sz="3600" dirty="0" smtClean="0">
                <a:solidFill>
                  <a:srgbClr val="002060"/>
                </a:solidFill>
                <a:cs typeface="B Zar" panose="00000400000000000000" pitchFamily="2" charset="-78"/>
              </a:rPr>
              <a:t>با مشاهده اسلاید های آماده « برش تارهای کشنده و آوند ها» در زیر میکروسکوپ در باره وظیفه هر یک شرحی کوتاه می نویسند.</a:t>
            </a:r>
          </a:p>
          <a:p>
            <a:pPr marL="285750" indent="-285750" algn="r" rtl="1">
              <a:buFont typeface="Wingdings" panose="05000000000000000000" pitchFamily="2" charset="2"/>
              <a:buChar char="ü"/>
            </a:pPr>
            <a:r>
              <a:rPr lang="fa-IR" sz="3600" dirty="0" smtClean="0">
                <a:solidFill>
                  <a:srgbClr val="FF0000"/>
                </a:solidFill>
                <a:cs typeface="B Zar" panose="00000400000000000000" pitchFamily="2" charset="-78"/>
              </a:rPr>
              <a:t>با بررسی ساختمان برگ وظایف روزنه و رگبرگ ها را یاد می گیرند</a:t>
            </a:r>
            <a:r>
              <a:rPr lang="fa-IR" sz="3600" dirty="0" smtClean="0">
                <a:solidFill>
                  <a:srgbClr val="002060"/>
                </a:solidFill>
                <a:cs typeface="B Zar" panose="00000400000000000000" pitchFamily="2" charset="-78"/>
              </a:rPr>
              <a:t>.</a:t>
            </a:r>
          </a:p>
          <a:p>
            <a:pPr algn="r" rtl="1"/>
            <a:endParaRPr lang="fa-IR" sz="3600" dirty="0">
              <a:cs typeface="B Zar" panose="00000400000000000000" pitchFamily="2" charset="-78"/>
            </a:endParaRPr>
          </a:p>
          <a:p>
            <a:pPr algn="r" rtl="1"/>
            <a:endParaRPr lang="fa-IR" dirty="0" smtClean="0">
              <a:cs typeface="B Zar" panose="00000400000000000000" pitchFamily="2" charset="-78"/>
            </a:endParaRPr>
          </a:p>
          <a:p>
            <a:pPr marL="285750" indent="-285750" algn="r" rtl="1">
              <a:buFont typeface="Wingdings" panose="05000000000000000000" pitchFamily="2" charset="2"/>
              <a:buChar char="ü"/>
            </a:pPr>
            <a:endParaRPr lang="fa-IR" dirty="0" smtClean="0">
              <a:cs typeface="B Zar" panose="00000400000000000000" pitchFamily="2" charset="-78"/>
            </a:endParaRPr>
          </a:p>
          <a:p>
            <a:pPr marL="285750" indent="-285750" algn="r" rtl="1">
              <a:buFont typeface="Wingdings" panose="05000000000000000000" pitchFamily="2" charset="2"/>
              <a:buChar char="ü"/>
            </a:pPr>
            <a:endParaRPr lang="fa-IR" dirty="0" smtClean="0">
              <a:cs typeface="B Zar" panose="00000400000000000000" pitchFamily="2" charset="-78"/>
            </a:endParaRPr>
          </a:p>
          <a:p>
            <a:pPr marL="285750" indent="-285750" algn="r" rtl="1">
              <a:buFont typeface="Wingdings" panose="05000000000000000000" pitchFamily="2" charset="2"/>
              <a:buChar char="ü"/>
            </a:pPr>
            <a:endParaRPr lang="fa-IR" b="1" dirty="0" smtClean="0">
              <a:cs typeface="B Zar" panose="00000400000000000000" pitchFamily="2" charset="-78"/>
            </a:endParaRPr>
          </a:p>
          <a:p>
            <a:pPr algn="r"/>
            <a:endParaRPr lang="fa-IR" b="1" dirty="0" smtClean="0">
              <a:cs typeface="B Zar" panose="00000400000000000000" pitchFamily="2" charset="-78"/>
            </a:endParaRPr>
          </a:p>
          <a:p>
            <a:pPr algn="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  </a:t>
            </a: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  </a:t>
            </a:r>
            <a:r>
              <a:rPr lang="fa-IR" dirty="0">
                <a:cs typeface="B Zar" panose="00000400000000000000" pitchFamily="2" charset="-78"/>
              </a:rPr>
              <a:t/>
            </a:r>
            <a:br>
              <a:rPr lang="fa-IR" dirty="0">
                <a:cs typeface="B Zar" panose="00000400000000000000" pitchFamily="2" charset="-78"/>
              </a:rPr>
            </a:br>
            <a:r>
              <a:rPr lang="fa-IR" dirty="0">
                <a:cs typeface="B Zar" panose="00000400000000000000" pitchFamily="2" charset="-78"/>
              </a:rPr>
              <a:t/>
            </a:r>
            <a:br>
              <a:rPr lang="fa-IR" dirty="0">
                <a:cs typeface="B Zar" panose="00000400000000000000" pitchFamily="2" charset="-78"/>
              </a:rPr>
            </a:br>
            <a:r>
              <a:rPr lang="fa-IR" dirty="0" smtClean="0">
                <a:cs typeface="B Zar" panose="00000400000000000000" pitchFamily="2" charset="-78"/>
              </a:rPr>
              <a:t>  </a:t>
            </a:r>
            <a:endParaRPr lang="fa-IR" dirty="0">
              <a:cs typeface="B Zar" panose="00000400000000000000" pitchFamily="2" charset="-78"/>
            </a:endParaRPr>
          </a:p>
          <a:p>
            <a:pPr algn="r"/>
            <a:endParaRPr lang="fa-IR" dirty="0" smtClean="0">
              <a:cs typeface="B Zar" panose="00000400000000000000" pitchFamily="2" charset="-78"/>
            </a:endParaRPr>
          </a:p>
          <a:p>
            <a:pPr algn="r"/>
            <a:endParaRPr lang="fa-IR" dirty="0">
              <a:cs typeface="B Zar" panose="00000400000000000000" pitchFamily="2" charset="-78"/>
            </a:endParaRPr>
          </a:p>
          <a:p>
            <a:pPr algn="r"/>
            <a:endParaRPr lang="fa-IR" dirty="0" smtClean="0">
              <a:cs typeface="B Zar" panose="00000400000000000000" pitchFamily="2" charset="-78"/>
            </a:endParaRPr>
          </a:p>
          <a:p>
            <a:pPr algn="r"/>
            <a:r>
              <a:rPr lang="fa-IR" dirty="0">
                <a:cs typeface="B Zar" panose="00000400000000000000" pitchFamily="2" charset="-78"/>
              </a:rPr>
              <a:t/>
            </a:r>
            <a:br>
              <a:rPr lang="fa-IR" dirty="0">
                <a:cs typeface="B Zar" panose="00000400000000000000" pitchFamily="2" charset="-78"/>
              </a:rPr>
            </a:br>
            <a:endParaRPr lang="fa-IR" dirty="0"/>
          </a:p>
        </p:txBody>
      </p:sp>
      <p:sp>
        <p:nvSpPr>
          <p:cNvPr id="3" name="Date Placeholder 2"/>
          <p:cNvSpPr>
            <a:spLocks noGrp="1"/>
          </p:cNvSpPr>
          <p:nvPr>
            <p:ph type="dt" sz="half" idx="10"/>
          </p:nvPr>
        </p:nvSpPr>
        <p:spPr>
          <a:xfrm>
            <a:off x="10650829" y="6400800"/>
            <a:ext cx="1351318" cy="298060"/>
          </a:xfrm>
        </p:spPr>
        <p:txBody>
          <a:bodyPr/>
          <a:lstStyle/>
          <a:p>
            <a:fld id="{D5A96220-360C-4538-A7B5-D54103E8A64A}" type="datetime10">
              <a:rPr lang="fa-IR" smtClean="0">
                <a:solidFill>
                  <a:schemeClr val="tx1"/>
                </a:solidFill>
              </a:rPr>
              <a:t>شنبه، آوريل 18، 2020</a:t>
            </a:fld>
            <a:endParaRPr lang="en-US" dirty="0">
              <a:solidFill>
                <a:schemeClr val="tx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2</a:t>
            </a:fld>
            <a:endParaRPr lang="en-US" dirty="0"/>
          </a:p>
        </p:txBody>
      </p:sp>
      <p:sp>
        <p:nvSpPr>
          <p:cNvPr id="2" name="Footer Placeholder 1"/>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178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040" y="308307"/>
            <a:ext cx="2552302" cy="2215991"/>
          </a:xfrm>
          <a:prstGeom prst="rect">
            <a:avLst/>
          </a:prstGeom>
        </p:spPr>
        <p:txBody>
          <a:bodyPr wrap="none">
            <a:spAutoFit/>
            <a:scene3d>
              <a:camera prst="perspectiveContrastingRightFacing"/>
              <a:lightRig rig="threePt" dir="t"/>
            </a:scene3d>
          </a:bodyPr>
          <a:lstStyle/>
          <a:p>
            <a:pPr>
              <a:lnSpc>
                <a:spcPct val="120000"/>
              </a:lnSpc>
            </a:pPr>
            <a:r>
              <a:rPr lang="fa-IR" sz="11500" b="1" dirty="0" smtClean="0">
                <a:ln w="12700" cmpd="sng">
                  <a:solidFill>
                    <a:schemeClr val="accent4"/>
                  </a:solidFill>
                  <a:prstDash val="solid"/>
                </a:ln>
                <a:solidFill>
                  <a:srgbClr val="00B0F0"/>
                </a:solidFill>
                <a:effectLst>
                  <a:reflection blurRad="6350" stA="60000" endA="900" endPos="58000" dir="5400000" sy="-100000" algn="bl" rotWithShape="0"/>
                </a:effectLst>
                <a:cs typeface="B Titr" panose="00000700000000000000" pitchFamily="2" charset="-78"/>
              </a:rPr>
              <a:t>ساقه</a:t>
            </a:r>
            <a:endParaRPr lang="fa-IR" sz="11500" b="1" dirty="0">
              <a:ln w="12700" cmpd="sng">
                <a:solidFill>
                  <a:schemeClr val="accent4"/>
                </a:solidFill>
                <a:prstDash val="solid"/>
              </a:ln>
              <a:solidFill>
                <a:srgbClr val="00B0F0"/>
              </a:solidFill>
              <a:effectLst>
                <a:reflection blurRad="6350" stA="60000" endA="900" endPos="58000" dir="5400000" sy="-100000" algn="bl" rotWithShape="0"/>
              </a:effectLst>
              <a:cs typeface="B Titr" panose="00000700000000000000" pitchFamily="2" charset="-78"/>
            </a:endParaRPr>
          </a:p>
        </p:txBody>
      </p:sp>
      <p:sp>
        <p:nvSpPr>
          <p:cNvPr id="4" name="Rectangle 3"/>
          <p:cNvSpPr/>
          <p:nvPr/>
        </p:nvSpPr>
        <p:spPr>
          <a:xfrm rot="21083488">
            <a:off x="3087625" y="1808693"/>
            <a:ext cx="5300870" cy="769441"/>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sz="2200" dirty="0">
                <a:cs typeface="B Titr" panose="00000700000000000000" pitchFamily="2" charset="-78"/>
              </a:rPr>
              <a:t>بیشتر ساقه ها را به علت آن که در بالای خاک قرار می گیرند، آسان می توان شناخت. </a:t>
            </a:r>
          </a:p>
        </p:txBody>
      </p:sp>
      <p:sp>
        <p:nvSpPr>
          <p:cNvPr id="5" name="Rectangle 4"/>
          <p:cNvSpPr/>
          <p:nvPr/>
        </p:nvSpPr>
        <p:spPr>
          <a:xfrm rot="382258">
            <a:off x="5279847" y="4502841"/>
            <a:ext cx="2688095" cy="1920398"/>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8000"/>
              </a:lnSpc>
              <a:spcBef>
                <a:spcPts val="600"/>
              </a:spcBef>
              <a:spcAft>
                <a:spcPts val="600"/>
              </a:spcAft>
            </a:pPr>
            <a:r>
              <a:rPr lang="fa-IR" sz="2200" dirty="0">
                <a:cs typeface="B Titr" panose="00000700000000000000" pitchFamily="2" charset="-78"/>
              </a:rPr>
              <a:t>ساقه محل عبور آوندهاست. انتقال مواد درون ساقه به کمک لوله های باریکی به نام آوند انجام می شود. </a:t>
            </a:r>
          </a:p>
        </p:txBody>
      </p:sp>
      <p:pic>
        <p:nvPicPr>
          <p:cNvPr id="6" name="Picture 5"/>
          <p:cNvPicPr>
            <a:picLocks noChangeAspect="1"/>
          </p:cNvPicPr>
          <p:nvPr/>
        </p:nvPicPr>
        <p:blipFill>
          <a:blip r:embed="rId2"/>
          <a:stretch>
            <a:fillRect/>
          </a:stretch>
        </p:blipFill>
        <p:spPr>
          <a:xfrm>
            <a:off x="1315899" y="3105818"/>
            <a:ext cx="3719927" cy="2783945"/>
          </a:xfrm>
          <a:prstGeom prst="rect">
            <a:avLst/>
          </a:prstGeom>
        </p:spPr>
      </p:pic>
      <p:sp>
        <p:nvSpPr>
          <p:cNvPr id="2" name="Date Placeholder 1"/>
          <p:cNvSpPr>
            <a:spLocks noGrp="1"/>
          </p:cNvSpPr>
          <p:nvPr>
            <p:ph type="dt" sz="half" idx="10"/>
          </p:nvPr>
        </p:nvSpPr>
        <p:spPr/>
        <p:txBody>
          <a:bodyPr/>
          <a:lstStyle/>
          <a:p>
            <a:fld id="{74EA72FF-F9A1-4111-9654-F9D64FC467C7}" type="datetime10">
              <a:rPr lang="fa-IR" smtClean="0"/>
              <a:t>شنبه، آوريل 18، 2020</a:t>
            </a:fld>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20</a:t>
            </a:fld>
            <a:endParaRPr lang="en-US" dirty="0"/>
          </a:p>
        </p:txBody>
      </p:sp>
      <p:sp>
        <p:nvSpPr>
          <p:cNvPr id="10" name="Footer Placeholder 9"/>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85714905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309113" cy="609398"/>
          </a:xfrm>
          <a:prstGeom prst="rect">
            <a:avLst/>
          </a:prstGeom>
        </p:spPr>
        <p:txBody>
          <a:bodyPr wrap="square">
            <a:spAutoFit/>
            <a:scene3d>
              <a:camera prst="orthographicFront"/>
              <a:lightRig rig="threePt" dir="t"/>
            </a:scene3d>
            <a:sp3d extrusionH="57150">
              <a:bevelT w="38100" h="38100" prst="relaxedInset"/>
            </a:sp3d>
          </a:bodyPr>
          <a:lstStyle/>
          <a:p>
            <a:pPr indent="457200" algn="just">
              <a:lnSpc>
                <a:spcPct val="120000"/>
              </a:lnSpc>
              <a:spcBef>
                <a:spcPts val="600"/>
              </a:spcBef>
              <a:spcAft>
                <a:spcPts val="600"/>
              </a:spcAft>
            </a:pPr>
            <a:r>
              <a:rPr lang="fa-IR" sz="2800" dirty="0" smtClean="0">
                <a:solidFill>
                  <a:srgbClr val="00B0F0"/>
                </a:solidFill>
                <a:effectLst>
                  <a:reflection blurRad="6350" stA="60000" endA="900" endPos="58000" dir="5400000" sy="-100000" algn="bl" rotWithShape="0"/>
                </a:effectLst>
                <a:cs typeface="B Titr" panose="00000700000000000000" pitchFamily="2" charset="-78"/>
              </a:rPr>
              <a:t>وظایف </a:t>
            </a:r>
            <a:r>
              <a:rPr lang="fa-IR" sz="2800" dirty="0">
                <a:solidFill>
                  <a:srgbClr val="00B0F0"/>
                </a:solidFill>
                <a:effectLst>
                  <a:reflection blurRad="6350" stA="60000" endA="900" endPos="58000" dir="5400000" sy="-100000" algn="bl" rotWithShape="0"/>
                </a:effectLst>
                <a:cs typeface="B Titr" panose="00000700000000000000" pitchFamily="2" charset="-78"/>
              </a:rPr>
              <a:t>اصلی ساقه </a:t>
            </a:r>
          </a:p>
        </p:txBody>
      </p:sp>
      <p:pic>
        <p:nvPicPr>
          <p:cNvPr id="3" name="Picture 2"/>
          <p:cNvPicPr>
            <a:picLocks noChangeAspect="1"/>
          </p:cNvPicPr>
          <p:nvPr/>
        </p:nvPicPr>
        <p:blipFill>
          <a:blip r:embed="rId2"/>
          <a:stretch>
            <a:fillRect/>
          </a:stretch>
        </p:blipFill>
        <p:spPr>
          <a:xfrm>
            <a:off x="8736288" y="1493706"/>
            <a:ext cx="3455712" cy="5211894"/>
          </a:xfrm>
          <a:prstGeom prst="rect">
            <a:avLst/>
          </a:prstGeom>
        </p:spPr>
      </p:pic>
      <p:pic>
        <p:nvPicPr>
          <p:cNvPr id="8" name="Picture 7"/>
          <p:cNvPicPr>
            <a:picLocks noChangeAspect="1"/>
          </p:cNvPicPr>
          <p:nvPr/>
        </p:nvPicPr>
        <p:blipFill>
          <a:blip r:embed="rId3"/>
          <a:stretch>
            <a:fillRect/>
          </a:stretch>
        </p:blipFill>
        <p:spPr>
          <a:xfrm>
            <a:off x="852713" y="1029759"/>
            <a:ext cx="5316173" cy="11766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p:cNvPicPr>
            <a:picLocks noChangeAspect="1"/>
          </p:cNvPicPr>
          <p:nvPr/>
        </p:nvPicPr>
        <p:blipFill>
          <a:blip r:embed="rId4"/>
          <a:stretch>
            <a:fillRect/>
          </a:stretch>
        </p:blipFill>
        <p:spPr>
          <a:xfrm>
            <a:off x="0" y="5282858"/>
            <a:ext cx="5236918" cy="11827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9"/>
          <p:cNvPicPr>
            <a:picLocks noChangeAspect="1"/>
          </p:cNvPicPr>
          <p:nvPr/>
        </p:nvPicPr>
        <p:blipFill>
          <a:blip r:embed="rId5"/>
          <a:stretch>
            <a:fillRect/>
          </a:stretch>
        </p:blipFill>
        <p:spPr>
          <a:xfrm>
            <a:off x="3995746" y="2837636"/>
            <a:ext cx="4200508" cy="11827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Date Placeholder 3"/>
          <p:cNvSpPr>
            <a:spLocks noGrp="1"/>
          </p:cNvSpPr>
          <p:nvPr>
            <p:ph type="dt" sz="half" idx="10"/>
          </p:nvPr>
        </p:nvSpPr>
        <p:spPr/>
        <p:txBody>
          <a:bodyPr/>
          <a:lstStyle/>
          <a:p>
            <a:fld id="{E6285B0E-08C9-4C44-9BD9-08B7F58FB376}"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76908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9322" y="5220731"/>
            <a:ext cx="6533321" cy="161582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just">
              <a:lnSpc>
                <a:spcPct val="150000"/>
              </a:lnSpc>
              <a:spcBef>
                <a:spcPts val="600"/>
              </a:spcBef>
              <a:spcAft>
                <a:spcPts val="600"/>
              </a:spcAft>
            </a:pPr>
            <a:r>
              <a:rPr lang="fa-IR" sz="2200" dirty="0" smtClean="0">
                <a:solidFill>
                  <a:prstClr val="black"/>
                </a:solidFill>
                <a:cs typeface="B Titr" panose="00000700000000000000" pitchFamily="2" charset="-78"/>
              </a:rPr>
              <a:t>6</a:t>
            </a:r>
            <a:r>
              <a:rPr lang="fa-IR" sz="2200" dirty="0">
                <a:solidFill>
                  <a:prstClr val="black"/>
                </a:solidFill>
                <a:cs typeface="B Titr" panose="00000700000000000000" pitchFamily="2" charset="-78"/>
              </a:rPr>
              <a:t>. برخی از ساقه ها توان غذاسازی دارند. مانند: ساقه های سبز و علفی که علاوه بر برگ، آنها نیز در غذاسازی شرکت می کنند. مانند: گیاهان سبزی خوردن، کرفس، لوبیا</a:t>
            </a:r>
          </a:p>
        </p:txBody>
      </p:sp>
      <p:sp>
        <p:nvSpPr>
          <p:cNvPr id="3" name="Rectangle 2"/>
          <p:cNvSpPr/>
          <p:nvPr/>
        </p:nvSpPr>
        <p:spPr>
          <a:xfrm>
            <a:off x="1563756" y="282451"/>
            <a:ext cx="4399722" cy="161582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Bef>
                <a:spcPts val="600"/>
              </a:spcBef>
              <a:spcAft>
                <a:spcPts val="600"/>
              </a:spcAft>
            </a:pPr>
            <a:r>
              <a:rPr lang="fa-IR" sz="2200" dirty="0">
                <a:solidFill>
                  <a:prstClr val="black"/>
                </a:solidFill>
                <a:cs typeface="B Titr" panose="00000700000000000000" pitchFamily="2" charset="-78"/>
              </a:rPr>
              <a:t>4. برخی ساقه ها محل ذخیره ی مواد غذایی ساخته شده توسط برگ گیاه هستند</a:t>
            </a:r>
            <a:r>
              <a:rPr lang="fa-IR" sz="2200" dirty="0" smtClean="0">
                <a:solidFill>
                  <a:prstClr val="black"/>
                </a:solidFill>
                <a:cs typeface="B Titr" panose="00000700000000000000" pitchFamily="2" charset="-78"/>
              </a:rPr>
              <a:t>. مانند </a:t>
            </a:r>
            <a:r>
              <a:rPr lang="fa-IR" sz="2200" dirty="0">
                <a:solidFill>
                  <a:prstClr val="black"/>
                </a:solidFill>
                <a:cs typeface="B Titr" panose="00000700000000000000" pitchFamily="2" charset="-78"/>
              </a:rPr>
              <a:t>نیشکر ،کرفس و سیب زمینی</a:t>
            </a:r>
          </a:p>
        </p:txBody>
      </p:sp>
      <p:sp>
        <p:nvSpPr>
          <p:cNvPr id="4" name="Rectangle 3"/>
          <p:cNvSpPr/>
          <p:nvPr/>
        </p:nvSpPr>
        <p:spPr>
          <a:xfrm>
            <a:off x="6652591" y="1775071"/>
            <a:ext cx="4890052" cy="110799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lnSpc>
                <a:spcPct val="150000"/>
              </a:lnSpc>
              <a:spcBef>
                <a:spcPts val="600"/>
              </a:spcBef>
              <a:spcAft>
                <a:spcPts val="600"/>
              </a:spcAft>
            </a:pPr>
            <a:r>
              <a:rPr lang="fa-IR" sz="2200" dirty="0">
                <a:solidFill>
                  <a:prstClr val="black"/>
                </a:solidFill>
                <a:cs typeface="B Titr" panose="00000700000000000000" pitchFamily="2" charset="-78"/>
              </a:rPr>
              <a:t>5. برخی ساقه ها محل اصلی غذاسازی هستند. مانند: گیاه کاکتوس</a:t>
            </a:r>
          </a:p>
        </p:txBody>
      </p:sp>
      <p:pic>
        <p:nvPicPr>
          <p:cNvPr id="5" name="Picture 4"/>
          <p:cNvPicPr>
            <a:picLocks noChangeAspect="1"/>
          </p:cNvPicPr>
          <p:nvPr/>
        </p:nvPicPr>
        <p:blipFill>
          <a:blip r:embed="rId2"/>
          <a:stretch>
            <a:fillRect/>
          </a:stretch>
        </p:blipFill>
        <p:spPr>
          <a:xfrm rot="20671252">
            <a:off x="2718413" y="2273466"/>
            <a:ext cx="2090406" cy="3152199"/>
          </a:xfrm>
          <a:prstGeom prst="rect">
            <a:avLst/>
          </a:prstGeom>
        </p:spPr>
      </p:pic>
      <p:sp>
        <p:nvSpPr>
          <p:cNvPr id="8" name="Date Placeholder 7"/>
          <p:cNvSpPr>
            <a:spLocks noGrp="1"/>
          </p:cNvSpPr>
          <p:nvPr>
            <p:ph type="dt" sz="half" idx="10"/>
          </p:nvPr>
        </p:nvSpPr>
        <p:spPr/>
        <p:txBody>
          <a:bodyPr/>
          <a:lstStyle/>
          <a:p>
            <a:fld id="{42092478-8FBD-4F0F-98B1-C25E163561A0}" type="datetime10">
              <a:rPr lang="fa-IR" smtClean="0"/>
              <a:t>شنبه، آوريل 18، 2020</a:t>
            </a:fld>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22</a:t>
            </a:fld>
            <a:endParaRPr lang="en-US" dirty="0"/>
          </a:p>
        </p:txBody>
      </p:sp>
      <p:sp>
        <p:nvSpPr>
          <p:cNvPr id="10" name="Footer Placeholder 9"/>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94907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0033326" y="1149713"/>
            <a:ext cx="1948070" cy="566309"/>
          </a:xfrm>
          <a:prstGeom prst="rect">
            <a:avLst/>
          </a:prstGeom>
        </p:spPr>
        <p:txBody>
          <a:bodyPr wrap="square">
            <a:spAutoFit/>
            <a:scene3d>
              <a:camera prst="orthographicFront"/>
              <a:lightRig rig="threePt" dir="t"/>
            </a:scene3d>
            <a:sp3d extrusionH="57150">
              <a:bevelT w="38100" h="38100" prst="relaxedInset"/>
            </a:sp3d>
          </a:bodyPr>
          <a:lstStyle/>
          <a:p>
            <a:pPr algn="just">
              <a:lnSpc>
                <a:spcPct val="110000"/>
              </a:lnSpc>
              <a:spcBef>
                <a:spcPts val="600"/>
              </a:spcBef>
              <a:spcAft>
                <a:spcPts val="600"/>
              </a:spcAft>
            </a:pPr>
            <a:r>
              <a:rPr lang="fa-IR" sz="2800" dirty="0">
                <a:solidFill>
                  <a:srgbClr val="00B0F0"/>
                </a:solidFill>
                <a:effectLst>
                  <a:reflection blurRad="6350" stA="60000" endA="900" endPos="58000" dir="5400000" sy="-100000" algn="bl" rotWithShape="0"/>
                </a:effectLst>
                <a:cs typeface="B Titr" panose="00000700000000000000" pitchFamily="2" charset="-78"/>
              </a:rPr>
              <a:t>انواع ساقه </a:t>
            </a:r>
            <a:r>
              <a:rPr lang="fa-IR" sz="2800" dirty="0" smtClean="0">
                <a:solidFill>
                  <a:srgbClr val="00B0F0"/>
                </a:solidFill>
                <a:effectLst>
                  <a:reflection blurRad="6350" stA="60000" endA="900" endPos="58000" dir="5400000" sy="-100000" algn="bl" rotWithShape="0"/>
                </a:effectLst>
                <a:cs typeface="B Titr" panose="00000700000000000000" pitchFamily="2" charset="-78"/>
              </a:rPr>
              <a:t>ها</a:t>
            </a:r>
            <a:endParaRPr lang="fa-IR" sz="2800" dirty="0">
              <a:solidFill>
                <a:srgbClr val="00B0F0"/>
              </a:solidFill>
              <a:effectLst>
                <a:reflection blurRad="6350" stA="60000" endA="900" endPos="58000" dir="5400000" sy="-100000" algn="bl" rotWithShape="0"/>
              </a:effectLst>
              <a:cs typeface="B Titr" panose="00000700000000000000" pitchFamily="2" charset="-78"/>
            </a:endParaRPr>
          </a:p>
        </p:txBody>
      </p:sp>
      <p:sp>
        <p:nvSpPr>
          <p:cNvPr id="5" name="Rectangle 4"/>
          <p:cNvSpPr/>
          <p:nvPr/>
        </p:nvSpPr>
        <p:spPr>
          <a:xfrm rot="21020016">
            <a:off x="761873" y="2759606"/>
            <a:ext cx="3530071" cy="34440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10000"/>
              </a:lnSpc>
              <a:spcBef>
                <a:spcPts val="600"/>
              </a:spcBef>
              <a:spcAft>
                <a:spcPts val="600"/>
              </a:spcAft>
            </a:pPr>
            <a:r>
              <a:rPr lang="fa-IR" sz="2200" dirty="0">
                <a:solidFill>
                  <a:prstClr val="black"/>
                </a:solidFill>
                <a:cs typeface="B Titr" panose="00000700000000000000" pitchFamily="2" charset="-78"/>
              </a:rPr>
              <a:t>گیاهان چوبی، علاوه بر رشد طولی، رشد قطری هم دارند. به همین علت سال به سال قطر تنه ی درختان زیادتر می شود. افزایش قطر درخت به دلیل زیاد شدن آوندهاست. تعداد آوندهای چوبی  بیشتر از آوندهای آبکش افزایش می یابند، به طوری که بیشتر قطر تنه ی درخت را تشکیل می دهند.</a:t>
            </a:r>
          </a:p>
        </p:txBody>
      </p:sp>
      <p:sp>
        <p:nvSpPr>
          <p:cNvPr id="8" name="Right Brace 7"/>
          <p:cNvSpPr/>
          <p:nvPr/>
        </p:nvSpPr>
        <p:spPr>
          <a:xfrm>
            <a:off x="9218318" y="929340"/>
            <a:ext cx="834887" cy="1007054"/>
          </a:xfrm>
          <a:prstGeom prst="rightBrac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9" name="Rectangle 8"/>
          <p:cNvSpPr/>
          <p:nvPr/>
        </p:nvSpPr>
        <p:spPr>
          <a:xfrm>
            <a:off x="5829158" y="734788"/>
            <a:ext cx="3312125" cy="400110"/>
          </a:xfrm>
          <a:prstGeom prst="rect">
            <a:avLst/>
          </a:prstGeom>
        </p:spPr>
        <p:txBody>
          <a:bodyPr wrap="none">
            <a:spAutoFit/>
          </a:bodyPr>
          <a:lstStyle/>
          <a:p>
            <a:r>
              <a:rPr lang="fa-IR" sz="2000" dirty="0">
                <a:cs typeface="B Titr" panose="00000700000000000000" pitchFamily="2" charset="-78"/>
              </a:rPr>
              <a:t>1.ساقه ی چوبی:       تنه ی درختان </a:t>
            </a:r>
            <a:endParaRPr lang="fa-IR" sz="2000" dirty="0"/>
          </a:p>
        </p:txBody>
      </p:sp>
      <p:sp>
        <p:nvSpPr>
          <p:cNvPr id="10" name="Rectangle 9"/>
          <p:cNvSpPr/>
          <p:nvPr/>
        </p:nvSpPr>
        <p:spPr>
          <a:xfrm>
            <a:off x="5905824" y="1709956"/>
            <a:ext cx="3340979" cy="430887"/>
          </a:xfrm>
          <a:prstGeom prst="rect">
            <a:avLst/>
          </a:prstGeom>
        </p:spPr>
        <p:txBody>
          <a:bodyPr wrap="none">
            <a:spAutoFit/>
          </a:bodyPr>
          <a:lstStyle/>
          <a:p>
            <a:pPr algn="just">
              <a:lnSpc>
                <a:spcPct val="110000"/>
              </a:lnSpc>
              <a:spcBef>
                <a:spcPts val="600"/>
              </a:spcBef>
              <a:spcAft>
                <a:spcPts val="600"/>
              </a:spcAft>
            </a:pPr>
            <a:r>
              <a:rPr lang="fa-IR" sz="2000" dirty="0">
                <a:cs typeface="B Titr" panose="00000700000000000000" pitchFamily="2" charset="-78"/>
              </a:rPr>
              <a:t>2.ساقه ی علفی:       ساقه ی جعفری</a:t>
            </a:r>
          </a:p>
        </p:txBody>
      </p:sp>
      <p:pic>
        <p:nvPicPr>
          <p:cNvPr id="4" name="Picture 3"/>
          <p:cNvPicPr>
            <a:picLocks noChangeAspect="1"/>
          </p:cNvPicPr>
          <p:nvPr/>
        </p:nvPicPr>
        <p:blipFill>
          <a:blip r:embed="rId2"/>
          <a:stretch>
            <a:fillRect/>
          </a:stretch>
        </p:blipFill>
        <p:spPr>
          <a:xfrm>
            <a:off x="6877879" y="2461181"/>
            <a:ext cx="2263404" cy="2233359"/>
          </a:xfrm>
          <a:prstGeom prst="rect">
            <a:avLst/>
          </a:prstGeom>
        </p:spPr>
      </p:pic>
      <p:sp>
        <p:nvSpPr>
          <p:cNvPr id="13" name="Explosion 2 12"/>
          <p:cNvSpPr/>
          <p:nvPr/>
        </p:nvSpPr>
        <p:spPr>
          <a:xfrm>
            <a:off x="64960" y="198783"/>
            <a:ext cx="3089057" cy="2372139"/>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تکمیلی3</a:t>
            </a:r>
            <a:endParaRPr lang="fa-IR" sz="2800" dirty="0">
              <a:cs typeface="B Titr" panose="00000700000000000000" pitchFamily="2" charset="-78"/>
            </a:endParaRPr>
          </a:p>
        </p:txBody>
      </p:sp>
      <p:sp>
        <p:nvSpPr>
          <p:cNvPr id="3" name="Date Placeholder 2"/>
          <p:cNvSpPr>
            <a:spLocks noGrp="1"/>
          </p:cNvSpPr>
          <p:nvPr>
            <p:ph type="dt" sz="half" idx="10"/>
          </p:nvPr>
        </p:nvSpPr>
        <p:spPr/>
        <p:txBody>
          <a:bodyPr/>
          <a:lstStyle/>
          <a:p>
            <a:fld id="{12648A4C-9DE6-4B06-95B5-C6ECA160666D}"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23</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8689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rot="21168950">
            <a:off x="5585793" y="4431494"/>
            <a:ext cx="6069494" cy="19543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10000"/>
              </a:lnSpc>
              <a:spcBef>
                <a:spcPts val="600"/>
              </a:spcBef>
              <a:spcAft>
                <a:spcPts val="600"/>
              </a:spcAft>
            </a:pPr>
            <a:r>
              <a:rPr lang="fa-IR" sz="2200" dirty="0" smtClean="0">
                <a:cs typeface="B Titr" panose="00000700000000000000" pitchFamily="2" charset="-78"/>
              </a:rPr>
              <a:t>اگر </a:t>
            </a:r>
            <a:r>
              <a:rPr lang="fa-IR" sz="2200" dirty="0">
                <a:cs typeface="B Titr" panose="00000700000000000000" pitchFamily="2" charset="-78"/>
              </a:rPr>
              <a:t>تعداد حلقه های روشن (یا حلقه های تیره، هر کدام به تنهایی) 5 تا باشد سن تقریبی درخت 6 سال است. چون اغلب گیاهان در سال اول زندگی، چوب پسین و حلقه ی سالانه ندارند ،بعد از شمارش تعداد حلقه های روشن، به عدد حاصل، یک سال دیگر هم اضافه می کنیم</a:t>
            </a:r>
            <a:r>
              <a:rPr lang="fa-IR" sz="2200" dirty="0" smtClean="0">
                <a:cs typeface="B Titr" panose="00000700000000000000" pitchFamily="2" charset="-78"/>
              </a:rPr>
              <a:t>.</a:t>
            </a:r>
            <a:endParaRPr lang="fa-IR" sz="2200" dirty="0">
              <a:cs typeface="B Titr" panose="00000700000000000000" pitchFamily="2" charset="-78"/>
            </a:endParaRPr>
          </a:p>
        </p:txBody>
      </p:sp>
      <p:sp>
        <p:nvSpPr>
          <p:cNvPr id="4" name="Rectangle 3"/>
          <p:cNvSpPr/>
          <p:nvPr/>
        </p:nvSpPr>
        <p:spPr>
          <a:xfrm rot="499318">
            <a:off x="7339020" y="896094"/>
            <a:ext cx="4322925" cy="158197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lnSpc>
                <a:spcPct val="110000"/>
              </a:lnSpc>
              <a:spcBef>
                <a:spcPts val="600"/>
              </a:spcBef>
              <a:spcAft>
                <a:spcPts val="600"/>
              </a:spcAft>
            </a:pPr>
            <a:r>
              <a:rPr lang="fa-IR" sz="2200" dirty="0">
                <a:solidFill>
                  <a:prstClr val="black"/>
                </a:solidFill>
                <a:cs typeface="B Titr" panose="00000700000000000000" pitchFamily="2" charset="-78"/>
              </a:rPr>
              <a:t>شرایط محیطی می تواند روی رشد گیاه تاثیر بگذارد، وقتی شرایط معمولی و عادی نباشد این اثرات روی </a:t>
            </a:r>
            <a:r>
              <a:rPr lang="fa-IR" sz="2200" dirty="0" smtClean="0">
                <a:solidFill>
                  <a:prstClr val="black"/>
                </a:solidFill>
                <a:cs typeface="B Titr" panose="00000700000000000000" pitchFamily="2" charset="-78"/>
              </a:rPr>
              <a:t>حلقه </a:t>
            </a:r>
            <a:r>
              <a:rPr lang="fa-IR" sz="2200" dirty="0">
                <a:solidFill>
                  <a:prstClr val="black"/>
                </a:solidFill>
                <a:cs typeface="B Titr" panose="00000700000000000000" pitchFamily="2" charset="-78"/>
              </a:rPr>
              <a:t>های رشد قابل دیدن است.</a:t>
            </a:r>
          </a:p>
        </p:txBody>
      </p:sp>
      <p:sp>
        <p:nvSpPr>
          <p:cNvPr id="5" name="Rectangle 4"/>
          <p:cNvSpPr/>
          <p:nvPr/>
        </p:nvSpPr>
        <p:spPr>
          <a:xfrm>
            <a:off x="537030" y="2105262"/>
            <a:ext cx="6096000" cy="195438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lvl="0" algn="ctr">
              <a:lnSpc>
                <a:spcPct val="110000"/>
              </a:lnSpc>
              <a:spcBef>
                <a:spcPts val="600"/>
              </a:spcBef>
              <a:spcAft>
                <a:spcPts val="600"/>
              </a:spcAft>
            </a:pPr>
            <a:r>
              <a:rPr lang="fa-IR" sz="2200" dirty="0">
                <a:solidFill>
                  <a:prstClr val="black"/>
                </a:solidFill>
                <a:cs typeface="B Titr" panose="00000700000000000000" pitchFamily="2" charset="-78"/>
              </a:rPr>
              <a:t>با برش عرضی ساقه ی گروهی از گياهان، حلقه هاي متحدالمركز موازی ديده مي شود كه به آنها حلقه هاي رشد سالانه مي گويند. در شمارش ، حلقه روشن تر در بهار و تابستان و حلقه های تيره نشان رشد در زمستان و پاییز است. این دو باهم نشان دهنده رشد یک سال است. </a:t>
            </a:r>
          </a:p>
        </p:txBody>
      </p:sp>
      <p:sp>
        <p:nvSpPr>
          <p:cNvPr id="3" name="Date Placeholder 2"/>
          <p:cNvSpPr>
            <a:spLocks noGrp="1"/>
          </p:cNvSpPr>
          <p:nvPr>
            <p:ph type="dt" sz="half" idx="10"/>
          </p:nvPr>
        </p:nvSpPr>
        <p:spPr/>
        <p:txBody>
          <a:bodyPr/>
          <a:lstStyle/>
          <a:p>
            <a:fld id="{75953115-C02E-4E45-9887-424BE6A29B92}"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24</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68206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764542" y="2685221"/>
            <a:ext cx="5306032" cy="4172779"/>
          </a:xfrm>
          <a:prstGeom prst="rect">
            <a:avLst/>
          </a:prstGeom>
        </p:spPr>
      </p:pic>
      <p:pic>
        <p:nvPicPr>
          <p:cNvPr id="3" name="Picture 2" descr="G:\1مدرسه\3 نکات\پنجم\علوم\سال95\word\New folder\6.png"/>
          <p:cNvPicPr/>
          <p:nvPr/>
        </p:nvPicPr>
        <p:blipFill>
          <a:blip r:embed="rId3">
            <a:extLst>
              <a:ext uri="{28A0092B-C50C-407E-A947-70E740481C1C}">
                <a14:useLocalDpi xmlns:a14="http://schemas.microsoft.com/office/drawing/2010/main" val="0"/>
              </a:ext>
            </a:extLst>
          </a:blip>
          <a:srcRect/>
          <a:stretch>
            <a:fillRect/>
          </a:stretch>
        </p:blipFill>
        <p:spPr bwMode="auto">
          <a:xfrm>
            <a:off x="-1" y="10767"/>
            <a:ext cx="4306957" cy="4017894"/>
          </a:xfrm>
          <a:prstGeom prst="rect">
            <a:avLst/>
          </a:prstGeom>
          <a:noFill/>
          <a:ln>
            <a:noFill/>
          </a:ln>
        </p:spPr>
      </p:pic>
      <p:pic>
        <p:nvPicPr>
          <p:cNvPr id="5" name="Picture 4" descr="G:\1مدرسه\3 نکات\پنجم\علوم\سال95\word\New folder\1.png"/>
          <p:cNvPicPr/>
          <p:nvPr/>
        </p:nvPicPr>
        <p:blipFill>
          <a:blip r:embed="rId4">
            <a:extLst>
              <a:ext uri="{28A0092B-C50C-407E-A947-70E740481C1C}">
                <a14:useLocalDpi xmlns:a14="http://schemas.microsoft.com/office/drawing/2010/main" val="0"/>
              </a:ext>
            </a:extLst>
          </a:blip>
          <a:srcRect/>
          <a:stretch>
            <a:fillRect/>
          </a:stretch>
        </p:blipFill>
        <p:spPr bwMode="auto">
          <a:xfrm>
            <a:off x="8070574" y="0"/>
            <a:ext cx="4121426" cy="4017894"/>
          </a:xfrm>
          <a:prstGeom prst="rect">
            <a:avLst/>
          </a:prstGeom>
          <a:noFill/>
          <a:ln>
            <a:noFill/>
          </a:ln>
        </p:spPr>
      </p:pic>
      <p:sp>
        <p:nvSpPr>
          <p:cNvPr id="4" name="Date Placeholder 3"/>
          <p:cNvSpPr>
            <a:spLocks noGrp="1"/>
          </p:cNvSpPr>
          <p:nvPr>
            <p:ph type="dt" sz="half" idx="10"/>
          </p:nvPr>
        </p:nvSpPr>
        <p:spPr/>
        <p:txBody>
          <a:bodyPr/>
          <a:lstStyle/>
          <a:p>
            <a:fld id="{A20EC38A-FB34-46B9-B8DA-A3A70CEFB71E}"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25</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015006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1مدرسه\3 نکات\پنجم\علوم\سال95\word\New folder\4.png"/>
          <p:cNvPicPr/>
          <p:nvPr/>
        </p:nvPicPr>
        <p:blipFill>
          <a:blip r:embed="rId2">
            <a:extLst>
              <a:ext uri="{28A0092B-C50C-407E-A947-70E740481C1C}">
                <a14:useLocalDpi xmlns:a14="http://schemas.microsoft.com/office/drawing/2010/main" val="0"/>
              </a:ext>
            </a:extLst>
          </a:blip>
          <a:srcRect/>
          <a:stretch>
            <a:fillRect/>
          </a:stretch>
        </p:blipFill>
        <p:spPr bwMode="auto">
          <a:xfrm>
            <a:off x="5658679" y="3452784"/>
            <a:ext cx="3737113" cy="3405216"/>
          </a:xfrm>
          <a:prstGeom prst="rect">
            <a:avLst/>
          </a:prstGeom>
          <a:noFill/>
          <a:ln>
            <a:noFill/>
          </a:ln>
        </p:spPr>
      </p:pic>
      <p:pic>
        <p:nvPicPr>
          <p:cNvPr id="3" name="Picture 2" descr="G:\1مدرسه\3 نکات\پنجم\علوم\سال95\word\New folder\3.png"/>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657600" cy="3452785"/>
          </a:xfrm>
          <a:prstGeom prst="rect">
            <a:avLst/>
          </a:prstGeom>
          <a:noFill/>
          <a:ln>
            <a:noFill/>
          </a:ln>
        </p:spPr>
      </p:pic>
      <p:pic>
        <p:nvPicPr>
          <p:cNvPr id="4" name="Picture 3" descr="G:\1مدرسه\3 نکات\پنجم\علوم\سال95\word\New folder\2.png"/>
          <p:cNvPicPr/>
          <p:nvPr/>
        </p:nvPicPr>
        <p:blipFill>
          <a:blip r:embed="rId4">
            <a:extLst>
              <a:ext uri="{28A0092B-C50C-407E-A947-70E740481C1C}">
                <a14:useLocalDpi xmlns:a14="http://schemas.microsoft.com/office/drawing/2010/main" val="0"/>
              </a:ext>
            </a:extLst>
          </a:blip>
          <a:srcRect/>
          <a:stretch>
            <a:fillRect/>
          </a:stretch>
        </p:blipFill>
        <p:spPr bwMode="auto">
          <a:xfrm>
            <a:off x="1630017" y="3452785"/>
            <a:ext cx="4028662" cy="3405215"/>
          </a:xfrm>
          <a:prstGeom prst="rect">
            <a:avLst/>
          </a:prstGeom>
          <a:noFill/>
          <a:ln>
            <a:noFill/>
          </a:ln>
        </p:spPr>
      </p:pic>
      <p:pic>
        <p:nvPicPr>
          <p:cNvPr id="5" name="Picture 4" descr="G:\1مدرسه\3 نکات\پنجم\علوم\سال95\word\New folder\5.png"/>
          <p:cNvPicPr/>
          <p:nvPr/>
        </p:nvPicPr>
        <p:blipFill>
          <a:blip r:embed="rId5">
            <a:extLst>
              <a:ext uri="{28A0092B-C50C-407E-A947-70E740481C1C}">
                <a14:useLocalDpi xmlns:a14="http://schemas.microsoft.com/office/drawing/2010/main" val="0"/>
              </a:ext>
            </a:extLst>
          </a:blip>
          <a:srcRect/>
          <a:stretch>
            <a:fillRect/>
          </a:stretch>
        </p:blipFill>
        <p:spPr bwMode="auto">
          <a:xfrm>
            <a:off x="8600660" y="0"/>
            <a:ext cx="3591339" cy="3452785"/>
          </a:xfrm>
          <a:prstGeom prst="rect">
            <a:avLst/>
          </a:prstGeom>
          <a:noFill/>
          <a:ln>
            <a:noFill/>
          </a:ln>
        </p:spPr>
      </p:pic>
      <p:sp>
        <p:nvSpPr>
          <p:cNvPr id="6" name="Action Button: Information 5">
            <a:hlinkClick r:id="" action="ppaction://hlinkshowjump?jump=endshow" highlightClick="1"/>
          </p:cNvPr>
          <p:cNvSpPr/>
          <p:nvPr/>
        </p:nvSpPr>
        <p:spPr>
          <a:xfrm>
            <a:off x="0" y="6314661"/>
            <a:ext cx="556591" cy="543339"/>
          </a:xfrm>
          <a:prstGeom prst="actionButtonInformation">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7" name="Action Button: Home 6">
            <a:hlinkClick r:id="rId6" action="ppaction://hlinksldjump" highlightClick="1"/>
          </p:cNvPr>
          <p:cNvSpPr/>
          <p:nvPr/>
        </p:nvSpPr>
        <p:spPr>
          <a:xfrm>
            <a:off x="556591" y="6314661"/>
            <a:ext cx="583096" cy="543339"/>
          </a:xfrm>
          <a:prstGeom prst="actionButtonHom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a:p>
        </p:txBody>
      </p:sp>
      <p:sp>
        <p:nvSpPr>
          <p:cNvPr id="8" name="Date Placeholder 7"/>
          <p:cNvSpPr>
            <a:spLocks noGrp="1"/>
          </p:cNvSpPr>
          <p:nvPr>
            <p:ph type="dt" sz="half" idx="10"/>
          </p:nvPr>
        </p:nvSpPr>
        <p:spPr/>
        <p:txBody>
          <a:bodyPr/>
          <a:lstStyle/>
          <a:p>
            <a:fld id="{57A907AE-4A7E-4B2E-BF1A-17D2248B04EC}" type="datetime10">
              <a:rPr lang="fa-IR" smtClean="0"/>
              <a:t>شنبه، آوريل 18، 2020</a:t>
            </a:fld>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26</a:t>
            </a:fld>
            <a:endParaRPr lang="en-US" dirty="0"/>
          </a:p>
        </p:txBody>
      </p:sp>
      <p:sp>
        <p:nvSpPr>
          <p:cNvPr id="10" name="Footer Placeholder 9"/>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38334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2275" y="735499"/>
            <a:ext cx="7818782" cy="2209836"/>
          </a:xfrm>
          <a:prstGeom prst="rect">
            <a:avLst/>
          </a:prstGeom>
        </p:spPr>
        <p:txBody>
          <a:bodyPr wrap="square">
            <a:spAutoFit/>
            <a:scene3d>
              <a:camera prst="orthographicFront"/>
              <a:lightRig rig="threePt" dir="t"/>
            </a:scene3d>
            <a:sp3d extrusionH="57150">
              <a:bevelT w="38100" h="38100" prst="relaxedInset"/>
            </a:sp3d>
          </a:bodyPr>
          <a:lstStyle/>
          <a:p>
            <a:pPr algn="just">
              <a:lnSpc>
                <a:spcPct val="110000"/>
              </a:lnSpc>
              <a:spcBef>
                <a:spcPts val="600"/>
              </a:spcBef>
              <a:spcAft>
                <a:spcPts val="600"/>
              </a:spcAft>
            </a:pPr>
            <a:r>
              <a:rPr lang="fa-IR" sz="2800" dirty="0" smtClean="0">
                <a:solidFill>
                  <a:srgbClr val="00B0F0"/>
                </a:solidFill>
                <a:effectLst>
                  <a:reflection blurRad="6350" stA="60000" endA="900" endPos="58000" dir="5400000" sy="-100000" algn="bl" rotWithShape="0"/>
                </a:effectLst>
                <a:cs typeface="B Titr" panose="00000700000000000000" pitchFamily="2" charset="-78"/>
              </a:rPr>
              <a:t>آوندها</a:t>
            </a:r>
            <a:endParaRPr lang="fa-IR" sz="2800" dirty="0">
              <a:solidFill>
                <a:srgbClr val="00B0F0"/>
              </a:solidFill>
              <a:effectLst>
                <a:reflection blurRad="6350" stA="60000" endA="900" endPos="58000" dir="5400000" sy="-100000" algn="bl" rotWithShape="0"/>
              </a:effectLst>
              <a:cs typeface="B Titr" panose="00000700000000000000" pitchFamily="2" charset="-78"/>
            </a:endParaRPr>
          </a:p>
          <a:p>
            <a:pPr algn="ctr">
              <a:lnSpc>
                <a:spcPct val="110000"/>
              </a:lnSpc>
              <a:spcBef>
                <a:spcPts val="600"/>
              </a:spcBef>
              <a:spcAft>
                <a:spcPts val="600"/>
              </a:spcAft>
            </a:pPr>
            <a:r>
              <a:rPr lang="fa-IR" sz="2200" dirty="0" smtClean="0">
                <a:cs typeface="B Titr" panose="00000700000000000000" pitchFamily="2" charset="-78"/>
              </a:rPr>
              <a:t>آوند </a:t>
            </a:r>
            <a:r>
              <a:rPr lang="fa-IR" sz="2200" dirty="0">
                <a:cs typeface="B Titr" panose="00000700000000000000" pitchFamily="2" charset="-78"/>
              </a:rPr>
              <a:t>ها لوله های باریک و یکطرفه ای برای جابه جایی مواد در گیاه هستند. آب و املاح نیز از ریشه جذب شده و توسط آوندهای موجود در ساقه به برگ می رسند و از طریق آوندها برگ که همان رگبرگ ها هستند به سلول ها می رسند. </a:t>
            </a:r>
          </a:p>
        </p:txBody>
      </p:sp>
      <p:sp>
        <p:nvSpPr>
          <p:cNvPr id="3" name="Rectangle 2"/>
          <p:cNvSpPr/>
          <p:nvPr/>
        </p:nvSpPr>
        <p:spPr>
          <a:xfrm rot="20870928">
            <a:off x="280426" y="928040"/>
            <a:ext cx="3858013" cy="4308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a-IR" sz="2200" dirty="0">
                <a:cs typeface="B Titr" panose="00000700000000000000" pitchFamily="2" charset="-78"/>
              </a:rPr>
              <a:t>در تمام قسمتهای گیاه کشیده شده </a:t>
            </a:r>
            <a:r>
              <a:rPr lang="fa-IR" sz="2200" dirty="0" smtClean="0">
                <a:cs typeface="B Titr" panose="00000700000000000000" pitchFamily="2" charset="-78"/>
              </a:rPr>
              <a:t>اند</a:t>
            </a:r>
            <a:endParaRPr lang="fa-IR" sz="2200" dirty="0"/>
          </a:p>
        </p:txBody>
      </p:sp>
      <p:pic>
        <p:nvPicPr>
          <p:cNvPr id="9" name="Picture 8"/>
          <p:cNvPicPr>
            <a:picLocks noChangeAspect="1"/>
          </p:cNvPicPr>
          <p:nvPr/>
        </p:nvPicPr>
        <p:blipFill>
          <a:blip r:embed="rId2"/>
          <a:stretch>
            <a:fillRect/>
          </a:stretch>
        </p:blipFill>
        <p:spPr>
          <a:xfrm>
            <a:off x="1931137" y="3154008"/>
            <a:ext cx="5962405" cy="3279932"/>
          </a:xfrm>
          <a:prstGeom prst="rect">
            <a:avLst/>
          </a:prstGeom>
        </p:spPr>
      </p:pic>
      <p:sp>
        <p:nvSpPr>
          <p:cNvPr id="4" name="Date Placeholder 3"/>
          <p:cNvSpPr>
            <a:spLocks noGrp="1"/>
          </p:cNvSpPr>
          <p:nvPr>
            <p:ph type="dt" sz="half" idx="10"/>
          </p:nvPr>
        </p:nvSpPr>
        <p:spPr/>
        <p:txBody>
          <a:bodyPr/>
          <a:lstStyle/>
          <a:p>
            <a:fld id="{92D37303-681C-4A07-B495-ACA0D0883261}"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901127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897219" y="730602"/>
            <a:ext cx="6096000" cy="2449901"/>
          </a:xfrm>
          <a:prstGeom prst="rect">
            <a:avLst/>
          </a:prstGeom>
        </p:spPr>
        <p:txBody>
          <a:bodyPr>
            <a:spAutoFit/>
          </a:bodyPr>
          <a:lstStyle/>
          <a:p>
            <a:pPr algn="just">
              <a:lnSpc>
                <a:spcPct val="110000"/>
              </a:lnSpc>
              <a:spcBef>
                <a:spcPts val="600"/>
              </a:spcBef>
              <a:spcAft>
                <a:spcPts val="600"/>
              </a:spcAft>
            </a:pPr>
            <a:r>
              <a:rPr lang="fa-IR" sz="2400" dirty="0" smtClean="0">
                <a:solidFill>
                  <a:schemeClr val="accent3">
                    <a:lumMod val="60000"/>
                    <a:lumOff val="40000"/>
                  </a:schemeClr>
                </a:solidFill>
                <a:cs typeface="B Titr" panose="00000700000000000000" pitchFamily="2" charset="-78"/>
              </a:rPr>
              <a:t>آوندهای </a:t>
            </a:r>
            <a:r>
              <a:rPr lang="fa-IR" sz="2400" dirty="0">
                <a:solidFill>
                  <a:schemeClr val="accent3">
                    <a:lumMod val="60000"/>
                    <a:lumOff val="40000"/>
                  </a:schemeClr>
                </a:solidFill>
                <a:cs typeface="B Titr" panose="00000700000000000000" pitchFamily="2" charset="-78"/>
              </a:rPr>
              <a:t>چوبی:  </a:t>
            </a:r>
            <a:endParaRPr lang="fa-IR" sz="2400" dirty="0" smtClean="0">
              <a:solidFill>
                <a:schemeClr val="accent3">
                  <a:lumMod val="60000"/>
                  <a:lumOff val="40000"/>
                </a:schemeClr>
              </a:solidFill>
              <a:cs typeface="B Titr" panose="00000700000000000000" pitchFamily="2" charset="-78"/>
            </a:endParaRPr>
          </a:p>
          <a:p>
            <a:pPr indent="-342900" algn="just">
              <a:lnSpc>
                <a:spcPct val="110000"/>
              </a:lnSpc>
              <a:spcBef>
                <a:spcPts val="600"/>
              </a:spcBef>
              <a:spcAft>
                <a:spcPts val="600"/>
              </a:spcAft>
              <a:buFontTx/>
              <a:buChar char="-"/>
            </a:pPr>
            <a:r>
              <a:rPr lang="fa-IR" sz="2200" dirty="0" smtClean="0">
                <a:cs typeface="B Titr" panose="00000700000000000000" pitchFamily="2" charset="-78"/>
              </a:rPr>
              <a:t>آوندهای </a:t>
            </a:r>
            <a:r>
              <a:rPr lang="fa-IR" sz="2200" dirty="0">
                <a:cs typeface="B Titr" panose="00000700000000000000" pitchFamily="2" charset="-78"/>
              </a:rPr>
              <a:t>چوبی از سلولهای مرده تشکیل یافته اند </a:t>
            </a:r>
            <a:endParaRPr lang="fa-IR" sz="2200" dirty="0" smtClean="0">
              <a:cs typeface="B Titr" panose="00000700000000000000" pitchFamily="2" charset="-78"/>
            </a:endParaRPr>
          </a:p>
          <a:p>
            <a:pPr indent="-342900" algn="just">
              <a:lnSpc>
                <a:spcPct val="110000"/>
              </a:lnSpc>
              <a:spcBef>
                <a:spcPts val="600"/>
              </a:spcBef>
              <a:spcAft>
                <a:spcPts val="600"/>
              </a:spcAft>
              <a:buFontTx/>
              <a:buChar char="-"/>
            </a:pPr>
            <a:r>
              <a:rPr lang="fa-IR" sz="2200" dirty="0" smtClean="0">
                <a:cs typeface="B Titr" panose="00000700000000000000" pitchFamily="2" charset="-78"/>
              </a:rPr>
              <a:t>وظیفه </a:t>
            </a:r>
            <a:r>
              <a:rPr lang="fa-IR" sz="2200" dirty="0">
                <a:cs typeface="B Titr" panose="00000700000000000000" pitchFamily="2" charset="-78"/>
              </a:rPr>
              <a:t>دارند که آب و مواد معدنی(شیره خام) را از ریشه به قسمت های غذا سازی مثل برگ </a:t>
            </a:r>
            <a:r>
              <a:rPr lang="fa-IR" sz="2200" dirty="0" smtClean="0">
                <a:cs typeface="B Titr" panose="00000700000000000000" pitchFamily="2" charset="-78"/>
              </a:rPr>
              <a:t>برسانند.</a:t>
            </a:r>
          </a:p>
          <a:p>
            <a:pPr indent="-342900" algn="just">
              <a:lnSpc>
                <a:spcPct val="110000"/>
              </a:lnSpc>
              <a:spcBef>
                <a:spcPts val="600"/>
              </a:spcBef>
              <a:spcAft>
                <a:spcPts val="600"/>
              </a:spcAft>
              <a:buFontTx/>
              <a:buChar char="-"/>
            </a:pPr>
            <a:r>
              <a:rPr lang="fa-IR" sz="2200" dirty="0" smtClean="0">
                <a:cs typeface="B Titr" panose="00000700000000000000" pitchFamily="2" charset="-78"/>
              </a:rPr>
              <a:t>آوند </a:t>
            </a:r>
            <a:r>
              <a:rPr lang="fa-IR" sz="2200" dirty="0">
                <a:cs typeface="B Titr" panose="00000700000000000000" pitchFamily="2" charset="-78"/>
              </a:rPr>
              <a:t>چوبی معمولا مواد را به سمت بالا می برد. (صعودی</a:t>
            </a:r>
            <a:r>
              <a:rPr lang="fa-IR" sz="2200" dirty="0" smtClean="0">
                <a:cs typeface="B Titr" panose="00000700000000000000" pitchFamily="2" charset="-78"/>
              </a:rPr>
              <a:t>)</a:t>
            </a:r>
            <a:endParaRPr lang="fa-IR" sz="22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740878" y="1705379"/>
            <a:ext cx="4599747" cy="5047373"/>
          </a:xfrm>
          <a:prstGeom prst="rect">
            <a:avLst/>
          </a:prstGeom>
        </p:spPr>
      </p:pic>
      <p:sp>
        <p:nvSpPr>
          <p:cNvPr id="6" name="Explosion 2 5"/>
          <p:cNvSpPr/>
          <p:nvPr/>
        </p:nvSpPr>
        <p:spPr>
          <a:xfrm>
            <a:off x="740878" y="0"/>
            <a:ext cx="3089057" cy="2372139"/>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تکمیلی4</a:t>
            </a:r>
            <a:endParaRPr lang="fa-IR" sz="2800" dirty="0">
              <a:cs typeface="B Titr" panose="00000700000000000000" pitchFamily="2" charset="-78"/>
            </a:endParaRPr>
          </a:p>
        </p:txBody>
      </p:sp>
      <p:sp>
        <p:nvSpPr>
          <p:cNvPr id="7" name="Date Placeholder 6"/>
          <p:cNvSpPr>
            <a:spLocks noGrp="1"/>
          </p:cNvSpPr>
          <p:nvPr>
            <p:ph type="dt" sz="half" idx="10"/>
          </p:nvPr>
        </p:nvSpPr>
        <p:spPr/>
        <p:txBody>
          <a:bodyPr/>
          <a:lstStyle/>
          <a:p>
            <a:fld id="{C78CF3F1-122E-4C0A-99ED-02DCDD078A32}"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28</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921259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1791" y="3217435"/>
            <a:ext cx="6851374" cy="2822311"/>
          </a:xfrm>
          <a:prstGeom prst="rect">
            <a:avLst/>
          </a:prstGeom>
        </p:spPr>
        <p:txBody>
          <a:bodyPr wrap="square">
            <a:spAutoFit/>
          </a:bodyPr>
          <a:lstStyle/>
          <a:p>
            <a:pPr algn="just">
              <a:lnSpc>
                <a:spcPct val="110000"/>
              </a:lnSpc>
              <a:spcBef>
                <a:spcPts val="600"/>
              </a:spcBef>
              <a:spcAft>
                <a:spcPts val="600"/>
              </a:spcAft>
            </a:pPr>
            <a:r>
              <a:rPr lang="fa-IR" sz="2400" dirty="0" smtClean="0">
                <a:solidFill>
                  <a:schemeClr val="accent3">
                    <a:lumMod val="60000"/>
                    <a:lumOff val="40000"/>
                  </a:schemeClr>
                </a:solidFill>
                <a:cs typeface="B Titr" panose="00000700000000000000" pitchFamily="2" charset="-78"/>
              </a:rPr>
              <a:t>آوندهای </a:t>
            </a:r>
            <a:r>
              <a:rPr lang="fa-IR" sz="2400" dirty="0">
                <a:solidFill>
                  <a:schemeClr val="accent3">
                    <a:lumMod val="60000"/>
                    <a:lumOff val="40000"/>
                  </a:schemeClr>
                </a:solidFill>
                <a:cs typeface="B Titr" panose="00000700000000000000" pitchFamily="2" charset="-78"/>
              </a:rPr>
              <a:t>آبکشی: </a:t>
            </a:r>
            <a:endParaRPr lang="fa-IR" sz="2400" dirty="0" smtClean="0">
              <a:solidFill>
                <a:schemeClr val="accent3">
                  <a:lumMod val="60000"/>
                  <a:lumOff val="40000"/>
                </a:schemeClr>
              </a:solidFill>
              <a:cs typeface="B Titr" panose="00000700000000000000" pitchFamily="2" charset="-78"/>
            </a:endParaRPr>
          </a:p>
          <a:p>
            <a:pPr indent="-342900" algn="just">
              <a:lnSpc>
                <a:spcPct val="110000"/>
              </a:lnSpc>
              <a:spcBef>
                <a:spcPts val="600"/>
              </a:spcBef>
              <a:spcAft>
                <a:spcPts val="600"/>
              </a:spcAft>
              <a:buFontTx/>
              <a:buChar char="-"/>
            </a:pPr>
            <a:r>
              <a:rPr lang="fa-IR" sz="2200" dirty="0" smtClean="0">
                <a:cs typeface="B Titr" panose="00000700000000000000" pitchFamily="2" charset="-78"/>
              </a:rPr>
              <a:t>آوندهای </a:t>
            </a:r>
            <a:r>
              <a:rPr lang="fa-IR" sz="2200" dirty="0">
                <a:cs typeface="B Titr" panose="00000700000000000000" pitchFamily="2" charset="-78"/>
              </a:rPr>
              <a:t>آبکش از سلولهای زنده و پویا تشکیل شده اند </a:t>
            </a:r>
            <a:endParaRPr lang="fa-IR" sz="2200" dirty="0" smtClean="0">
              <a:cs typeface="B Titr" panose="00000700000000000000" pitchFamily="2" charset="-78"/>
            </a:endParaRPr>
          </a:p>
          <a:p>
            <a:pPr indent="-342900" algn="just">
              <a:lnSpc>
                <a:spcPct val="110000"/>
              </a:lnSpc>
              <a:spcBef>
                <a:spcPts val="600"/>
              </a:spcBef>
              <a:spcAft>
                <a:spcPts val="600"/>
              </a:spcAft>
              <a:buFontTx/>
              <a:buChar char="-"/>
            </a:pPr>
            <a:r>
              <a:rPr lang="fa-IR" sz="2200" dirty="0" smtClean="0">
                <a:cs typeface="B Titr" panose="00000700000000000000" pitchFamily="2" charset="-78"/>
              </a:rPr>
              <a:t>وظیفه </a:t>
            </a:r>
            <a:r>
              <a:rPr lang="fa-IR" sz="2200" dirty="0">
                <a:cs typeface="B Titr" panose="00000700000000000000" pitchFamily="2" charset="-78"/>
              </a:rPr>
              <a:t>دارند که مواد آلی یا همان مواد غذایی ساخته شده در برگ(شیره پرورده) را از برگ ها به کل گیاه </a:t>
            </a:r>
            <a:r>
              <a:rPr lang="fa-IR" sz="2200" dirty="0" smtClean="0">
                <a:cs typeface="B Titr" panose="00000700000000000000" pitchFamily="2" charset="-78"/>
              </a:rPr>
              <a:t>ببرند</a:t>
            </a:r>
            <a:r>
              <a:rPr lang="fa-IR" sz="2200" dirty="0">
                <a:cs typeface="B Titr" panose="00000700000000000000" pitchFamily="2" charset="-78"/>
              </a:rPr>
              <a:t>. </a:t>
            </a:r>
            <a:endParaRPr lang="fa-IR" sz="2200" dirty="0" smtClean="0">
              <a:cs typeface="B Titr" panose="00000700000000000000" pitchFamily="2" charset="-78"/>
            </a:endParaRPr>
          </a:p>
          <a:p>
            <a:pPr indent="-342900" algn="just">
              <a:lnSpc>
                <a:spcPct val="110000"/>
              </a:lnSpc>
              <a:spcBef>
                <a:spcPts val="600"/>
              </a:spcBef>
              <a:spcAft>
                <a:spcPts val="600"/>
              </a:spcAft>
              <a:buFontTx/>
              <a:buChar char="-"/>
            </a:pPr>
            <a:r>
              <a:rPr lang="fa-IR" sz="2200" dirty="0" smtClean="0">
                <a:cs typeface="B Titr" panose="00000700000000000000" pitchFamily="2" charset="-78"/>
              </a:rPr>
              <a:t>آوند </a:t>
            </a:r>
            <a:r>
              <a:rPr lang="fa-IR" sz="2200" dirty="0">
                <a:cs typeface="B Titr" panose="00000700000000000000" pitchFamily="2" charset="-78"/>
              </a:rPr>
              <a:t>آبکشی مواد را در همه ی جهت های گیاه انتقال می دهد و حتی جهت حرکت به سمت پایین هم دارد. (صعودی، نزولی)</a:t>
            </a:r>
          </a:p>
        </p:txBody>
      </p:sp>
      <p:pic>
        <p:nvPicPr>
          <p:cNvPr id="4" name="Picture 3"/>
          <p:cNvPicPr>
            <a:picLocks noChangeAspect="1"/>
          </p:cNvPicPr>
          <p:nvPr/>
        </p:nvPicPr>
        <p:blipFill>
          <a:blip r:embed="rId2"/>
          <a:stretch>
            <a:fillRect/>
          </a:stretch>
        </p:blipFill>
        <p:spPr>
          <a:xfrm>
            <a:off x="7818783" y="1073840"/>
            <a:ext cx="3379718" cy="4030627"/>
          </a:xfrm>
          <a:prstGeom prst="rect">
            <a:avLst/>
          </a:prstGeom>
        </p:spPr>
      </p:pic>
      <p:sp>
        <p:nvSpPr>
          <p:cNvPr id="3" name="Date Placeholder 2"/>
          <p:cNvSpPr>
            <a:spLocks noGrp="1"/>
          </p:cNvSpPr>
          <p:nvPr>
            <p:ph type="dt" sz="half" idx="10"/>
          </p:nvPr>
        </p:nvSpPr>
        <p:spPr/>
        <p:txBody>
          <a:bodyPr/>
          <a:lstStyle/>
          <a:p>
            <a:fld id="{993B158B-D760-42E6-A602-CA77FD5B1B6F}"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29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274759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8661" y="132522"/>
            <a:ext cx="4041913" cy="954156"/>
          </a:xfrm>
          <a:noFill/>
          <a:ln>
            <a:noFill/>
          </a:ln>
        </p:spPr>
        <p:style>
          <a:lnRef idx="2">
            <a:schemeClr val="dk1"/>
          </a:lnRef>
          <a:fillRef idx="1">
            <a:schemeClr val="lt1"/>
          </a:fillRef>
          <a:effectRef idx="0">
            <a:schemeClr val="dk1"/>
          </a:effectRef>
          <a:fontRef idx="minor">
            <a:schemeClr val="dk1"/>
          </a:fontRef>
        </p:style>
        <p:txBody>
          <a:bodyPr>
            <a:prstTxWarp prst="textPlain">
              <a:avLst/>
            </a:prstTxWarp>
            <a:normAutofit/>
          </a:bodyPr>
          <a:lstStyle/>
          <a:p>
            <a:pPr algn="ctr"/>
            <a:r>
              <a:rPr lang="fa-IR"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فهرست</a:t>
            </a:r>
            <a:endParaRPr lang="fa-IR"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endParaRPr>
          </a:p>
        </p:txBody>
      </p:sp>
      <p:sp>
        <p:nvSpPr>
          <p:cNvPr id="2" name="TextBox 1"/>
          <p:cNvSpPr txBox="1"/>
          <p:nvPr/>
        </p:nvSpPr>
        <p:spPr>
          <a:xfrm>
            <a:off x="7911548" y="1987824"/>
            <a:ext cx="3829878" cy="430887"/>
          </a:xfrm>
          <a:prstGeom prst="rect">
            <a:avLst/>
          </a:prstGeom>
          <a:noFill/>
        </p:spPr>
        <p:txBody>
          <a:bodyPr wrap="square" rtlCol="1">
            <a:spAutoFit/>
          </a:bodyPr>
          <a:lstStyle/>
          <a:p>
            <a:r>
              <a:rPr lang="fa-IR" sz="2200" dirty="0" smtClean="0">
                <a:cs typeface="B Titr" panose="00000700000000000000" pitchFamily="2" charset="-78"/>
              </a:rPr>
              <a:t> </a:t>
            </a:r>
          </a:p>
        </p:txBody>
      </p:sp>
      <p:sp>
        <p:nvSpPr>
          <p:cNvPr id="6" name="Rounded Rectangle 5">
            <a:hlinkClick r:id="rId2" action="ppaction://hlinksldjump"/>
          </p:cNvPr>
          <p:cNvSpPr/>
          <p:nvPr/>
        </p:nvSpPr>
        <p:spPr>
          <a:xfrm>
            <a:off x="7580240" y="1387675"/>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اول: ساختمان بدن گیاهان</a:t>
            </a:r>
            <a:endParaRPr lang="fa-IR" sz="2800" dirty="0">
              <a:cs typeface="B Titr" panose="00000700000000000000" pitchFamily="2" charset="-78"/>
            </a:endParaRPr>
          </a:p>
        </p:txBody>
      </p:sp>
      <p:sp>
        <p:nvSpPr>
          <p:cNvPr id="53" name="Rounded Rectangle 52">
            <a:hlinkClick r:id="rId3" action="ppaction://hlinksldjump"/>
          </p:cNvPr>
          <p:cNvSpPr/>
          <p:nvPr/>
        </p:nvSpPr>
        <p:spPr>
          <a:xfrm>
            <a:off x="2782952" y="1387675"/>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دانستنی معلم </a:t>
            </a:r>
            <a:r>
              <a:rPr lang="fa-IR" sz="2800" dirty="0" smtClean="0">
                <a:cs typeface="B Titr" panose="00000700000000000000" pitchFamily="2" charset="-78"/>
              </a:rPr>
              <a:t>1</a:t>
            </a:r>
            <a:endParaRPr lang="fa-IR" sz="2800" dirty="0">
              <a:cs typeface="B Titr" panose="00000700000000000000" pitchFamily="2" charset="-78"/>
            </a:endParaRPr>
          </a:p>
        </p:txBody>
      </p:sp>
      <p:sp>
        <p:nvSpPr>
          <p:cNvPr id="66" name="Rounded Rectangle 65">
            <a:hlinkClick r:id="rId4" action="ppaction://hlinksldjump"/>
          </p:cNvPr>
          <p:cNvSpPr/>
          <p:nvPr/>
        </p:nvSpPr>
        <p:spPr>
          <a:xfrm>
            <a:off x="2782953" y="2191631"/>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a:cs typeface="B Titr" panose="00000700000000000000" pitchFamily="2" charset="-78"/>
              </a:rPr>
              <a:t>دانستنی معلم 2</a:t>
            </a:r>
            <a:endParaRPr lang="fa-IR" sz="2800" dirty="0">
              <a:cs typeface="B Titr" panose="00000700000000000000" pitchFamily="2" charset="-78"/>
            </a:endParaRPr>
          </a:p>
        </p:txBody>
      </p:sp>
      <p:sp>
        <p:nvSpPr>
          <p:cNvPr id="67" name="Rounded Rectangle 66">
            <a:hlinkClick r:id="rId5" action="ppaction://hlinksldjump"/>
          </p:cNvPr>
          <p:cNvSpPr/>
          <p:nvPr/>
        </p:nvSpPr>
        <p:spPr>
          <a:xfrm>
            <a:off x="2782954" y="3003130"/>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a:cs typeface="B Titr" panose="00000700000000000000" pitchFamily="2" charset="-78"/>
              </a:rPr>
              <a:t>دانستنی معلم 3</a:t>
            </a:r>
            <a:endParaRPr lang="fa-IR" sz="2800" dirty="0">
              <a:cs typeface="B Titr" panose="00000700000000000000" pitchFamily="2" charset="-78"/>
            </a:endParaRPr>
          </a:p>
        </p:txBody>
      </p:sp>
      <p:sp>
        <p:nvSpPr>
          <p:cNvPr id="68" name="Rounded Rectangle 67">
            <a:hlinkClick r:id="rId6" action="ppaction://hlinksldjump"/>
          </p:cNvPr>
          <p:cNvSpPr/>
          <p:nvPr/>
        </p:nvSpPr>
        <p:spPr>
          <a:xfrm>
            <a:off x="2782954" y="3814629"/>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a:cs typeface="B Titr" panose="00000700000000000000" pitchFamily="2" charset="-78"/>
              </a:rPr>
              <a:t>دانستنی معلم 4</a:t>
            </a:r>
            <a:endParaRPr lang="fa-IR" sz="2800" dirty="0">
              <a:cs typeface="B Titr" panose="00000700000000000000" pitchFamily="2" charset="-78"/>
            </a:endParaRPr>
          </a:p>
        </p:txBody>
      </p:sp>
      <p:sp>
        <p:nvSpPr>
          <p:cNvPr id="69" name="Rounded Rectangle 68">
            <a:hlinkClick r:id="rId7" action="ppaction://hlinksldjump"/>
          </p:cNvPr>
          <p:cNvSpPr/>
          <p:nvPr/>
        </p:nvSpPr>
        <p:spPr>
          <a:xfrm>
            <a:off x="2782955" y="4624817"/>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a:cs typeface="B Titr" panose="00000700000000000000" pitchFamily="2" charset="-78"/>
              </a:rPr>
              <a:t>دانستنی معلم 5</a:t>
            </a:r>
            <a:endParaRPr lang="fa-IR" sz="2800" dirty="0">
              <a:cs typeface="B Titr" panose="00000700000000000000" pitchFamily="2" charset="-78"/>
            </a:endParaRPr>
          </a:p>
        </p:txBody>
      </p:sp>
      <p:sp>
        <p:nvSpPr>
          <p:cNvPr id="70" name="Rounded Rectangle 69">
            <a:hlinkClick r:id="rId8" action="ppaction://hlinksldjump"/>
          </p:cNvPr>
          <p:cNvSpPr/>
          <p:nvPr/>
        </p:nvSpPr>
        <p:spPr>
          <a:xfrm>
            <a:off x="7580241" y="2191632"/>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دوم: ریشه </a:t>
            </a:r>
            <a:endParaRPr lang="fa-IR" sz="2800" dirty="0">
              <a:cs typeface="B Titr" panose="00000700000000000000" pitchFamily="2" charset="-78"/>
            </a:endParaRPr>
          </a:p>
        </p:txBody>
      </p:sp>
      <p:sp>
        <p:nvSpPr>
          <p:cNvPr id="71" name="Rounded Rectangle 70">
            <a:hlinkClick r:id="rId9" action="ppaction://hlinksldjump"/>
          </p:cNvPr>
          <p:cNvSpPr/>
          <p:nvPr/>
        </p:nvSpPr>
        <p:spPr>
          <a:xfrm>
            <a:off x="7580243" y="3003131"/>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سوم: ساقه</a:t>
            </a:r>
            <a:endParaRPr lang="fa-IR" sz="2800" dirty="0">
              <a:cs typeface="B Titr" panose="00000700000000000000" pitchFamily="2" charset="-78"/>
            </a:endParaRPr>
          </a:p>
        </p:txBody>
      </p:sp>
      <p:sp>
        <p:nvSpPr>
          <p:cNvPr id="72" name="Rounded Rectangle 71">
            <a:hlinkClick r:id="rId6" action="ppaction://hlinksldjump"/>
          </p:cNvPr>
          <p:cNvSpPr/>
          <p:nvPr/>
        </p:nvSpPr>
        <p:spPr>
          <a:xfrm>
            <a:off x="7580242" y="3814630"/>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چهارم: آوند</a:t>
            </a:r>
            <a:endParaRPr lang="fa-IR" sz="2800" dirty="0">
              <a:cs typeface="B Titr" panose="00000700000000000000" pitchFamily="2" charset="-78"/>
            </a:endParaRPr>
          </a:p>
        </p:txBody>
      </p:sp>
      <p:sp>
        <p:nvSpPr>
          <p:cNvPr id="73" name="Rounded Rectangle 72">
            <a:hlinkClick r:id="rId10" action="ppaction://hlinksldjump"/>
          </p:cNvPr>
          <p:cNvSpPr/>
          <p:nvPr/>
        </p:nvSpPr>
        <p:spPr>
          <a:xfrm>
            <a:off x="7580243" y="4624816"/>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پنجم: برگ</a:t>
            </a:r>
            <a:endParaRPr lang="fa-IR" sz="2800" dirty="0">
              <a:cs typeface="B Titr" panose="00000700000000000000" pitchFamily="2" charset="-78"/>
            </a:endParaRPr>
          </a:p>
        </p:txBody>
      </p:sp>
      <p:sp>
        <p:nvSpPr>
          <p:cNvPr id="74" name="Rounded Rectangle 73">
            <a:hlinkClick r:id="rId11" action="ppaction://hlinksldjump"/>
          </p:cNvPr>
          <p:cNvSpPr/>
          <p:nvPr/>
        </p:nvSpPr>
        <p:spPr>
          <a:xfrm>
            <a:off x="7580243" y="5433201"/>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smtClean="0">
                <a:cs typeface="B Titr" panose="00000700000000000000" pitchFamily="2" charset="-78"/>
              </a:rPr>
              <a:t>بخش ششم: سفر ریشه تا برگ</a:t>
            </a:r>
            <a:endParaRPr lang="fa-IR" sz="2800" dirty="0">
              <a:cs typeface="B Titr" panose="00000700000000000000" pitchFamily="2" charset="-78"/>
            </a:endParaRPr>
          </a:p>
        </p:txBody>
      </p:sp>
      <p:sp>
        <p:nvSpPr>
          <p:cNvPr id="76" name="Rounded Rectangle 75">
            <a:hlinkClick r:id="rId12" action="ppaction://hlinksldjump"/>
          </p:cNvPr>
          <p:cNvSpPr/>
          <p:nvPr/>
        </p:nvSpPr>
        <p:spPr>
          <a:xfrm>
            <a:off x="2782956" y="5433201"/>
            <a:ext cx="4611757" cy="61641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800" dirty="0">
                <a:cs typeface="B Titr" panose="00000700000000000000" pitchFamily="2" charset="-78"/>
              </a:rPr>
              <a:t>دانستنی معلم </a:t>
            </a:r>
            <a:r>
              <a:rPr lang="fa-IR" sz="2800" dirty="0" smtClean="0">
                <a:cs typeface="B Titr" panose="00000700000000000000" pitchFamily="2" charset="-78"/>
              </a:rPr>
              <a:t>6</a:t>
            </a:r>
            <a:endParaRPr lang="fa-IR" sz="2800" dirty="0">
              <a:cs typeface="B Titr" panose="00000700000000000000" pitchFamily="2" charset="-78"/>
            </a:endParaRPr>
          </a:p>
        </p:txBody>
      </p:sp>
      <p:sp>
        <p:nvSpPr>
          <p:cNvPr id="4" name="Date Placeholder 3"/>
          <p:cNvSpPr>
            <a:spLocks noGrp="1"/>
          </p:cNvSpPr>
          <p:nvPr>
            <p:ph type="dt" sz="half" idx="10"/>
          </p:nvPr>
        </p:nvSpPr>
        <p:spPr/>
        <p:txBody>
          <a:bodyPr/>
          <a:lstStyle/>
          <a:p>
            <a:fld id="{930610EA-5794-41FF-AFAB-243F02480814}"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13868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845353"/>
              </p:ext>
            </p:extLst>
          </p:nvPr>
        </p:nvGraphicFramePr>
        <p:xfrm>
          <a:off x="894023" y="1063416"/>
          <a:ext cx="10747514" cy="5217309"/>
        </p:xfrm>
        <a:graphic>
          <a:graphicData uri="http://schemas.openxmlformats.org/drawingml/2006/table">
            <a:tbl>
              <a:tblPr rtl="1" firstRow="1" bandRow="1">
                <a:tableStyleId>{0660B408-B3CF-4A94-85FC-2B1E0A45F4A2}</a:tableStyleId>
              </a:tblPr>
              <a:tblGrid>
                <a:gridCol w="5373757"/>
                <a:gridCol w="5373757"/>
              </a:tblGrid>
              <a:tr h="542841">
                <a:tc gridSpan="2">
                  <a:txBody>
                    <a:bodyPr/>
                    <a:lstStyle/>
                    <a:p>
                      <a:pPr algn="ctr" rtl="1"/>
                      <a:r>
                        <a:rPr lang="fa-IR" sz="2400" dirty="0" smtClean="0">
                          <a:cs typeface="B Titr" panose="00000700000000000000" pitchFamily="2" charset="-78"/>
                        </a:rPr>
                        <a:t>تفاوت آوند چوبی و آبکشی</a:t>
                      </a:r>
                      <a:endParaRPr lang="fa-IR" sz="2400" dirty="0">
                        <a:cs typeface="B Titr" panose="00000700000000000000" pitchFamily="2" charset="-78"/>
                      </a:endParaRPr>
                    </a:p>
                  </a:txBody>
                  <a:tcPr/>
                </a:tc>
                <a:tc hMerge="1">
                  <a:txBody>
                    <a:bodyPr/>
                    <a:lstStyle/>
                    <a:p>
                      <a:pPr rtl="1"/>
                      <a:endParaRPr lang="fa-IR" dirty="0"/>
                    </a:p>
                  </a:txBody>
                  <a:tcPr/>
                </a:tc>
              </a:tr>
              <a:tr h="440304">
                <a:tc>
                  <a:txBody>
                    <a:bodyPr/>
                    <a:lstStyle/>
                    <a:p>
                      <a:pPr algn="ctr" rtl="1"/>
                      <a:r>
                        <a:rPr lang="fa-IR" dirty="0" smtClean="0">
                          <a:cs typeface="B Titr" panose="00000700000000000000" pitchFamily="2" charset="-78"/>
                        </a:rPr>
                        <a:t>آوند چوبی</a:t>
                      </a:r>
                      <a:endParaRPr lang="fa-IR" dirty="0">
                        <a:cs typeface="B Titr" panose="00000700000000000000" pitchFamily="2" charset="-78"/>
                      </a:endParaRPr>
                    </a:p>
                  </a:txBody>
                  <a:tcPr/>
                </a:tc>
                <a:tc>
                  <a:txBody>
                    <a:bodyPr/>
                    <a:lstStyle/>
                    <a:p>
                      <a:pPr algn="ctr" rtl="1"/>
                      <a:r>
                        <a:rPr lang="fa-IR" dirty="0" smtClean="0">
                          <a:cs typeface="B Titr" panose="00000700000000000000" pitchFamily="2" charset="-78"/>
                        </a:rPr>
                        <a:t>آوند آبکشی</a:t>
                      </a:r>
                      <a:endParaRPr lang="fa-IR" dirty="0">
                        <a:cs typeface="B Titr" panose="00000700000000000000" pitchFamily="2" charset="-78"/>
                      </a:endParaRPr>
                    </a:p>
                  </a:txBody>
                  <a:tcPr/>
                </a:tc>
              </a:tr>
              <a:tr h="904736">
                <a:tc>
                  <a:txBody>
                    <a:bodyPr/>
                    <a:lstStyle/>
                    <a:p>
                      <a:pPr algn="ctr" rtl="1"/>
                      <a:r>
                        <a:rPr lang="fa-IR" sz="2200" dirty="0" smtClean="0">
                          <a:cs typeface="B Titr" panose="00000700000000000000" pitchFamily="2" charset="-78"/>
                        </a:rPr>
                        <a:t>مواد را از ریشه به سمت بالا انتقال می دهد </a:t>
                      </a:r>
                      <a:endParaRPr lang="fa-IR" sz="2200" dirty="0">
                        <a:cs typeface="B Titr" panose="00000700000000000000" pitchFamily="2" charset="-78"/>
                      </a:endParaRPr>
                    </a:p>
                  </a:txBody>
                  <a:tcPr/>
                </a:tc>
                <a:tc>
                  <a:txBody>
                    <a:bodyPr/>
                    <a:lstStyle/>
                    <a:p>
                      <a:pPr algn="ctr" rtl="1"/>
                      <a:r>
                        <a:rPr lang="fa-IR" sz="2200" dirty="0" smtClean="0">
                          <a:cs typeface="B Titr" panose="00000700000000000000" pitchFamily="2" charset="-78"/>
                        </a:rPr>
                        <a:t>مواد را در همه ی جهت های گیاه انتقال می دهد </a:t>
                      </a:r>
                      <a:endParaRPr lang="fa-IR" sz="2200" dirty="0">
                        <a:cs typeface="B Titr" panose="00000700000000000000" pitchFamily="2" charset="-78"/>
                      </a:endParaRPr>
                    </a:p>
                  </a:txBody>
                  <a:tcPr/>
                </a:tc>
              </a:tr>
              <a:tr h="506652">
                <a:tc>
                  <a:txBody>
                    <a:bodyPr/>
                    <a:lstStyle/>
                    <a:p>
                      <a:pPr algn="ctr" rtl="1"/>
                      <a:r>
                        <a:rPr lang="fa-IR" sz="2200" dirty="0" smtClean="0">
                          <a:cs typeface="B Titr" panose="00000700000000000000" pitchFamily="2" charset="-78"/>
                        </a:rPr>
                        <a:t>حرکت مواد یکطرفه(صعودی)</a:t>
                      </a:r>
                      <a:endParaRPr lang="fa-IR" sz="2200" dirty="0">
                        <a:cs typeface="B Titr" panose="00000700000000000000" pitchFamily="2" charset="-78"/>
                      </a:endParaRPr>
                    </a:p>
                  </a:txBody>
                  <a:tcPr/>
                </a:tc>
                <a:tc>
                  <a:txBody>
                    <a:bodyPr/>
                    <a:lstStyle/>
                    <a:p>
                      <a:pPr algn="ctr" rtl="1"/>
                      <a:r>
                        <a:rPr lang="fa-IR" sz="2200" dirty="0" smtClean="0">
                          <a:cs typeface="B Titr" panose="00000700000000000000" pitchFamily="2" charset="-78"/>
                        </a:rPr>
                        <a:t>حرکت مواد دوطرفه(صعودی-نزولی)</a:t>
                      </a:r>
                      <a:endParaRPr lang="fa-IR" sz="2200" dirty="0">
                        <a:cs typeface="B Titr" panose="00000700000000000000" pitchFamily="2" charset="-78"/>
                      </a:endParaRPr>
                    </a:p>
                  </a:txBody>
                  <a:tcPr/>
                </a:tc>
              </a:tr>
              <a:tr h="506652">
                <a:tc>
                  <a:txBody>
                    <a:bodyPr/>
                    <a:lstStyle/>
                    <a:p>
                      <a:pPr algn="ctr" rtl="1"/>
                      <a:r>
                        <a:rPr lang="fa-IR" sz="2200" dirty="0" smtClean="0">
                          <a:cs typeface="B Titr" panose="00000700000000000000" pitchFamily="2" charset="-78"/>
                        </a:rPr>
                        <a:t>از سلول های مرده تشکیل شده </a:t>
                      </a:r>
                      <a:endParaRPr lang="fa-IR" sz="2200" dirty="0">
                        <a:cs typeface="B Titr" panose="00000700000000000000" pitchFamily="2" charset="-78"/>
                      </a:endParaRPr>
                    </a:p>
                  </a:txBody>
                  <a:tcPr/>
                </a:tc>
                <a:tc>
                  <a:txBody>
                    <a:bodyPr/>
                    <a:lstStyle/>
                    <a:p>
                      <a:pPr algn="ctr" rtl="1"/>
                      <a:r>
                        <a:rPr lang="fa-IR" sz="2200" dirty="0" smtClean="0">
                          <a:cs typeface="B Titr" panose="00000700000000000000" pitchFamily="2" charset="-78"/>
                        </a:rPr>
                        <a:t>از سلول های زنده تشکیل شده </a:t>
                      </a:r>
                      <a:endParaRPr lang="fa-IR" sz="2200" dirty="0">
                        <a:cs typeface="B Titr" panose="00000700000000000000" pitchFamily="2" charset="-78"/>
                      </a:endParaRPr>
                    </a:p>
                  </a:txBody>
                  <a:tcPr/>
                </a:tc>
              </a:tr>
              <a:tr h="904736">
                <a:tc>
                  <a:txBody>
                    <a:bodyPr/>
                    <a:lstStyle/>
                    <a:p>
                      <a:pPr algn="ctr" rtl="1"/>
                      <a:r>
                        <a:rPr lang="fa-IR" sz="2200" dirty="0" smtClean="0">
                          <a:cs typeface="B Titr" panose="00000700000000000000" pitchFamily="2" charset="-78"/>
                        </a:rPr>
                        <a:t>درصد ساکارز بسیار پائین بوده و یا اصلا</a:t>
                      </a:r>
                      <a:r>
                        <a:rPr lang="fa-IR" sz="2200" baseline="0" dirty="0" smtClean="0">
                          <a:cs typeface="B Titr" panose="00000700000000000000" pitchFamily="2" charset="-78"/>
                        </a:rPr>
                        <a:t> </a:t>
                      </a:r>
                      <a:r>
                        <a:rPr lang="fa-IR" sz="2200" dirty="0" smtClean="0">
                          <a:cs typeface="B Titr" panose="00000700000000000000" pitchFamily="2" charset="-78"/>
                        </a:rPr>
                        <a:t>وجود ندارد </a:t>
                      </a:r>
                      <a:endParaRPr lang="fa-IR" sz="2200" dirty="0">
                        <a:cs typeface="B Titr" panose="00000700000000000000" pitchFamily="2" charset="-78"/>
                      </a:endParaRPr>
                    </a:p>
                  </a:txBody>
                  <a:tcPr/>
                </a:tc>
                <a:tc>
                  <a:txBody>
                    <a:bodyPr/>
                    <a:lstStyle/>
                    <a:p>
                      <a:pPr algn="ctr" rtl="1"/>
                      <a:r>
                        <a:rPr lang="fa-IR" sz="2200" dirty="0" smtClean="0">
                          <a:cs typeface="B Titr" panose="00000700000000000000" pitchFamily="2" charset="-78"/>
                        </a:rPr>
                        <a:t> قسمت اعظم شیره ی پرورده ساکارز است </a:t>
                      </a:r>
                      <a:endParaRPr lang="fa-IR" sz="2200" dirty="0">
                        <a:cs typeface="B Titr" panose="00000700000000000000" pitchFamily="2" charset="-78"/>
                      </a:endParaRPr>
                    </a:p>
                  </a:txBody>
                  <a:tcPr/>
                </a:tc>
              </a:tr>
              <a:tr h="904736">
                <a:tc>
                  <a:txBody>
                    <a:bodyPr/>
                    <a:lstStyle/>
                    <a:p>
                      <a:pPr algn="ctr" rtl="1"/>
                      <a:r>
                        <a:rPr lang="fa-IR" sz="2200" dirty="0" smtClean="0">
                          <a:cs typeface="B Titr" panose="00000700000000000000" pitchFamily="2" charset="-78"/>
                        </a:rPr>
                        <a:t>شیره ی خام در آوند چوبی جریان  دارد</a:t>
                      </a:r>
                      <a:endParaRPr lang="fa-IR" sz="2200" dirty="0">
                        <a:cs typeface="B Titr" panose="00000700000000000000" pitchFamily="2" charset="-78"/>
                      </a:endParaRPr>
                    </a:p>
                  </a:txBody>
                  <a:tcPr/>
                </a:tc>
                <a:tc>
                  <a:txBody>
                    <a:bodyPr/>
                    <a:lstStyle/>
                    <a:p>
                      <a:pPr algn="ctr" rtl="1"/>
                      <a:r>
                        <a:rPr lang="fa-IR" sz="2200" dirty="0" smtClean="0">
                          <a:cs typeface="B Titr" panose="00000700000000000000" pitchFamily="2" charset="-78"/>
                        </a:rPr>
                        <a:t>شیره ی پرورده در داخل آوند آبکش جریان</a:t>
                      </a:r>
                      <a:r>
                        <a:rPr lang="fa-IR" sz="2200" baseline="0" dirty="0" smtClean="0">
                          <a:cs typeface="B Titr" panose="00000700000000000000" pitchFamily="2" charset="-78"/>
                        </a:rPr>
                        <a:t> دارد</a:t>
                      </a:r>
                      <a:endParaRPr lang="fa-IR" sz="2200" dirty="0">
                        <a:cs typeface="B Titr" panose="00000700000000000000" pitchFamily="2" charset="-78"/>
                      </a:endParaRPr>
                    </a:p>
                  </a:txBody>
                  <a:tcPr/>
                </a:tc>
              </a:tr>
              <a:tr h="506652">
                <a:tc gridSpan="2">
                  <a:txBody>
                    <a:bodyPr/>
                    <a:lstStyle/>
                    <a:p>
                      <a:pPr algn="ctr" rtl="1"/>
                      <a:r>
                        <a:rPr lang="fa-IR" sz="2200" dirty="0" smtClean="0">
                          <a:cs typeface="B Titr" panose="00000700000000000000" pitchFamily="2" charset="-78"/>
                        </a:rPr>
                        <a:t>تعداد و قطر آوندهای چوبی بیش از آوندهای آبکشی </a:t>
                      </a:r>
                      <a:endParaRPr lang="fa-IR" sz="2200" dirty="0">
                        <a:cs typeface="B Titr" panose="00000700000000000000" pitchFamily="2" charset="-78"/>
                      </a:endParaRPr>
                    </a:p>
                  </a:txBody>
                  <a:tcPr/>
                </a:tc>
                <a:tc hMerge="1">
                  <a:txBody>
                    <a:bodyPr/>
                    <a:lstStyle/>
                    <a:p>
                      <a:pPr algn="ctr" rtl="1"/>
                      <a:endParaRPr lang="fa-IR" dirty="0">
                        <a:cs typeface="B Titr" panose="00000700000000000000" pitchFamily="2" charset="-78"/>
                      </a:endParaRPr>
                    </a:p>
                  </a:txBody>
                  <a:tcPr/>
                </a:tc>
              </a:tr>
            </a:tbl>
          </a:graphicData>
        </a:graphic>
      </p:graphicFrame>
      <p:sp>
        <p:nvSpPr>
          <p:cNvPr id="2" name="Date Placeholder 1"/>
          <p:cNvSpPr>
            <a:spLocks noGrp="1"/>
          </p:cNvSpPr>
          <p:nvPr>
            <p:ph type="dt" sz="half" idx="10"/>
          </p:nvPr>
        </p:nvSpPr>
        <p:spPr/>
        <p:txBody>
          <a:bodyPr/>
          <a:lstStyle/>
          <a:p>
            <a:fld id="{89C0378E-CF1F-48CC-B998-9DF995EFCEDC}"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30</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887714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49" y="543339"/>
            <a:ext cx="2552302" cy="2215991"/>
          </a:xfrm>
          <a:prstGeom prst="rect">
            <a:avLst/>
          </a:prstGeom>
        </p:spPr>
        <p:txBody>
          <a:bodyPr wrap="none">
            <a:spAutoFit/>
            <a:scene3d>
              <a:camera prst="perspectiveContrastingRightFacing"/>
              <a:lightRig rig="threePt" dir="t"/>
            </a:scene3d>
          </a:bodyPr>
          <a:lstStyle/>
          <a:p>
            <a:pPr>
              <a:lnSpc>
                <a:spcPct val="120000"/>
              </a:lnSpc>
            </a:pPr>
            <a:r>
              <a:rPr lang="fa-IR" sz="11500" b="1" dirty="0" smtClean="0">
                <a:ln w="12700" cmpd="sng">
                  <a:solidFill>
                    <a:schemeClr val="accent4"/>
                  </a:solidFill>
                  <a:prstDash val="solid"/>
                </a:ln>
                <a:solidFill>
                  <a:srgbClr val="00B050"/>
                </a:solidFill>
                <a:effectLst>
                  <a:reflection blurRad="6350" stA="60000" endA="900" endPos="58000" dir="5400000" sy="-100000" algn="bl" rotWithShape="0"/>
                </a:effectLst>
                <a:cs typeface="B Titr" panose="00000700000000000000" pitchFamily="2" charset="-78"/>
              </a:rPr>
              <a:t>برگ</a:t>
            </a:r>
            <a:endParaRPr lang="fa-IR" sz="11500" b="1" dirty="0">
              <a:ln w="12700" cmpd="sng">
                <a:solidFill>
                  <a:schemeClr val="accent4"/>
                </a:solidFill>
                <a:prstDash val="solid"/>
              </a:ln>
              <a:solidFill>
                <a:srgbClr val="00B050"/>
              </a:solidFill>
              <a:effectLst>
                <a:reflection blurRad="6350" stA="60000" endA="900" endPos="58000" dir="5400000" sy="-100000" algn="bl" rotWithShape="0"/>
              </a:effectLst>
              <a:cs typeface="B Titr" panose="00000700000000000000" pitchFamily="2" charset="-78"/>
            </a:endParaRPr>
          </a:p>
        </p:txBody>
      </p:sp>
      <p:pic>
        <p:nvPicPr>
          <p:cNvPr id="7" name="Picture 6"/>
          <p:cNvPicPr>
            <a:picLocks noChangeAspect="1"/>
          </p:cNvPicPr>
          <p:nvPr/>
        </p:nvPicPr>
        <p:blipFill>
          <a:blip r:embed="rId2"/>
          <a:stretch>
            <a:fillRect/>
          </a:stretch>
        </p:blipFill>
        <p:spPr>
          <a:xfrm>
            <a:off x="2760498" y="166640"/>
            <a:ext cx="5310076" cy="2255716"/>
          </a:xfrm>
          <a:prstGeom prst="rect">
            <a:avLst/>
          </a:prstGeom>
        </p:spPr>
      </p:pic>
      <p:sp>
        <p:nvSpPr>
          <p:cNvPr id="8" name="Rectangle 7"/>
          <p:cNvSpPr/>
          <p:nvPr/>
        </p:nvSpPr>
        <p:spPr>
          <a:xfrm rot="466853">
            <a:off x="7601264" y="2037636"/>
            <a:ext cx="3869635"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fa-IR" sz="2200" dirty="0">
                <a:solidFill>
                  <a:prstClr val="black"/>
                </a:solidFill>
                <a:cs typeface="B Titr" panose="00000700000000000000" pitchFamily="2" charset="-78"/>
              </a:rPr>
              <a:t>هرچه سطح برگ بزرگ تر باشد، میزان جذب نور بیشتر می شود. </a:t>
            </a:r>
          </a:p>
        </p:txBody>
      </p:sp>
      <p:pic>
        <p:nvPicPr>
          <p:cNvPr id="12" name="Picture 11"/>
          <p:cNvPicPr>
            <a:picLocks noChangeAspect="1"/>
          </p:cNvPicPr>
          <p:nvPr/>
        </p:nvPicPr>
        <p:blipFill>
          <a:blip r:embed="rId3"/>
          <a:stretch>
            <a:fillRect/>
          </a:stretch>
        </p:blipFill>
        <p:spPr>
          <a:xfrm>
            <a:off x="130347" y="2687882"/>
            <a:ext cx="4298053" cy="2816596"/>
          </a:xfrm>
          <a:prstGeom prst="rect">
            <a:avLst/>
          </a:prstGeom>
        </p:spPr>
      </p:pic>
      <p:pic>
        <p:nvPicPr>
          <p:cNvPr id="15" name="Picture 14"/>
          <p:cNvPicPr>
            <a:picLocks noChangeAspect="1"/>
          </p:cNvPicPr>
          <p:nvPr/>
        </p:nvPicPr>
        <p:blipFill>
          <a:blip r:embed="rId4"/>
          <a:stretch>
            <a:fillRect/>
          </a:stretch>
        </p:blipFill>
        <p:spPr>
          <a:xfrm>
            <a:off x="2946445" y="3821929"/>
            <a:ext cx="7120745" cy="3036071"/>
          </a:xfrm>
          <a:prstGeom prst="rect">
            <a:avLst/>
          </a:prstGeom>
        </p:spPr>
      </p:pic>
      <p:pic>
        <p:nvPicPr>
          <p:cNvPr id="2" name="Picture 1"/>
          <p:cNvPicPr>
            <a:picLocks noChangeAspect="1"/>
          </p:cNvPicPr>
          <p:nvPr/>
        </p:nvPicPr>
        <p:blipFill>
          <a:blip r:embed="rId5"/>
          <a:stretch>
            <a:fillRect/>
          </a:stretch>
        </p:blipFill>
        <p:spPr>
          <a:xfrm>
            <a:off x="9104244" y="3407728"/>
            <a:ext cx="2853258" cy="2853258"/>
          </a:xfrm>
          <a:prstGeom prst="rect">
            <a:avLst/>
          </a:prstGeom>
        </p:spPr>
      </p:pic>
      <p:sp>
        <p:nvSpPr>
          <p:cNvPr id="4" name="Date Placeholder 3"/>
          <p:cNvSpPr>
            <a:spLocks noGrp="1"/>
          </p:cNvSpPr>
          <p:nvPr>
            <p:ph type="dt" sz="half" idx="10"/>
          </p:nvPr>
        </p:nvSpPr>
        <p:spPr/>
        <p:txBody>
          <a:bodyPr/>
          <a:lstStyle/>
          <a:p>
            <a:fld id="{065EF7C2-AD25-4BB3-930C-99C55DA004D7}"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2644345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856964">
            <a:off x="4308887" y="377935"/>
            <a:ext cx="3697414"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sz="2200" dirty="0">
                <a:cs typeface="B Titr" panose="00000700000000000000" pitchFamily="2" charset="-78"/>
              </a:rPr>
              <a:t>در برگ بخش نازک و پهن گسترده ای به نام </a:t>
            </a:r>
            <a:r>
              <a:rPr lang="fa-IR" sz="2200" dirty="0" smtClean="0">
                <a:solidFill>
                  <a:srgbClr val="FF0000"/>
                </a:solidFill>
                <a:cs typeface="B Titr" panose="00000700000000000000" pitchFamily="2" charset="-78"/>
              </a:rPr>
              <a:t>پهنک </a:t>
            </a:r>
            <a:r>
              <a:rPr lang="fa-IR" sz="2200" dirty="0" smtClean="0">
                <a:cs typeface="B Titr" panose="00000700000000000000" pitchFamily="2" charset="-78"/>
              </a:rPr>
              <a:t>وجود دارد </a:t>
            </a:r>
            <a:endParaRPr lang="fa-IR" sz="2200" dirty="0"/>
          </a:p>
        </p:txBody>
      </p:sp>
      <p:sp>
        <p:nvSpPr>
          <p:cNvPr id="3" name="Rectangle 2"/>
          <p:cNvSpPr/>
          <p:nvPr/>
        </p:nvSpPr>
        <p:spPr>
          <a:xfrm rot="20781865">
            <a:off x="5714126" y="3589211"/>
            <a:ext cx="3962400" cy="8235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8000"/>
              </a:lnSpc>
              <a:spcBef>
                <a:spcPts val="600"/>
              </a:spcBef>
              <a:spcAft>
                <a:spcPts val="600"/>
              </a:spcAft>
            </a:pPr>
            <a:r>
              <a:rPr lang="fa-IR" sz="2200" dirty="0">
                <a:solidFill>
                  <a:srgbClr val="FF0000"/>
                </a:solidFill>
                <a:cs typeface="B Titr" panose="00000700000000000000" pitchFamily="2" charset="-78"/>
              </a:rPr>
              <a:t>دمبرگ</a:t>
            </a:r>
            <a:r>
              <a:rPr lang="fa-IR" sz="2200" dirty="0">
                <a:cs typeface="B Titr" panose="00000700000000000000" pitchFamily="2" charset="-78"/>
              </a:rPr>
              <a:t> قسمتی(دنباله ای) است که برگ به وسیله آن ساقه متصل می شود</a:t>
            </a:r>
          </a:p>
        </p:txBody>
      </p:sp>
      <p:pic>
        <p:nvPicPr>
          <p:cNvPr id="3074" name="Picture 2" descr="http://aks.roshd.ir/photos/23.6754.medium.asp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367" y="1466882"/>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2F71923F-2687-487C-847B-E4F94727A1CF}"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506493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663472">
            <a:off x="333370" y="1772011"/>
            <a:ext cx="4225522" cy="8235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8000"/>
              </a:lnSpc>
              <a:spcBef>
                <a:spcPts val="600"/>
              </a:spcBef>
              <a:spcAft>
                <a:spcPts val="600"/>
              </a:spcAft>
            </a:pPr>
            <a:r>
              <a:rPr lang="fa-IR" sz="2200" dirty="0" smtClean="0">
                <a:cs typeface="B Titr" panose="00000700000000000000" pitchFamily="2" charset="-78"/>
              </a:rPr>
              <a:t>در </a:t>
            </a:r>
            <a:r>
              <a:rPr lang="fa-IR" sz="2200" dirty="0">
                <a:cs typeface="B Titr" panose="00000700000000000000" pitchFamily="2" charset="-78"/>
              </a:rPr>
              <a:t>پهنک برگ، رگبرگ ها را مشاهده می کنید که همان انشعابات آوندها </a:t>
            </a:r>
            <a:r>
              <a:rPr lang="fa-IR" sz="2200" dirty="0" smtClean="0">
                <a:cs typeface="B Titr" panose="00000700000000000000" pitchFamily="2" charset="-78"/>
              </a:rPr>
              <a:t>هستند.</a:t>
            </a:r>
          </a:p>
        </p:txBody>
      </p:sp>
      <p:pic>
        <p:nvPicPr>
          <p:cNvPr id="3" name="Picture 2"/>
          <p:cNvPicPr>
            <a:picLocks noChangeAspect="1"/>
          </p:cNvPicPr>
          <p:nvPr/>
        </p:nvPicPr>
        <p:blipFill>
          <a:blip r:embed="rId2"/>
          <a:stretch>
            <a:fillRect/>
          </a:stretch>
        </p:blipFill>
        <p:spPr>
          <a:xfrm>
            <a:off x="7009951" y="358547"/>
            <a:ext cx="5182049" cy="4365114"/>
          </a:xfrm>
          <a:prstGeom prst="rect">
            <a:avLst/>
          </a:prstGeom>
        </p:spPr>
      </p:pic>
      <p:pic>
        <p:nvPicPr>
          <p:cNvPr id="6" name="Picture 5"/>
          <p:cNvPicPr>
            <a:picLocks noChangeAspect="1"/>
          </p:cNvPicPr>
          <p:nvPr/>
        </p:nvPicPr>
        <p:blipFill>
          <a:blip r:embed="rId3"/>
          <a:stretch>
            <a:fillRect/>
          </a:stretch>
        </p:blipFill>
        <p:spPr>
          <a:xfrm rot="20749727">
            <a:off x="2528317" y="5455467"/>
            <a:ext cx="6096528" cy="95105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1679609" y="3598776"/>
            <a:ext cx="4121253" cy="951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Date Placeholder 3"/>
          <p:cNvSpPr>
            <a:spLocks noGrp="1"/>
          </p:cNvSpPr>
          <p:nvPr>
            <p:ph type="dt" sz="half" idx="10"/>
          </p:nvPr>
        </p:nvSpPr>
        <p:spPr/>
        <p:txBody>
          <a:bodyPr/>
          <a:lstStyle/>
          <a:p>
            <a:fld id="{523A846E-25B9-4EF9-A370-700BDD731E2A}"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1252185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7531" y="730100"/>
            <a:ext cx="6096000" cy="3478901"/>
          </a:xfrm>
          <a:prstGeom prst="rect">
            <a:avLst/>
          </a:prstGeom>
        </p:spPr>
        <p:txBody>
          <a:bodyPr>
            <a:spAutoFit/>
          </a:bodyPr>
          <a:lstStyle/>
          <a:p>
            <a:pPr lvl="0" indent="274320" algn="just">
              <a:lnSpc>
                <a:spcPct val="108000"/>
              </a:lnSpc>
              <a:spcBef>
                <a:spcPts val="600"/>
              </a:spcBef>
              <a:spcAft>
                <a:spcPts val="600"/>
              </a:spcAft>
              <a:buFontTx/>
              <a:buChar char="-"/>
            </a:pPr>
            <a:endParaRPr lang="fa-IR" sz="2200" dirty="0">
              <a:solidFill>
                <a:prstClr val="black"/>
              </a:solidFill>
              <a:cs typeface="B Titr" panose="00000700000000000000" pitchFamily="2" charset="-78"/>
            </a:endParaRPr>
          </a:p>
          <a:p>
            <a:pPr lvl="0" indent="274320" algn="just">
              <a:lnSpc>
                <a:spcPct val="108000"/>
              </a:lnSpc>
              <a:spcBef>
                <a:spcPts val="600"/>
              </a:spcBef>
              <a:spcAft>
                <a:spcPts val="600"/>
              </a:spcAft>
              <a:buFontTx/>
              <a:buChar char="-"/>
            </a:pPr>
            <a:r>
              <a:rPr lang="fa-IR" sz="2200" dirty="0">
                <a:solidFill>
                  <a:srgbClr val="7030A0"/>
                </a:solidFill>
                <a:cs typeface="B Titr" panose="00000700000000000000" pitchFamily="2" charset="-78"/>
              </a:rPr>
              <a:t>برگ گیاهان تک لپه ای </a:t>
            </a:r>
            <a:r>
              <a:rPr lang="fa-IR" sz="2200" dirty="0">
                <a:solidFill>
                  <a:prstClr val="black"/>
                </a:solidFill>
                <a:cs typeface="B Titr" panose="00000700000000000000" pitchFamily="2" charset="-78"/>
              </a:rPr>
              <a:t>مانند خرما، فاقد دمبرگ است و پهنک برگ کشیده و بلند است و رگبرگ ها ی موجود در برگ موازی است</a:t>
            </a:r>
            <a:r>
              <a:rPr lang="fa-IR" sz="2200" dirty="0" smtClean="0">
                <a:solidFill>
                  <a:prstClr val="black"/>
                </a:solidFill>
                <a:cs typeface="B Titr" panose="00000700000000000000" pitchFamily="2" charset="-78"/>
              </a:rPr>
              <a:t>.</a:t>
            </a:r>
          </a:p>
          <a:p>
            <a:pPr lvl="0" algn="just">
              <a:lnSpc>
                <a:spcPct val="108000"/>
              </a:lnSpc>
              <a:spcBef>
                <a:spcPts val="600"/>
              </a:spcBef>
              <a:spcAft>
                <a:spcPts val="600"/>
              </a:spcAft>
            </a:pPr>
            <a:endParaRPr lang="fa-IR" sz="2200" dirty="0">
              <a:solidFill>
                <a:prstClr val="black"/>
              </a:solidFill>
              <a:cs typeface="B Titr" panose="00000700000000000000" pitchFamily="2" charset="-78"/>
            </a:endParaRPr>
          </a:p>
          <a:p>
            <a:pPr lvl="0" indent="274320" algn="just">
              <a:lnSpc>
                <a:spcPct val="108000"/>
              </a:lnSpc>
              <a:spcBef>
                <a:spcPts val="600"/>
              </a:spcBef>
              <a:spcAft>
                <a:spcPts val="600"/>
              </a:spcAft>
              <a:buFontTx/>
              <a:buChar char="-"/>
            </a:pPr>
            <a:r>
              <a:rPr lang="fa-IR" sz="2200" dirty="0">
                <a:solidFill>
                  <a:srgbClr val="7030A0"/>
                </a:solidFill>
                <a:cs typeface="B Titr" panose="00000700000000000000" pitchFamily="2" charset="-78"/>
              </a:rPr>
              <a:t>برگ گیاهان دولپه ای </a:t>
            </a:r>
            <a:r>
              <a:rPr lang="fa-IR" sz="2200" dirty="0">
                <a:solidFill>
                  <a:prstClr val="black"/>
                </a:solidFill>
                <a:cs typeface="B Titr" panose="00000700000000000000" pitchFamily="2" charset="-78"/>
              </a:rPr>
              <a:t>مانند سیب، حاوی دمبرگ است و پهنک برگ پهن می باشد و رگبرگ های آن منشعب و شاخه شاخه است.</a:t>
            </a:r>
          </a:p>
        </p:txBody>
      </p:sp>
      <p:pic>
        <p:nvPicPr>
          <p:cNvPr id="1026" name="Picture 2" descr="http://aks.roshd.ir/photos/23.6761.medium.asp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5905" y="3449844"/>
            <a:ext cx="3333750"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71A2FD9B-82B6-41B8-9F6F-9A11654F60B3}"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34</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2880060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191" y="4463627"/>
            <a:ext cx="4200939" cy="210525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nSpc>
                <a:spcPct val="112000"/>
              </a:lnSpc>
              <a:spcBef>
                <a:spcPts val="600"/>
              </a:spcBef>
              <a:spcAft>
                <a:spcPts val="600"/>
              </a:spcAft>
            </a:pPr>
            <a:r>
              <a:rPr lang="fa-IR" sz="2400" dirty="0">
                <a:solidFill>
                  <a:schemeClr val="tx1"/>
                </a:solidFill>
                <a:cs typeface="B Titr" panose="00000700000000000000" pitchFamily="2" charset="-78"/>
              </a:rPr>
              <a:t>وظایف سلول های </a:t>
            </a:r>
            <a:r>
              <a:rPr lang="fa-IR" sz="2400" dirty="0" smtClean="0">
                <a:solidFill>
                  <a:schemeClr val="tx1"/>
                </a:solidFill>
                <a:cs typeface="B Titr" panose="00000700000000000000" pitchFamily="2" charset="-78"/>
              </a:rPr>
              <a:t>روزنه</a:t>
            </a:r>
            <a:endParaRPr lang="fa-IR" sz="2400" dirty="0">
              <a:solidFill>
                <a:schemeClr val="tx1"/>
              </a:solidFill>
              <a:cs typeface="B Titr" panose="00000700000000000000" pitchFamily="2" charset="-78"/>
            </a:endParaRPr>
          </a:p>
          <a:p>
            <a:pPr marL="342900" indent="-342900">
              <a:lnSpc>
                <a:spcPct val="112000"/>
              </a:lnSpc>
              <a:spcBef>
                <a:spcPts val="600"/>
              </a:spcBef>
              <a:spcAft>
                <a:spcPts val="600"/>
              </a:spcAft>
              <a:buFontTx/>
              <a:buChar char="-"/>
            </a:pPr>
            <a:r>
              <a:rPr lang="fa-IR" sz="2200" dirty="0" smtClean="0">
                <a:cs typeface="B Titr" panose="00000700000000000000" pitchFamily="2" charset="-78"/>
              </a:rPr>
              <a:t>جلوگیری </a:t>
            </a:r>
            <a:r>
              <a:rPr lang="fa-IR" sz="2200" dirty="0">
                <a:cs typeface="B Titr" panose="00000700000000000000" pitchFamily="2" charset="-78"/>
              </a:rPr>
              <a:t>از تبخیر آب </a:t>
            </a:r>
            <a:endParaRPr lang="fa-IR" sz="2200" dirty="0" smtClean="0">
              <a:cs typeface="B Titr" panose="00000700000000000000" pitchFamily="2" charset="-78"/>
            </a:endParaRPr>
          </a:p>
          <a:p>
            <a:pPr marL="342900" indent="-342900">
              <a:lnSpc>
                <a:spcPct val="112000"/>
              </a:lnSpc>
              <a:spcBef>
                <a:spcPts val="600"/>
              </a:spcBef>
              <a:spcAft>
                <a:spcPts val="600"/>
              </a:spcAft>
              <a:buFontTx/>
              <a:buChar char="-"/>
            </a:pPr>
            <a:r>
              <a:rPr lang="fa-IR" sz="2200" dirty="0" smtClean="0">
                <a:cs typeface="B Titr" panose="00000700000000000000" pitchFamily="2" charset="-78"/>
              </a:rPr>
              <a:t>کمک </a:t>
            </a:r>
            <a:r>
              <a:rPr lang="fa-IR" sz="2200" dirty="0">
                <a:cs typeface="B Titr" panose="00000700000000000000" pitchFamily="2" charset="-78"/>
              </a:rPr>
              <a:t>به ورود گازهای مورد نیاز </a:t>
            </a:r>
            <a:r>
              <a:rPr lang="fa-IR" sz="2200" dirty="0" smtClean="0">
                <a:cs typeface="B Titr" panose="00000700000000000000" pitchFamily="2" charset="-78"/>
              </a:rPr>
              <a:t>گیاه</a:t>
            </a:r>
          </a:p>
          <a:p>
            <a:pPr marL="342900" indent="-342900">
              <a:lnSpc>
                <a:spcPct val="112000"/>
              </a:lnSpc>
              <a:spcBef>
                <a:spcPts val="600"/>
              </a:spcBef>
              <a:spcAft>
                <a:spcPts val="600"/>
              </a:spcAft>
              <a:buFontTx/>
              <a:buChar char="-"/>
            </a:pPr>
            <a:r>
              <a:rPr lang="fa-IR" sz="2200" dirty="0" smtClean="0">
                <a:cs typeface="B Titr" panose="00000700000000000000" pitchFamily="2" charset="-78"/>
              </a:rPr>
              <a:t> فتوسنتز </a:t>
            </a:r>
            <a:r>
              <a:rPr lang="fa-IR" sz="2200" dirty="0">
                <a:cs typeface="B Titr" panose="00000700000000000000" pitchFamily="2" charset="-78"/>
              </a:rPr>
              <a:t>و غذاسازی</a:t>
            </a:r>
          </a:p>
        </p:txBody>
      </p:sp>
      <p:sp>
        <p:nvSpPr>
          <p:cNvPr id="3" name="Rectangle 2"/>
          <p:cNvSpPr/>
          <p:nvPr/>
        </p:nvSpPr>
        <p:spPr>
          <a:xfrm rot="21231915">
            <a:off x="153233" y="960281"/>
            <a:ext cx="8342243" cy="2788456"/>
          </a:xfrm>
          <a:prstGeom prst="rect">
            <a:avLst/>
          </a:prstGeom>
          <a:solidFill>
            <a:srgbClr val="FFFFCC"/>
          </a:solidFill>
          <a:ln>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indent="285750">
              <a:lnSpc>
                <a:spcPct val="110000"/>
              </a:lnSpc>
              <a:spcBef>
                <a:spcPts val="600"/>
              </a:spcBef>
              <a:spcAft>
                <a:spcPts val="600"/>
              </a:spcAft>
              <a:buFontTx/>
              <a:buChar char="-"/>
            </a:pPr>
            <a:r>
              <a:rPr lang="fa-IR" sz="2200" dirty="0" smtClean="0">
                <a:cs typeface="B Titr" panose="00000700000000000000" pitchFamily="2" charset="-78"/>
              </a:rPr>
              <a:t>در </a:t>
            </a:r>
            <a:r>
              <a:rPr lang="fa-IR" sz="2200" dirty="0">
                <a:cs typeface="B Titr" panose="00000700000000000000" pitchFamily="2" charset="-78"/>
              </a:rPr>
              <a:t>برگ بیشتر گیاهان در بشره پایینی روزنه های زیادتری وجود دارد</a:t>
            </a:r>
            <a:r>
              <a:rPr lang="fa-IR" sz="2200" dirty="0" smtClean="0">
                <a:cs typeface="B Titr" panose="00000700000000000000" pitchFamily="2" charset="-78"/>
              </a:rPr>
              <a:t>.</a:t>
            </a:r>
          </a:p>
          <a:p>
            <a:pPr indent="285750">
              <a:lnSpc>
                <a:spcPct val="110000"/>
              </a:lnSpc>
              <a:spcBef>
                <a:spcPts val="600"/>
              </a:spcBef>
              <a:spcAft>
                <a:spcPts val="600"/>
              </a:spcAft>
              <a:buFontTx/>
              <a:buChar char="-"/>
            </a:pPr>
            <a:r>
              <a:rPr lang="fa-IR" sz="2200" dirty="0" smtClean="0">
                <a:cs typeface="B Titr" panose="00000700000000000000" pitchFamily="2" charset="-78"/>
              </a:rPr>
              <a:t>در </a:t>
            </a:r>
            <a:r>
              <a:rPr lang="fa-IR" sz="2200" dirty="0">
                <a:cs typeface="B Titr" panose="00000700000000000000" pitchFamily="2" charset="-78"/>
              </a:rPr>
              <a:t>نواحی گرمسیر روزنه ها در روز بسته و در شب باز هستند این کار از هدر رفتن رطوبت گیاه جلوگیری میکند. </a:t>
            </a:r>
            <a:endParaRPr lang="fa-IR" sz="2200" dirty="0" smtClean="0">
              <a:cs typeface="B Titr" panose="00000700000000000000" pitchFamily="2" charset="-78"/>
            </a:endParaRPr>
          </a:p>
          <a:p>
            <a:pPr indent="285750">
              <a:lnSpc>
                <a:spcPct val="110000"/>
              </a:lnSpc>
              <a:spcBef>
                <a:spcPts val="600"/>
              </a:spcBef>
              <a:spcAft>
                <a:spcPts val="600"/>
              </a:spcAft>
              <a:buFontTx/>
              <a:buChar char="-"/>
            </a:pPr>
            <a:r>
              <a:rPr lang="fa-IR" sz="2200" dirty="0" smtClean="0">
                <a:cs typeface="B Titr" panose="00000700000000000000" pitchFamily="2" charset="-78"/>
              </a:rPr>
              <a:t>سلول </a:t>
            </a:r>
            <a:r>
              <a:rPr lang="fa-IR" sz="2200" dirty="0">
                <a:cs typeface="B Titr" panose="00000700000000000000" pitchFamily="2" charset="-78"/>
              </a:rPr>
              <a:t>هایی نگهبان روزنه لوبیا شکل اند و روزنه را تنگ و گشاد می کنند و ورود و خروج گاز را کنترل می نمایند. </a:t>
            </a:r>
          </a:p>
          <a:p>
            <a:pPr indent="285750">
              <a:lnSpc>
                <a:spcPct val="110000"/>
              </a:lnSpc>
              <a:spcBef>
                <a:spcPts val="600"/>
              </a:spcBef>
              <a:spcAft>
                <a:spcPts val="600"/>
              </a:spcAft>
              <a:buFontTx/>
              <a:buChar char="-"/>
            </a:pPr>
            <a:r>
              <a:rPr lang="fa-IR" sz="2200" dirty="0">
                <a:cs typeface="B Titr" panose="00000700000000000000" pitchFamily="2" charset="-78"/>
              </a:rPr>
              <a:t>کلروپلاست اندامکی است که رنگدانه های کلروفیل در آن قرار دارد</a:t>
            </a:r>
            <a:r>
              <a:rPr lang="fa-IR" sz="2200" dirty="0" smtClean="0">
                <a:cs typeface="B Titr" panose="00000700000000000000" pitchFamily="2" charset="-78"/>
              </a:rPr>
              <a:t>.</a:t>
            </a:r>
            <a:endParaRPr lang="fa-IR" sz="22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7248939" y="3490863"/>
            <a:ext cx="4718242" cy="3346146"/>
          </a:xfrm>
          <a:prstGeom prst="rect">
            <a:avLst/>
          </a:prstGeom>
        </p:spPr>
      </p:pic>
      <p:sp>
        <p:nvSpPr>
          <p:cNvPr id="7" name="Date Placeholder 6"/>
          <p:cNvSpPr>
            <a:spLocks noGrp="1"/>
          </p:cNvSpPr>
          <p:nvPr>
            <p:ph type="dt" sz="half" idx="10"/>
          </p:nvPr>
        </p:nvSpPr>
        <p:spPr/>
        <p:txBody>
          <a:bodyPr/>
          <a:lstStyle/>
          <a:p>
            <a:fld id="{BC469930-5818-40C7-9168-F4C517FBF005}"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35</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09072334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61584" y="4537503"/>
            <a:ext cx="7706137" cy="1465016"/>
          </a:xfrm>
          <a:prstGeom prst="rect">
            <a:avLst/>
          </a:prstGeom>
          <a:noFill/>
        </p:spPr>
        <p:txBody>
          <a:bodyPr wrap="square" rtlCol="1">
            <a:spAutoFit/>
            <a:scene3d>
              <a:camera prst="orthographicFront"/>
              <a:lightRig rig="threePt" dir="t"/>
            </a:scene3d>
            <a:sp3d extrusionH="57150">
              <a:bevelT w="38100" h="38100" prst="relaxedInset"/>
            </a:sp3d>
          </a:bodyPr>
          <a:lstStyle/>
          <a:p>
            <a:pPr>
              <a:lnSpc>
                <a:spcPct val="120000"/>
              </a:lnSpc>
              <a:spcBef>
                <a:spcPts val="600"/>
              </a:spcBef>
              <a:spcAft>
                <a:spcPts val="600"/>
              </a:spcAft>
            </a:pPr>
            <a:r>
              <a:rPr lang="fa-IR" sz="2200" dirty="0" smtClean="0">
                <a:cs typeface="B Titr" panose="00000700000000000000" pitchFamily="2" charset="-78"/>
              </a:rPr>
              <a:t>2.برگ </a:t>
            </a:r>
            <a:r>
              <a:rPr lang="fa-IR" sz="2200" dirty="0">
                <a:cs typeface="B Titr" panose="00000700000000000000" pitchFamily="2" charset="-78"/>
              </a:rPr>
              <a:t>مرکب:  </a:t>
            </a:r>
            <a:endParaRPr lang="fa-IR" sz="2200" dirty="0" smtClean="0">
              <a:cs typeface="B Titr" panose="00000700000000000000" pitchFamily="2" charset="-78"/>
            </a:endParaRPr>
          </a:p>
          <a:p>
            <a:pPr>
              <a:lnSpc>
                <a:spcPct val="120000"/>
              </a:lnSpc>
              <a:spcBef>
                <a:spcPts val="600"/>
              </a:spcBef>
              <a:spcAft>
                <a:spcPts val="600"/>
              </a:spcAft>
            </a:pPr>
            <a:r>
              <a:rPr lang="fa-IR" sz="2200" dirty="0" smtClean="0">
                <a:cs typeface="B Titr" panose="00000700000000000000" pitchFamily="2" charset="-78"/>
              </a:rPr>
              <a:t>در </a:t>
            </a:r>
            <a:r>
              <a:rPr lang="fa-IR" sz="2200" dirty="0">
                <a:cs typeface="B Titr" panose="00000700000000000000" pitchFamily="2" charset="-78"/>
              </a:rPr>
              <a:t>بعضی از گیاهان به هر دمبرگ تعدادی برگچه متصل است که در این حالت برگ را مرکب می نامند. </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4436" y="421662"/>
            <a:ext cx="3456622" cy="1494284"/>
          </a:xfrm>
          <a:prstGeom prst="rect">
            <a:avLst/>
          </a:prstGeom>
          <a:noFill/>
          <a:ln>
            <a:noFill/>
          </a:ln>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4436" y="3231418"/>
            <a:ext cx="3366569" cy="1658510"/>
          </a:xfrm>
          <a:prstGeom prst="rect">
            <a:avLst/>
          </a:prstGeom>
          <a:noFill/>
          <a:ln>
            <a:noFill/>
          </a:ln>
        </p:spPr>
      </p:pic>
      <p:sp>
        <p:nvSpPr>
          <p:cNvPr id="5" name="TextBox 4"/>
          <p:cNvSpPr txBox="1"/>
          <p:nvPr/>
        </p:nvSpPr>
        <p:spPr>
          <a:xfrm rot="20519810">
            <a:off x="185531" y="662608"/>
            <a:ext cx="3485321" cy="769441"/>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fa-IR" sz="2200" dirty="0" smtClean="0">
                <a:cs typeface="B Titr" panose="00000700000000000000" pitchFamily="2" charset="-78"/>
              </a:rPr>
              <a:t>به دسته های آوندی در برگ، </a:t>
            </a:r>
            <a:r>
              <a:rPr lang="fa-IR" sz="2200" dirty="0" smtClean="0">
                <a:solidFill>
                  <a:schemeClr val="tx1"/>
                </a:solidFill>
                <a:cs typeface="B Titr" panose="00000700000000000000" pitchFamily="2" charset="-78"/>
              </a:rPr>
              <a:t>رگبرگ</a:t>
            </a:r>
            <a:r>
              <a:rPr lang="fa-IR" sz="2200" dirty="0" smtClean="0">
                <a:cs typeface="B Titr" panose="00000700000000000000" pitchFamily="2" charset="-78"/>
              </a:rPr>
              <a:t> گفته می شود.</a:t>
            </a:r>
            <a:endParaRPr lang="fa-IR" sz="2200" dirty="0">
              <a:cs typeface="B Titr" panose="00000700000000000000" pitchFamily="2" charset="-78"/>
            </a:endParaRPr>
          </a:p>
        </p:txBody>
      </p:sp>
      <p:sp>
        <p:nvSpPr>
          <p:cNvPr id="6" name="Rectangle 5"/>
          <p:cNvSpPr/>
          <p:nvPr/>
        </p:nvSpPr>
        <p:spPr>
          <a:xfrm>
            <a:off x="9441358" y="2965275"/>
            <a:ext cx="1499128" cy="609398"/>
          </a:xfrm>
          <a:prstGeom prst="rect">
            <a:avLst/>
          </a:prstGeom>
        </p:spPr>
        <p:txBody>
          <a:bodyPr wrap="none">
            <a:spAutoFit/>
          </a:bodyPr>
          <a:lstStyle/>
          <a:p>
            <a:pPr lvl="0">
              <a:lnSpc>
                <a:spcPct val="120000"/>
              </a:lnSpc>
              <a:spcBef>
                <a:spcPts val="600"/>
              </a:spcBef>
              <a:spcAft>
                <a:spcPts val="600"/>
              </a:spcAft>
            </a:pPr>
            <a:r>
              <a:rPr lang="fa-IR" sz="2800" dirty="0">
                <a:solidFill>
                  <a:srgbClr val="0070C0"/>
                </a:solidFill>
                <a:effectLst>
                  <a:reflection blurRad="6350" stA="60000" endA="900" endPos="58000" dir="5400000" sy="-100000" algn="bl" rotWithShape="0"/>
                </a:effectLst>
                <a:cs typeface="B Titr" panose="00000700000000000000" pitchFamily="2" charset="-78"/>
              </a:rPr>
              <a:t>انواع برگ</a:t>
            </a:r>
          </a:p>
        </p:txBody>
      </p:sp>
      <p:sp>
        <p:nvSpPr>
          <p:cNvPr id="7" name="Right Brace 6"/>
          <p:cNvSpPr/>
          <p:nvPr/>
        </p:nvSpPr>
        <p:spPr>
          <a:xfrm>
            <a:off x="8667721" y="1739348"/>
            <a:ext cx="536711" cy="3061252"/>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8" name="Rectangle 7"/>
          <p:cNvSpPr/>
          <p:nvPr/>
        </p:nvSpPr>
        <p:spPr>
          <a:xfrm>
            <a:off x="2571721" y="1422441"/>
            <a:ext cx="6096000" cy="1058751"/>
          </a:xfrm>
          <a:prstGeom prst="rect">
            <a:avLst/>
          </a:prstGeom>
        </p:spPr>
        <p:txBody>
          <a:bodyPr>
            <a:spAutoFit/>
          </a:bodyPr>
          <a:lstStyle/>
          <a:p>
            <a:pPr lvl="0">
              <a:lnSpc>
                <a:spcPct val="120000"/>
              </a:lnSpc>
              <a:spcBef>
                <a:spcPts val="600"/>
              </a:spcBef>
              <a:spcAft>
                <a:spcPts val="600"/>
              </a:spcAft>
            </a:pPr>
            <a:r>
              <a:rPr lang="fa-IR" sz="2200" dirty="0">
                <a:solidFill>
                  <a:prstClr val="black"/>
                </a:solidFill>
                <a:cs typeface="B Titr" panose="00000700000000000000" pitchFamily="2" charset="-78"/>
              </a:rPr>
              <a:t>1.برگ ساده: </a:t>
            </a:r>
            <a:endParaRPr lang="fa-IR" sz="2200" dirty="0" smtClean="0">
              <a:solidFill>
                <a:prstClr val="black"/>
              </a:solidFill>
              <a:cs typeface="B Titr" panose="00000700000000000000" pitchFamily="2" charset="-78"/>
            </a:endParaRPr>
          </a:p>
          <a:p>
            <a:pPr lvl="0">
              <a:lnSpc>
                <a:spcPct val="120000"/>
              </a:lnSpc>
              <a:spcBef>
                <a:spcPts val="600"/>
              </a:spcBef>
              <a:spcAft>
                <a:spcPts val="600"/>
              </a:spcAft>
            </a:pPr>
            <a:r>
              <a:rPr lang="fa-IR" sz="2200" dirty="0" smtClean="0">
                <a:solidFill>
                  <a:prstClr val="black"/>
                </a:solidFill>
                <a:cs typeface="B Titr" panose="00000700000000000000" pitchFamily="2" charset="-78"/>
              </a:rPr>
              <a:t> </a:t>
            </a:r>
            <a:r>
              <a:rPr lang="fa-IR" sz="2200" dirty="0">
                <a:solidFill>
                  <a:prstClr val="black"/>
                </a:solidFill>
                <a:cs typeface="B Titr" panose="00000700000000000000" pitchFamily="2" charset="-78"/>
              </a:rPr>
              <a:t>اگر برگ فقط یک دمبرگ داشته باشد آن را ساده می گویند</a:t>
            </a:r>
          </a:p>
        </p:txBody>
      </p:sp>
      <p:sp>
        <p:nvSpPr>
          <p:cNvPr id="11" name="Explosion 2 10"/>
          <p:cNvSpPr/>
          <p:nvPr/>
        </p:nvSpPr>
        <p:spPr>
          <a:xfrm>
            <a:off x="8936076" y="236371"/>
            <a:ext cx="3089057" cy="2372139"/>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تکمیلی5</a:t>
            </a:r>
            <a:endParaRPr lang="fa-IR" sz="2800" dirty="0">
              <a:cs typeface="B Titr" panose="00000700000000000000" pitchFamily="2" charset="-78"/>
            </a:endParaRPr>
          </a:p>
        </p:txBody>
      </p:sp>
      <p:sp>
        <p:nvSpPr>
          <p:cNvPr id="12" name="Date Placeholder 11"/>
          <p:cNvSpPr>
            <a:spLocks noGrp="1"/>
          </p:cNvSpPr>
          <p:nvPr>
            <p:ph type="dt" sz="half" idx="10"/>
          </p:nvPr>
        </p:nvSpPr>
        <p:spPr/>
        <p:txBody>
          <a:bodyPr/>
          <a:lstStyle/>
          <a:p>
            <a:fld id="{09A89FAF-23C2-4FAC-A817-A2D7C13AB491}" type="datetime10">
              <a:rPr lang="fa-IR" smtClean="0"/>
              <a:t>شنبه، آوريل 18، 2020</a:t>
            </a:fld>
            <a:endParaRPr lang="en-US" dirty="0"/>
          </a:p>
        </p:txBody>
      </p:sp>
      <p:sp>
        <p:nvSpPr>
          <p:cNvPr id="13" name="Slide Number Placeholder 12"/>
          <p:cNvSpPr>
            <a:spLocks noGrp="1"/>
          </p:cNvSpPr>
          <p:nvPr>
            <p:ph type="sldNum" sz="quarter" idx="12"/>
          </p:nvPr>
        </p:nvSpPr>
        <p:spPr/>
        <p:txBody>
          <a:bodyPr/>
          <a:lstStyle/>
          <a:p>
            <a:fld id="{D57F1E4F-1CFF-5643-939E-217C01CDF565}" type="slidenum">
              <a:rPr lang="en-US" smtClean="0"/>
              <a:pPr/>
              <a:t>36</a:t>
            </a:fld>
            <a:endParaRPr lang="en-US" dirty="0"/>
          </a:p>
        </p:txBody>
      </p:sp>
      <p:sp>
        <p:nvSpPr>
          <p:cNvPr id="14" name="Footer Placeholder 13"/>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1055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rot="1030588">
            <a:off x="8679368" y="-6936"/>
            <a:ext cx="4126327" cy="1507067"/>
          </a:xfrm>
        </p:spPr>
        <p:txBody>
          <a:bodyPr/>
          <a:lstStyle/>
          <a:p>
            <a:pPr algn="ctr"/>
            <a:r>
              <a:rPr lang="fa-IR" sz="4400" cap="none" dirty="0" smtClean="0">
                <a:ln w="0">
                  <a:solidFill>
                    <a:prstClr val="black"/>
                  </a:solidFill>
                </a:ln>
                <a:gradFill>
                  <a:gsLst>
                    <a:gs pos="0">
                      <a:srgbClr val="983C27">
                        <a:lumMod val="50000"/>
                      </a:srgbClr>
                    </a:gs>
                    <a:gs pos="50000">
                      <a:srgbClr val="983C27"/>
                    </a:gs>
                    <a:gs pos="100000">
                      <a:srgbClr val="983C27">
                        <a:lumMod val="60000"/>
                        <a:lumOff val="40000"/>
                      </a:srgbClr>
                    </a:gs>
                  </a:gsLst>
                  <a:lin ang="5400000"/>
                </a:gradFill>
                <a:effectLst>
                  <a:reflection blurRad="6350" stA="55000" endA="50" endPos="85000" dist="60007" dir="5400000" sy="-100000" algn="bl" rotWithShape="0"/>
                </a:effectLst>
                <a:cs typeface="B Titr" panose="00000700000000000000" pitchFamily="2" charset="-78"/>
              </a:rPr>
              <a:t>ساختمان برگ</a:t>
            </a:r>
            <a:endParaRPr lang="fa-IR" dirty="0"/>
          </a:p>
        </p:txBody>
      </p:sp>
      <p:sp>
        <p:nvSpPr>
          <p:cNvPr id="5" name="TextBox 4"/>
          <p:cNvSpPr txBox="1"/>
          <p:nvPr/>
        </p:nvSpPr>
        <p:spPr>
          <a:xfrm>
            <a:off x="410817" y="807450"/>
            <a:ext cx="7209183" cy="2739211"/>
          </a:xfrm>
          <a:prstGeom prst="rect">
            <a:avLst/>
          </a:prstGeom>
          <a:noFill/>
        </p:spPr>
        <p:txBody>
          <a:bodyPr wrap="square" rtlCol="1">
            <a:spAutoFit/>
          </a:bodyPr>
          <a:lstStyle/>
          <a:p>
            <a:pPr indent="285750" algn="just">
              <a:spcBef>
                <a:spcPts val="600"/>
              </a:spcBef>
              <a:spcAft>
                <a:spcPts val="600"/>
              </a:spcAft>
              <a:buFontTx/>
              <a:buChar char="-"/>
            </a:pPr>
            <a:r>
              <a:rPr lang="fa-IR" sz="2200" dirty="0" smtClean="0">
                <a:solidFill>
                  <a:srgbClr val="FF0000"/>
                </a:solidFill>
                <a:cs typeface="B Titr" panose="00000700000000000000" pitchFamily="2" charset="-78"/>
              </a:rPr>
              <a:t>بشره</a:t>
            </a:r>
            <a:r>
              <a:rPr lang="fa-IR" sz="2200" dirty="0" smtClean="0">
                <a:cs typeface="B Titr" panose="00000700000000000000" pitchFamily="2" charset="-78"/>
              </a:rPr>
              <a:t>: دو </a:t>
            </a:r>
            <a:r>
              <a:rPr lang="fa-IR" sz="2200" dirty="0">
                <a:cs typeface="B Titr" panose="00000700000000000000" pitchFamily="2" charset="-78"/>
              </a:rPr>
              <a:t>لایه سلول بدون کلروفیل سطح بالایی و پایینی برگ را می </a:t>
            </a:r>
            <a:r>
              <a:rPr lang="fa-IR" sz="2200" dirty="0" smtClean="0">
                <a:cs typeface="B Titr" panose="00000700000000000000" pitchFamily="2" charset="-78"/>
              </a:rPr>
              <a:t>پوشانند</a:t>
            </a:r>
          </a:p>
          <a:p>
            <a:pPr algn="just">
              <a:spcBef>
                <a:spcPts val="600"/>
              </a:spcBef>
              <a:spcAft>
                <a:spcPts val="600"/>
              </a:spcAft>
            </a:pPr>
            <a:endParaRPr lang="fa-IR" sz="2200" dirty="0" smtClean="0">
              <a:cs typeface="B Titr" panose="00000700000000000000" pitchFamily="2" charset="-78"/>
            </a:endParaRPr>
          </a:p>
          <a:p>
            <a:pPr indent="285750" algn="just">
              <a:spcBef>
                <a:spcPts val="600"/>
              </a:spcBef>
              <a:spcAft>
                <a:spcPts val="600"/>
              </a:spcAft>
              <a:buFontTx/>
              <a:buChar char="-"/>
            </a:pPr>
            <a:r>
              <a:rPr lang="fa-IR" sz="2200" dirty="0" smtClean="0">
                <a:cs typeface="B Titr" panose="00000700000000000000" pitchFamily="2" charset="-78"/>
              </a:rPr>
              <a:t>در </a:t>
            </a:r>
            <a:r>
              <a:rPr lang="fa-IR" sz="2200" dirty="0">
                <a:cs typeface="B Titr" panose="00000700000000000000" pitchFamily="2" charset="-78"/>
              </a:rPr>
              <a:t>سطح بشره و در فواصل نامعینی تعدادی </a:t>
            </a:r>
            <a:r>
              <a:rPr lang="fa-IR" sz="2200" dirty="0">
                <a:solidFill>
                  <a:srgbClr val="FF0000"/>
                </a:solidFill>
                <a:cs typeface="B Titr" panose="00000700000000000000" pitchFamily="2" charset="-78"/>
              </a:rPr>
              <a:t>روزنه</a:t>
            </a:r>
            <a:r>
              <a:rPr lang="fa-IR" sz="2200" dirty="0">
                <a:cs typeface="B Titr" panose="00000700000000000000" pitchFamily="2" charset="-78"/>
              </a:rPr>
              <a:t> وجود دارد </a:t>
            </a:r>
            <a:r>
              <a:rPr lang="fa-IR" sz="2200" dirty="0" smtClean="0">
                <a:cs typeface="B Titr" panose="00000700000000000000" pitchFamily="2" charset="-78"/>
              </a:rPr>
              <a:t>.</a:t>
            </a:r>
          </a:p>
          <a:p>
            <a:pPr algn="just">
              <a:spcBef>
                <a:spcPts val="600"/>
              </a:spcBef>
              <a:spcAft>
                <a:spcPts val="600"/>
              </a:spcAft>
            </a:pPr>
            <a:endParaRPr lang="fa-IR" sz="2200" dirty="0" smtClean="0">
              <a:cs typeface="B Titr" panose="00000700000000000000" pitchFamily="2" charset="-78"/>
            </a:endParaRPr>
          </a:p>
          <a:p>
            <a:pPr indent="285750" algn="just">
              <a:spcBef>
                <a:spcPts val="600"/>
              </a:spcBef>
              <a:spcAft>
                <a:spcPts val="600"/>
              </a:spcAft>
              <a:buFontTx/>
              <a:buChar char="-"/>
            </a:pPr>
            <a:r>
              <a:rPr lang="fa-IR" sz="2200" dirty="0" smtClean="0">
                <a:cs typeface="B Titr" panose="00000700000000000000" pitchFamily="2" charset="-78"/>
              </a:rPr>
              <a:t>در </a:t>
            </a:r>
            <a:r>
              <a:rPr lang="fa-IR" sz="2200" dirty="0">
                <a:cs typeface="B Titr" panose="00000700000000000000" pitchFamily="2" charset="-78"/>
              </a:rPr>
              <a:t>دوطرف روزنه سلول های </a:t>
            </a:r>
            <a:r>
              <a:rPr lang="fa-IR" sz="2200" dirty="0" smtClean="0">
                <a:solidFill>
                  <a:srgbClr val="FF0000"/>
                </a:solidFill>
                <a:cs typeface="B Titr" panose="00000700000000000000" pitchFamily="2" charset="-78"/>
              </a:rPr>
              <a:t>محافظ (نگهبان)روزنه </a:t>
            </a:r>
            <a:r>
              <a:rPr lang="fa-IR" sz="2200" dirty="0" smtClean="0">
                <a:cs typeface="B Titr" panose="00000700000000000000" pitchFamily="2" charset="-78"/>
              </a:rPr>
              <a:t>قرار دارند.</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305" y="2928730"/>
            <a:ext cx="4240696" cy="3664227"/>
          </a:xfrm>
          <a:prstGeom prst="rect">
            <a:avLst/>
          </a:prstGeom>
          <a:noFill/>
          <a:ln>
            <a:noFill/>
          </a:ln>
        </p:spPr>
      </p:pic>
      <p:sp>
        <p:nvSpPr>
          <p:cNvPr id="3" name="Date Placeholder 2"/>
          <p:cNvSpPr>
            <a:spLocks noGrp="1"/>
          </p:cNvSpPr>
          <p:nvPr>
            <p:ph type="dt" sz="half" idx="10"/>
          </p:nvPr>
        </p:nvSpPr>
        <p:spPr/>
        <p:txBody>
          <a:bodyPr/>
          <a:lstStyle/>
          <a:p>
            <a:fld id="{8C3477ED-FF2E-4910-941A-1CA4EF18E45A}"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695948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017204" y="1131823"/>
            <a:ext cx="8282609" cy="1107996"/>
          </a:xfrm>
          <a:prstGeom prst="rect">
            <a:avLst/>
          </a:prstGeom>
        </p:spPr>
        <p:txBody>
          <a:bodyPr wrap="square">
            <a:spAutoFit/>
          </a:bodyPr>
          <a:lstStyle/>
          <a:p>
            <a:pPr lvl="0" algn="ctr">
              <a:spcBef>
                <a:spcPts val="600"/>
              </a:spcBef>
              <a:spcAft>
                <a:spcPts val="600"/>
              </a:spcAft>
            </a:pPr>
            <a:r>
              <a:rPr lang="fa-IR" sz="2200" dirty="0">
                <a:solidFill>
                  <a:prstClr val="black"/>
                </a:solidFill>
                <a:cs typeface="B Titr" panose="00000700000000000000" pitchFamily="2" charset="-78"/>
              </a:rPr>
              <a:t>حدفاصل دو لایه ی فوقانی و تحتانی برگ، سلول های دراز و نرده ای شکل(دربالا) و کروی شکل (درپایین) دیده می شوند که درون آنها اندامک سبز رنگ به نام </a:t>
            </a:r>
            <a:r>
              <a:rPr lang="fa-IR" sz="2200" dirty="0">
                <a:solidFill>
                  <a:srgbClr val="FF0000"/>
                </a:solidFill>
                <a:cs typeface="B Titr" panose="00000700000000000000" pitchFamily="2" charset="-78"/>
              </a:rPr>
              <a:t>کلروپلاست</a:t>
            </a:r>
            <a:r>
              <a:rPr lang="fa-IR" sz="2200" dirty="0">
                <a:solidFill>
                  <a:prstClr val="black"/>
                </a:solidFill>
                <a:cs typeface="B Titr" panose="00000700000000000000" pitchFamily="2" charset="-78"/>
              </a:rPr>
              <a:t> قرار دارند.</a:t>
            </a:r>
          </a:p>
        </p:txBody>
      </p:sp>
      <p:pic>
        <p:nvPicPr>
          <p:cNvPr id="3" name="Picture 2"/>
          <p:cNvPicPr>
            <a:picLocks noChangeAspect="1"/>
          </p:cNvPicPr>
          <p:nvPr/>
        </p:nvPicPr>
        <p:blipFill>
          <a:blip r:embed="rId2"/>
          <a:stretch>
            <a:fillRect/>
          </a:stretch>
        </p:blipFill>
        <p:spPr>
          <a:xfrm>
            <a:off x="890577" y="2698760"/>
            <a:ext cx="5401524" cy="1036410"/>
          </a:xfrm>
          <a:prstGeom prst="rect">
            <a:avLst/>
          </a:prstGeom>
        </p:spPr>
      </p:pic>
      <p:pic>
        <p:nvPicPr>
          <p:cNvPr id="4" name="Picture 3"/>
          <p:cNvPicPr>
            <a:picLocks noChangeAspect="1"/>
          </p:cNvPicPr>
          <p:nvPr/>
        </p:nvPicPr>
        <p:blipFill>
          <a:blip r:embed="rId3"/>
          <a:stretch>
            <a:fillRect/>
          </a:stretch>
        </p:blipFill>
        <p:spPr>
          <a:xfrm>
            <a:off x="2577373" y="4194111"/>
            <a:ext cx="7090263" cy="1597290"/>
          </a:xfrm>
          <a:prstGeom prst="rect">
            <a:avLst/>
          </a:prstGeom>
        </p:spPr>
      </p:pic>
      <p:sp>
        <p:nvSpPr>
          <p:cNvPr id="7" name="Date Placeholder 6"/>
          <p:cNvSpPr>
            <a:spLocks noGrp="1"/>
          </p:cNvSpPr>
          <p:nvPr>
            <p:ph type="dt" sz="half" idx="10"/>
          </p:nvPr>
        </p:nvSpPr>
        <p:spPr/>
        <p:txBody>
          <a:bodyPr/>
          <a:lstStyle/>
          <a:p>
            <a:fld id="{8742ADD7-40B0-4F9C-94B7-67D116C1EB1A}"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38</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446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497495" y="2815300"/>
            <a:ext cx="8640418" cy="1343060"/>
          </a:xfrm>
          <a:prstGeom prst="rect">
            <a:avLst/>
          </a:prstGeom>
        </p:spPr>
        <p:txBody>
          <a:bodyPr wrap="square">
            <a:spAutoFit/>
            <a:scene3d>
              <a:camera prst="orthographicFront"/>
              <a:lightRig rig="threePt" dir="t"/>
            </a:scene3d>
            <a:sp3d extrusionH="57150">
              <a:bevelT w="38100" h="38100" prst="relaxedInset"/>
            </a:sp3d>
          </a:bodyPr>
          <a:lstStyle/>
          <a:p>
            <a:pPr algn="ctr">
              <a:lnSpc>
                <a:spcPct val="108000"/>
              </a:lnSpc>
              <a:spcBef>
                <a:spcPts val="600"/>
              </a:spcBef>
              <a:spcAft>
                <a:spcPts val="600"/>
              </a:spcAft>
            </a:pPr>
            <a:r>
              <a:rPr lang="fa-IR" sz="2200" dirty="0" smtClean="0">
                <a:cs typeface="B Titr" panose="00000700000000000000" pitchFamily="2" charset="-78"/>
              </a:rPr>
              <a:t>برگ </a:t>
            </a:r>
            <a:r>
              <a:rPr lang="fa-IR" sz="2200" dirty="0">
                <a:cs typeface="B Titr" panose="00000700000000000000" pitchFamily="2" charset="-78"/>
              </a:rPr>
              <a:t>گیاهان در </a:t>
            </a:r>
            <a:r>
              <a:rPr lang="fa-IR" sz="2200" dirty="0">
                <a:solidFill>
                  <a:srgbClr val="FF0000"/>
                </a:solidFill>
                <a:cs typeface="B Titr" panose="00000700000000000000" pitchFamily="2" charset="-78"/>
              </a:rPr>
              <a:t>مناطق پرنور </a:t>
            </a:r>
            <a:r>
              <a:rPr lang="fa-IR" sz="2200" dirty="0">
                <a:cs typeface="B Titr" panose="00000700000000000000" pitchFamily="2" charset="-78"/>
              </a:rPr>
              <a:t>سبز کم رنگ و در </a:t>
            </a:r>
            <a:r>
              <a:rPr lang="fa-IR" sz="2200" dirty="0">
                <a:solidFill>
                  <a:srgbClr val="FF0000"/>
                </a:solidFill>
                <a:cs typeface="B Titr" panose="00000700000000000000" pitchFamily="2" charset="-78"/>
              </a:rPr>
              <a:t>مناطق سایه</a:t>
            </a:r>
            <a:r>
              <a:rPr lang="fa-IR" sz="2200" dirty="0">
                <a:cs typeface="B Titr" panose="00000700000000000000" pitchFamily="2" charset="-78"/>
              </a:rPr>
              <a:t> سبز پررنگ </a:t>
            </a:r>
            <a:r>
              <a:rPr lang="fa-IR" sz="2200" dirty="0" smtClean="0">
                <a:cs typeface="B Titr" panose="00000700000000000000" pitchFamily="2" charset="-78"/>
              </a:rPr>
              <a:t>است.</a:t>
            </a:r>
          </a:p>
          <a:p>
            <a:pPr algn="ctr">
              <a:lnSpc>
                <a:spcPct val="108000"/>
              </a:lnSpc>
              <a:spcBef>
                <a:spcPts val="600"/>
              </a:spcBef>
              <a:spcAft>
                <a:spcPts val="600"/>
              </a:spcAft>
            </a:pPr>
            <a:r>
              <a:rPr lang="fa-IR" sz="2200" dirty="0" smtClean="0">
                <a:cs typeface="B Titr" panose="00000700000000000000" pitchFamily="2" charset="-78"/>
              </a:rPr>
              <a:t>علت </a:t>
            </a:r>
            <a:r>
              <a:rPr lang="fa-IR" sz="2200" dirty="0">
                <a:cs typeface="B Titr" panose="00000700000000000000" pitchFamily="2" charset="-78"/>
              </a:rPr>
              <a:t>پررنگی </a:t>
            </a:r>
            <a:r>
              <a:rPr lang="fa-IR" sz="2200" dirty="0" smtClean="0">
                <a:cs typeface="B Titr" panose="00000700000000000000" pitchFamily="2" charset="-78"/>
              </a:rPr>
              <a:t>برگ ها </a:t>
            </a:r>
            <a:r>
              <a:rPr lang="fa-IR" sz="2200" dirty="0">
                <a:cs typeface="B Titr" panose="00000700000000000000" pitchFamily="2" charset="-78"/>
              </a:rPr>
              <a:t>در مناطق سایه این است که گیاه به سبزینه ی بیشتری برای جذب نور احتیاج </a:t>
            </a:r>
            <a:r>
              <a:rPr lang="fa-IR" sz="2200" dirty="0" smtClean="0">
                <a:cs typeface="B Titr" panose="00000700000000000000" pitchFamily="2" charset="-78"/>
              </a:rPr>
              <a:t>دارد.</a:t>
            </a:r>
          </a:p>
        </p:txBody>
      </p:sp>
      <p:sp>
        <p:nvSpPr>
          <p:cNvPr id="5" name="Rectangle 4"/>
          <p:cNvSpPr/>
          <p:nvPr/>
        </p:nvSpPr>
        <p:spPr>
          <a:xfrm>
            <a:off x="3774491" y="923971"/>
            <a:ext cx="6997148" cy="624145"/>
          </a:xfrm>
          <a:prstGeom prst="rect">
            <a:avLst/>
          </a:prstGeom>
        </p:spPr>
        <p:txBody>
          <a:bodyPr wrap="square">
            <a:spAutoFit/>
          </a:bodyPr>
          <a:lstStyle/>
          <a:p>
            <a:pPr lvl="0" indent="274320">
              <a:lnSpc>
                <a:spcPct val="108000"/>
              </a:lnSpc>
              <a:spcBef>
                <a:spcPts val="600"/>
              </a:spcBef>
              <a:spcAft>
                <a:spcPts val="600"/>
              </a:spcAft>
            </a:pPr>
            <a:r>
              <a:rPr lang="fa-IR" sz="3200" dirty="0">
                <a:solidFill>
                  <a:srgbClr val="FFC000"/>
                </a:solidFill>
                <a:effectLst>
                  <a:reflection blurRad="6350" stA="60000" endA="900" endPos="58000" dir="5400000" sy="-100000" algn="bl" rotWithShape="0"/>
                </a:effectLst>
                <a:cs typeface="B Titr" panose="00000700000000000000" pitchFamily="2" charset="-78"/>
              </a:rPr>
              <a:t>شکل برگ و ارتباط آن با محیط زندگی آن</a:t>
            </a:r>
          </a:p>
        </p:txBody>
      </p:sp>
      <p:sp>
        <p:nvSpPr>
          <p:cNvPr id="2" name="Date Placeholder 1"/>
          <p:cNvSpPr>
            <a:spLocks noGrp="1"/>
          </p:cNvSpPr>
          <p:nvPr>
            <p:ph type="dt" sz="half" idx="10"/>
          </p:nvPr>
        </p:nvSpPr>
        <p:spPr/>
        <p:txBody>
          <a:bodyPr/>
          <a:lstStyle/>
          <a:p>
            <a:fld id="{7984B3F7-D941-4078-A85C-750AF040F6A2}"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74221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706797">
            <a:off x="-349459" y="53008"/>
            <a:ext cx="4947963" cy="1507067"/>
          </a:xfrm>
        </p:spPr>
        <p:txBody>
          <a:bodyPr/>
          <a:lstStyle/>
          <a:p>
            <a:pPr algn="ctr"/>
            <a:r>
              <a:rPr lang="fa-IR" sz="4400" cap="none" dirty="0" smtClean="0">
                <a:ln w="0">
                  <a:solidFill>
                    <a:prstClr val="black"/>
                  </a:solidFill>
                </a:ln>
                <a:gradFill>
                  <a:gsLst>
                    <a:gs pos="0">
                      <a:srgbClr val="983C27">
                        <a:lumMod val="50000"/>
                      </a:srgbClr>
                    </a:gs>
                    <a:gs pos="50000">
                      <a:srgbClr val="983C27"/>
                    </a:gs>
                    <a:gs pos="100000">
                      <a:srgbClr val="983C27">
                        <a:lumMod val="60000"/>
                        <a:lumOff val="40000"/>
                      </a:srgbClr>
                    </a:gs>
                  </a:gsLst>
                  <a:lin ang="5400000"/>
                </a:gradFill>
                <a:effectLst>
                  <a:reflection blurRad="6350" stA="55000" endA="50" endPos="85000" dist="60007" dir="5400000" sy="-100000" algn="bl" rotWithShape="0"/>
                </a:effectLst>
                <a:cs typeface="B Titr" panose="00000700000000000000" pitchFamily="2" charset="-78"/>
              </a:rPr>
              <a:t>ساختمان بدن گیاهان</a:t>
            </a:r>
            <a:endParaRPr lang="fa-IR" dirty="0"/>
          </a:p>
        </p:txBody>
      </p:sp>
      <p:graphicFrame>
        <p:nvGraphicFramePr>
          <p:cNvPr id="5" name="Diagram 4"/>
          <p:cNvGraphicFramePr/>
          <p:nvPr>
            <p:extLst/>
          </p:nvPr>
        </p:nvGraphicFramePr>
        <p:xfrm>
          <a:off x="3184939" y="114373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2642DDF4-2BE1-4E49-B166-724C1E392F66}"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6134496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844209" y="2084333"/>
            <a:ext cx="6096000" cy="823559"/>
          </a:xfrm>
          <a:prstGeom prst="rect">
            <a:avLst/>
          </a:prstGeom>
        </p:spPr>
        <p:txBody>
          <a:bodyPr>
            <a:spAutoFit/>
          </a:bodyPr>
          <a:lstStyle/>
          <a:p>
            <a:pPr lvl="0" algn="ctr">
              <a:lnSpc>
                <a:spcPct val="108000"/>
              </a:lnSpc>
              <a:spcBef>
                <a:spcPts val="600"/>
              </a:spcBef>
              <a:spcAft>
                <a:spcPts val="600"/>
              </a:spcAft>
            </a:pPr>
            <a:r>
              <a:rPr lang="fa-IR" sz="2200" dirty="0">
                <a:solidFill>
                  <a:prstClr val="black"/>
                </a:solidFill>
                <a:cs typeface="B Titr" panose="00000700000000000000" pitchFamily="2" charset="-78"/>
              </a:rPr>
              <a:t>برگها در </a:t>
            </a:r>
            <a:r>
              <a:rPr lang="fa-IR" sz="2200" dirty="0">
                <a:solidFill>
                  <a:srgbClr val="FF0000"/>
                </a:solidFill>
                <a:cs typeface="B Titr" panose="00000700000000000000" pitchFamily="2" charset="-78"/>
              </a:rPr>
              <a:t>نقاط خیلی گرم </a:t>
            </a:r>
            <a:r>
              <a:rPr lang="fa-IR" sz="2200" dirty="0">
                <a:solidFill>
                  <a:prstClr val="black"/>
                </a:solidFill>
                <a:cs typeface="B Titr" panose="00000700000000000000" pitchFamily="2" charset="-78"/>
              </a:rPr>
              <a:t>به شکل تیغ در آمده اند تا گیاه آب زیادی را از طریق تبخیر از دست ندهد</a:t>
            </a:r>
            <a:r>
              <a:rPr lang="fa-IR" sz="2200" dirty="0" smtClean="0">
                <a:solidFill>
                  <a:prstClr val="black"/>
                </a:solidFill>
                <a:cs typeface="B Titr" panose="00000700000000000000" pitchFamily="2" charset="-78"/>
              </a:rPr>
              <a:t>.</a:t>
            </a:r>
            <a:endParaRPr lang="fa-IR" sz="2200" dirty="0">
              <a:solidFill>
                <a:prstClr val="black"/>
              </a:solidFill>
              <a:cs typeface="B Titr" panose="00000700000000000000" pitchFamily="2" charset="-78"/>
            </a:endParaRPr>
          </a:p>
        </p:txBody>
      </p:sp>
      <p:sp>
        <p:nvSpPr>
          <p:cNvPr id="3" name="Rectangle 2"/>
          <p:cNvSpPr/>
          <p:nvPr/>
        </p:nvSpPr>
        <p:spPr>
          <a:xfrm>
            <a:off x="702365" y="4297460"/>
            <a:ext cx="6096000" cy="823559"/>
          </a:xfrm>
          <a:prstGeom prst="rect">
            <a:avLst/>
          </a:prstGeom>
        </p:spPr>
        <p:txBody>
          <a:bodyPr>
            <a:spAutoFit/>
          </a:bodyPr>
          <a:lstStyle/>
          <a:p>
            <a:pPr lvl="0" algn="ctr">
              <a:lnSpc>
                <a:spcPct val="108000"/>
              </a:lnSpc>
              <a:spcBef>
                <a:spcPts val="600"/>
              </a:spcBef>
              <a:spcAft>
                <a:spcPts val="600"/>
              </a:spcAft>
            </a:pPr>
            <a:r>
              <a:rPr lang="fa-IR" sz="2200" dirty="0">
                <a:solidFill>
                  <a:prstClr val="black"/>
                </a:solidFill>
                <a:cs typeface="B Titr" panose="00000700000000000000" pitchFamily="2" charset="-78"/>
              </a:rPr>
              <a:t>در </a:t>
            </a:r>
            <a:r>
              <a:rPr lang="fa-IR" sz="2200" dirty="0">
                <a:solidFill>
                  <a:srgbClr val="FF0000"/>
                </a:solidFill>
                <a:cs typeface="B Titr" panose="00000700000000000000" pitchFamily="2" charset="-78"/>
              </a:rPr>
              <a:t>مناطق سردسیر </a:t>
            </a:r>
            <a:r>
              <a:rPr lang="fa-IR" sz="2200" dirty="0">
                <a:solidFill>
                  <a:prstClr val="black"/>
                </a:solidFill>
                <a:cs typeface="B Titr" panose="00000700000000000000" pitchFamily="2" charset="-78"/>
              </a:rPr>
              <a:t>برگ ها سوزنی شده اند تا آب داخل برگ یخ نزند.</a:t>
            </a:r>
          </a:p>
        </p:txBody>
      </p:sp>
      <p:pic>
        <p:nvPicPr>
          <p:cNvPr id="5" name="Picture 4"/>
          <p:cNvPicPr>
            <a:picLocks noChangeAspect="1"/>
          </p:cNvPicPr>
          <p:nvPr/>
        </p:nvPicPr>
        <p:blipFill>
          <a:blip r:embed="rId2"/>
          <a:stretch>
            <a:fillRect/>
          </a:stretch>
        </p:blipFill>
        <p:spPr>
          <a:xfrm>
            <a:off x="371061" y="442933"/>
            <a:ext cx="4888551" cy="2737589"/>
          </a:xfrm>
          <a:prstGeom prst="rect">
            <a:avLst/>
          </a:prstGeom>
        </p:spPr>
      </p:pic>
      <p:pic>
        <p:nvPicPr>
          <p:cNvPr id="6" name="Picture 5"/>
          <p:cNvPicPr>
            <a:picLocks noChangeAspect="1"/>
          </p:cNvPicPr>
          <p:nvPr/>
        </p:nvPicPr>
        <p:blipFill>
          <a:blip r:embed="rId3"/>
          <a:stretch>
            <a:fillRect/>
          </a:stretch>
        </p:blipFill>
        <p:spPr>
          <a:xfrm>
            <a:off x="7089913" y="3454498"/>
            <a:ext cx="4858578" cy="3028057"/>
          </a:xfrm>
          <a:prstGeom prst="rect">
            <a:avLst/>
          </a:prstGeom>
        </p:spPr>
      </p:pic>
      <p:sp>
        <p:nvSpPr>
          <p:cNvPr id="4" name="Date Placeholder 3"/>
          <p:cNvSpPr>
            <a:spLocks noGrp="1"/>
          </p:cNvSpPr>
          <p:nvPr>
            <p:ph type="dt" sz="half" idx="10"/>
          </p:nvPr>
        </p:nvSpPr>
        <p:spPr/>
        <p:txBody>
          <a:bodyPr/>
          <a:lstStyle/>
          <a:p>
            <a:fld id="{2D201C8C-8929-4AC8-8E3A-E94D7005F151}" type="datetime10">
              <a:rPr lang="fa-IR" smtClean="0"/>
              <a:t>شنبه، آوريل 18، 2020</a:t>
            </a:fld>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40</a:t>
            </a:fld>
            <a:endParaRPr lang="en-US" dirty="0"/>
          </a:p>
        </p:txBody>
      </p:sp>
      <p:sp>
        <p:nvSpPr>
          <p:cNvPr id="10" name="Footer Placeholder 9"/>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417046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554938" y="1075243"/>
            <a:ext cx="6096000" cy="823559"/>
          </a:xfrm>
          <a:prstGeom prst="rect">
            <a:avLst/>
          </a:prstGeom>
        </p:spPr>
        <p:txBody>
          <a:bodyPr>
            <a:spAutoFit/>
          </a:bodyPr>
          <a:lstStyle/>
          <a:p>
            <a:pPr lvl="0" algn="ctr">
              <a:lnSpc>
                <a:spcPct val="108000"/>
              </a:lnSpc>
              <a:spcBef>
                <a:spcPts val="600"/>
              </a:spcBef>
              <a:spcAft>
                <a:spcPts val="600"/>
              </a:spcAft>
            </a:pPr>
            <a:r>
              <a:rPr lang="fa-IR" sz="2200" dirty="0">
                <a:solidFill>
                  <a:prstClr val="black"/>
                </a:solidFill>
                <a:cs typeface="B Titr" panose="00000700000000000000" pitchFamily="2" charset="-78"/>
              </a:rPr>
              <a:t>در </a:t>
            </a:r>
            <a:r>
              <a:rPr lang="fa-IR" sz="2200" dirty="0">
                <a:solidFill>
                  <a:srgbClr val="FF0000"/>
                </a:solidFill>
                <a:cs typeface="B Titr" panose="00000700000000000000" pitchFamily="2" charset="-78"/>
              </a:rPr>
              <a:t>مناطق پرباران </a:t>
            </a:r>
            <a:r>
              <a:rPr lang="fa-IR" sz="2200" dirty="0">
                <a:solidFill>
                  <a:prstClr val="black"/>
                </a:solidFill>
                <a:cs typeface="B Titr" panose="00000700000000000000" pitchFamily="2" charset="-78"/>
              </a:rPr>
              <a:t>هم، سطح برگ ها وسیع است چون هرچقدر تبخیر زیاد باشد باز مشکل کم آبی وجود ندارد. </a:t>
            </a:r>
            <a:endParaRPr lang="fa-IR" sz="2200" dirty="0" smtClean="0">
              <a:solidFill>
                <a:prstClr val="black"/>
              </a:solidFill>
              <a:cs typeface="B Titr" panose="00000700000000000000" pitchFamily="2" charset="-78"/>
            </a:endParaRPr>
          </a:p>
        </p:txBody>
      </p:sp>
      <p:sp>
        <p:nvSpPr>
          <p:cNvPr id="3" name="Rectangle 2"/>
          <p:cNvSpPr/>
          <p:nvPr/>
        </p:nvSpPr>
        <p:spPr>
          <a:xfrm>
            <a:off x="185531" y="4564125"/>
            <a:ext cx="6096000" cy="1554785"/>
          </a:xfrm>
          <a:prstGeom prst="rect">
            <a:avLst/>
          </a:prstGeom>
        </p:spPr>
        <p:txBody>
          <a:bodyPr>
            <a:spAutoFit/>
          </a:bodyPr>
          <a:lstStyle/>
          <a:p>
            <a:pPr lvl="0" algn="ctr">
              <a:lnSpc>
                <a:spcPct val="108000"/>
              </a:lnSpc>
              <a:spcBef>
                <a:spcPts val="600"/>
              </a:spcBef>
              <a:spcAft>
                <a:spcPts val="600"/>
              </a:spcAft>
            </a:pPr>
            <a:r>
              <a:rPr lang="fa-IR" sz="2200" dirty="0">
                <a:solidFill>
                  <a:prstClr val="black"/>
                </a:solidFill>
                <a:cs typeface="B Titr" panose="00000700000000000000" pitchFamily="2" charset="-78"/>
              </a:rPr>
              <a:t>در خاک هایی  که </a:t>
            </a:r>
            <a:r>
              <a:rPr lang="fa-IR" sz="2200" dirty="0">
                <a:solidFill>
                  <a:srgbClr val="FF0000"/>
                </a:solidFill>
                <a:cs typeface="B Titr" panose="00000700000000000000" pitchFamily="2" charset="-78"/>
              </a:rPr>
              <a:t>کمبود نیتروژن </a:t>
            </a:r>
            <a:r>
              <a:rPr lang="fa-IR" sz="2200" dirty="0">
                <a:solidFill>
                  <a:prstClr val="black"/>
                </a:solidFill>
                <a:cs typeface="B Titr" panose="00000700000000000000" pitchFamily="2" charset="-78"/>
              </a:rPr>
              <a:t>دارند و یا در </a:t>
            </a:r>
            <a:r>
              <a:rPr lang="fa-IR" sz="2200" dirty="0">
                <a:solidFill>
                  <a:srgbClr val="FF0000"/>
                </a:solidFill>
                <a:cs typeface="B Titr" panose="00000700000000000000" pitchFamily="2" charset="-78"/>
              </a:rPr>
              <a:t>مرداب ها</a:t>
            </a:r>
            <a:r>
              <a:rPr lang="fa-IR" sz="2200" dirty="0">
                <a:solidFill>
                  <a:prstClr val="black"/>
                </a:solidFill>
                <a:cs typeface="B Titr" panose="00000700000000000000" pitchFamily="2" charset="-78"/>
              </a:rPr>
              <a:t> ، گیاهانی می رویند که برگ هایشان بصورت تله در آمده است تا با شکار حشرات و یا جانوران کوچک گیاه بتواند نیتروژن مورد نیاز خود را از بدن این حشرات تأمین کند.</a:t>
            </a:r>
          </a:p>
        </p:txBody>
      </p:sp>
      <p:pic>
        <p:nvPicPr>
          <p:cNvPr id="4" name="Picture 3"/>
          <p:cNvPicPr>
            <a:picLocks noChangeAspect="1"/>
          </p:cNvPicPr>
          <p:nvPr/>
        </p:nvPicPr>
        <p:blipFill>
          <a:blip r:embed="rId2"/>
          <a:stretch>
            <a:fillRect/>
          </a:stretch>
        </p:blipFill>
        <p:spPr>
          <a:xfrm>
            <a:off x="6493072" y="2930186"/>
            <a:ext cx="3292566" cy="3285084"/>
          </a:xfrm>
          <a:prstGeom prst="rect">
            <a:avLst/>
          </a:prstGeom>
        </p:spPr>
      </p:pic>
      <p:sp>
        <p:nvSpPr>
          <p:cNvPr id="7" name="Date Placeholder 6"/>
          <p:cNvSpPr>
            <a:spLocks noGrp="1"/>
          </p:cNvSpPr>
          <p:nvPr>
            <p:ph type="dt" sz="half" idx="10"/>
          </p:nvPr>
        </p:nvSpPr>
        <p:spPr/>
        <p:txBody>
          <a:bodyPr/>
          <a:lstStyle/>
          <a:p>
            <a:fld id="{04217721-8761-4875-A1D0-66049BA28487}"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41</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83392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378" y="1045533"/>
            <a:ext cx="3322479" cy="3340937"/>
          </a:xfrm>
          <a:prstGeom prst="rect">
            <a:avLst/>
          </a:prstGeom>
        </p:spPr>
      </p:pic>
      <p:pic>
        <p:nvPicPr>
          <p:cNvPr id="5" name="Picture 4"/>
          <p:cNvPicPr>
            <a:picLocks noChangeAspect="1"/>
          </p:cNvPicPr>
          <p:nvPr/>
        </p:nvPicPr>
        <p:blipFill>
          <a:blip r:embed="rId3"/>
          <a:stretch>
            <a:fillRect/>
          </a:stretch>
        </p:blipFill>
        <p:spPr>
          <a:xfrm>
            <a:off x="7367065" y="3380199"/>
            <a:ext cx="2744343" cy="3206131"/>
          </a:xfrm>
          <a:prstGeom prst="rect">
            <a:avLst/>
          </a:prstGeom>
        </p:spPr>
      </p:pic>
      <p:sp>
        <p:nvSpPr>
          <p:cNvPr id="6" name="Rectangle 5"/>
          <p:cNvSpPr/>
          <p:nvPr/>
        </p:nvSpPr>
        <p:spPr>
          <a:xfrm>
            <a:off x="4216198" y="579923"/>
            <a:ext cx="7580244" cy="3366947"/>
          </a:xfrm>
          <a:prstGeom prst="rect">
            <a:avLst/>
          </a:prstGeom>
        </p:spPr>
        <p:txBody>
          <a:bodyPr wrap="square">
            <a:spAutoFit/>
            <a:scene3d>
              <a:camera prst="orthographicFront"/>
              <a:lightRig rig="threePt" dir="t"/>
            </a:scene3d>
            <a:sp3d extrusionH="57150">
              <a:bevelT w="38100" h="38100" prst="relaxedInset"/>
            </a:sp3d>
          </a:bodyPr>
          <a:lstStyle/>
          <a:p>
            <a:pPr algn="just">
              <a:lnSpc>
                <a:spcPct val="108000"/>
              </a:lnSpc>
              <a:spcBef>
                <a:spcPts val="600"/>
              </a:spcBef>
              <a:spcAft>
                <a:spcPts val="600"/>
              </a:spcAft>
            </a:pPr>
            <a:r>
              <a:rPr lang="fa-IR" sz="2800" dirty="0">
                <a:solidFill>
                  <a:srgbClr val="FF0000"/>
                </a:solidFill>
                <a:effectLst>
                  <a:reflection blurRad="6350" stA="60000" endA="900" endPos="58000" dir="5400000" sy="-100000" algn="bl" rotWithShape="0"/>
                </a:effectLst>
                <a:cs typeface="B Titr" panose="00000700000000000000" pitchFamily="2" charset="-78"/>
              </a:rPr>
              <a:t>گیاهان گوشتخوار:</a:t>
            </a:r>
          </a:p>
          <a:p>
            <a:pPr indent="342900" algn="just">
              <a:lnSpc>
                <a:spcPct val="108000"/>
              </a:lnSpc>
              <a:spcBef>
                <a:spcPts val="600"/>
              </a:spcBef>
              <a:spcAft>
                <a:spcPts val="600"/>
              </a:spcAft>
              <a:buFont typeface="Wingdings" panose="05000000000000000000" pitchFamily="2" charset="2"/>
              <a:buChar char="ü"/>
            </a:pPr>
            <a:r>
              <a:rPr lang="fa-IR" sz="2200" dirty="0" smtClean="0">
                <a:cs typeface="B Titr" panose="00000700000000000000" pitchFamily="2" charset="-78"/>
              </a:rPr>
              <a:t>بعضی </a:t>
            </a:r>
            <a:r>
              <a:rPr lang="fa-IR" sz="2200" dirty="0">
                <a:cs typeface="B Titr" panose="00000700000000000000" pitchFamily="2" charset="-78"/>
              </a:rPr>
              <a:t>از گیاهان توانایی تولید انواع غذاهای مورد نیازشان را </a:t>
            </a:r>
            <a:r>
              <a:rPr lang="fa-IR" sz="2200" dirty="0" smtClean="0">
                <a:cs typeface="B Titr" panose="00000700000000000000" pitchFamily="2" charset="-78"/>
              </a:rPr>
              <a:t>ندارند.</a:t>
            </a:r>
          </a:p>
          <a:p>
            <a:pPr indent="342900" algn="just">
              <a:lnSpc>
                <a:spcPct val="108000"/>
              </a:lnSpc>
              <a:spcBef>
                <a:spcPts val="600"/>
              </a:spcBef>
              <a:spcAft>
                <a:spcPts val="600"/>
              </a:spcAft>
              <a:buFont typeface="Wingdings" panose="05000000000000000000" pitchFamily="2" charset="2"/>
              <a:buChar char="ü"/>
            </a:pPr>
            <a:r>
              <a:rPr lang="fa-IR" sz="2200" dirty="0" smtClean="0">
                <a:cs typeface="B Titr" panose="00000700000000000000" pitchFamily="2" charset="-78"/>
              </a:rPr>
              <a:t>این </a:t>
            </a:r>
            <a:r>
              <a:rPr lang="fa-IR" sz="2200" dirty="0">
                <a:cs typeface="B Titr" panose="00000700000000000000" pitchFamily="2" charset="-78"/>
              </a:rPr>
              <a:t>گیاهان سبزینه دارند و غذاسازی می کنند. </a:t>
            </a:r>
            <a:endParaRPr lang="fa-IR" sz="2200" dirty="0" smtClean="0">
              <a:cs typeface="B Titr" panose="00000700000000000000" pitchFamily="2" charset="-78"/>
            </a:endParaRPr>
          </a:p>
          <a:p>
            <a:pPr indent="342900" algn="just">
              <a:lnSpc>
                <a:spcPct val="108000"/>
              </a:lnSpc>
              <a:spcBef>
                <a:spcPts val="600"/>
              </a:spcBef>
              <a:spcAft>
                <a:spcPts val="600"/>
              </a:spcAft>
              <a:buFont typeface="Wingdings" panose="05000000000000000000" pitchFamily="2" charset="2"/>
              <a:buChar char="ü"/>
            </a:pPr>
            <a:r>
              <a:rPr lang="fa-IR" sz="2200" dirty="0" smtClean="0">
                <a:cs typeface="B Titr" panose="00000700000000000000" pitchFamily="2" charset="-78"/>
              </a:rPr>
              <a:t>برگ </a:t>
            </a:r>
            <a:r>
              <a:rPr lang="fa-IR" sz="2200" dirty="0">
                <a:cs typeface="B Titr" panose="00000700000000000000" pitchFamily="2" charset="-78"/>
              </a:rPr>
              <a:t>این گیاهان به شکل تله در آمده و به صورت لولا عمل کرده و بسته می شوند و می توانند حشرات و جانوران کوچک را شکار کنند. </a:t>
            </a:r>
            <a:endParaRPr lang="fa-IR" sz="2200" dirty="0" smtClean="0">
              <a:cs typeface="B Titr" panose="00000700000000000000" pitchFamily="2" charset="-78"/>
            </a:endParaRPr>
          </a:p>
          <a:p>
            <a:pPr indent="342900" algn="just">
              <a:lnSpc>
                <a:spcPct val="108000"/>
              </a:lnSpc>
              <a:spcBef>
                <a:spcPts val="600"/>
              </a:spcBef>
              <a:spcAft>
                <a:spcPts val="600"/>
              </a:spcAft>
              <a:buFont typeface="Wingdings" panose="05000000000000000000" pitchFamily="2" charset="2"/>
              <a:buChar char="ü"/>
            </a:pPr>
            <a:r>
              <a:rPr lang="fa-IR" sz="2200" dirty="0" smtClean="0">
                <a:cs typeface="B Titr" panose="00000700000000000000" pitchFamily="2" charset="-78"/>
              </a:rPr>
              <a:t>این </a:t>
            </a:r>
            <a:r>
              <a:rPr lang="fa-IR" sz="2200" dirty="0">
                <a:cs typeface="B Titr" panose="00000700000000000000" pitchFamily="2" charset="-78"/>
              </a:rPr>
              <a:t>گیاهان مواد بدن شکار خود را مصرف می کنند.. مانند:  گیاه پنتانتس و درورزا و .....</a:t>
            </a:r>
          </a:p>
        </p:txBody>
      </p:sp>
      <p:sp>
        <p:nvSpPr>
          <p:cNvPr id="2" name="Date Placeholder 1"/>
          <p:cNvSpPr>
            <a:spLocks noGrp="1"/>
          </p:cNvSpPr>
          <p:nvPr>
            <p:ph type="dt" sz="half" idx="10"/>
          </p:nvPr>
        </p:nvSpPr>
        <p:spPr/>
        <p:txBody>
          <a:bodyPr/>
          <a:lstStyle/>
          <a:p>
            <a:fld id="{EA2807B9-D9AC-47B9-A789-227E524FA947}"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1370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539410" y="1113182"/>
            <a:ext cx="5645426" cy="2327945"/>
          </a:xfrm>
          <a:prstGeom prst="rect">
            <a:avLst/>
          </a:prstGeom>
        </p:spPr>
        <p:txBody>
          <a:bodyPr wrap="square">
            <a:spAutoFit/>
            <a:scene3d>
              <a:camera prst="orthographicFront"/>
              <a:lightRig rig="threePt" dir="t"/>
            </a:scene3d>
            <a:sp3d extrusionH="57150">
              <a:bevelT w="38100" h="38100" prst="relaxedInset"/>
            </a:sp3d>
          </a:bodyPr>
          <a:lstStyle/>
          <a:p>
            <a:pPr algn="just">
              <a:lnSpc>
                <a:spcPct val="108000"/>
              </a:lnSpc>
              <a:spcBef>
                <a:spcPts val="600"/>
              </a:spcBef>
              <a:spcAft>
                <a:spcPts val="600"/>
              </a:spcAft>
            </a:pPr>
            <a:r>
              <a:rPr lang="fa-IR" sz="2800" dirty="0" smtClean="0">
                <a:solidFill>
                  <a:srgbClr val="FF0000"/>
                </a:solidFill>
                <a:effectLst>
                  <a:reflection blurRad="6350" stA="60000" endA="900" endPos="58000" dir="5400000" sy="-100000" algn="bl" rotWithShape="0"/>
                </a:effectLst>
                <a:cs typeface="B Titr" panose="00000700000000000000" pitchFamily="2" charset="-78"/>
              </a:rPr>
              <a:t>گیاه </a:t>
            </a:r>
            <a:r>
              <a:rPr lang="fa-IR" sz="2800" dirty="0">
                <a:solidFill>
                  <a:srgbClr val="FF0000"/>
                </a:solidFill>
                <a:effectLst>
                  <a:reflection blurRad="6350" stA="60000" endA="900" endPos="58000" dir="5400000" sy="-100000" algn="bl" rotWithShape="0"/>
                </a:effectLst>
                <a:cs typeface="B Titr" panose="00000700000000000000" pitchFamily="2" charset="-78"/>
              </a:rPr>
              <a:t>کاکتوس:   </a:t>
            </a:r>
            <a:endParaRPr lang="fa-IR" sz="2800" dirty="0" smtClean="0">
              <a:solidFill>
                <a:srgbClr val="FF0000"/>
              </a:solidFill>
              <a:effectLst>
                <a:reflection blurRad="6350" stA="60000" endA="900" endPos="58000" dir="5400000" sy="-100000" algn="bl" rotWithShape="0"/>
              </a:effectLst>
              <a:cs typeface="B Titr" panose="00000700000000000000" pitchFamily="2" charset="-78"/>
            </a:endParaRPr>
          </a:p>
          <a:p>
            <a:pPr marL="342900" indent="-342900" algn="just">
              <a:lnSpc>
                <a:spcPct val="108000"/>
              </a:lnSpc>
              <a:spcBef>
                <a:spcPts val="600"/>
              </a:spcBef>
              <a:spcAft>
                <a:spcPts val="600"/>
              </a:spcAft>
              <a:buFont typeface="Wingdings" panose="05000000000000000000" pitchFamily="2" charset="2"/>
              <a:buChar char="Ø"/>
            </a:pPr>
            <a:r>
              <a:rPr lang="fa-IR" sz="2200" dirty="0" smtClean="0">
                <a:cs typeface="B Titr" panose="00000700000000000000" pitchFamily="2" charset="-78"/>
              </a:rPr>
              <a:t>بعلت </a:t>
            </a:r>
            <a:r>
              <a:rPr lang="fa-IR" sz="2200" dirty="0">
                <a:cs typeface="B Titr" panose="00000700000000000000" pitchFamily="2" charset="-78"/>
              </a:rPr>
              <a:t>کم آبی محیط زندگی، </a:t>
            </a:r>
            <a:r>
              <a:rPr lang="fa-IR" sz="2200" dirty="0" smtClean="0">
                <a:cs typeface="B Titr" panose="00000700000000000000" pitchFamily="2" charset="-78"/>
              </a:rPr>
              <a:t>برگ ها </a:t>
            </a:r>
            <a:r>
              <a:rPr lang="fa-IR" sz="2200" dirty="0">
                <a:cs typeface="B Titr" panose="00000700000000000000" pitchFamily="2" charset="-78"/>
              </a:rPr>
              <a:t>بصورت تیغ درآمده </a:t>
            </a:r>
            <a:r>
              <a:rPr lang="fa-IR" sz="2200" dirty="0" smtClean="0">
                <a:cs typeface="B Titr" panose="00000700000000000000" pitchFamily="2" charset="-78"/>
              </a:rPr>
              <a:t>اند</a:t>
            </a:r>
          </a:p>
          <a:p>
            <a:pPr marL="342900" indent="-342900" algn="just">
              <a:lnSpc>
                <a:spcPct val="108000"/>
              </a:lnSpc>
              <a:spcBef>
                <a:spcPts val="600"/>
              </a:spcBef>
              <a:spcAft>
                <a:spcPts val="600"/>
              </a:spcAft>
              <a:buFont typeface="Wingdings" panose="05000000000000000000" pitchFamily="2" charset="2"/>
              <a:buChar char="Ø"/>
            </a:pPr>
            <a:r>
              <a:rPr lang="fa-IR" sz="2200" dirty="0" smtClean="0">
                <a:cs typeface="B Titr" panose="00000700000000000000" pitchFamily="2" charset="-78"/>
              </a:rPr>
              <a:t>کارغذاسازی </a:t>
            </a:r>
            <a:r>
              <a:rPr lang="fa-IR" sz="2200" dirty="0">
                <a:cs typeface="B Titr" panose="00000700000000000000" pitchFamily="2" charset="-78"/>
              </a:rPr>
              <a:t>به عهده ی ساقه است. یعنی کلروفیل در ساقه وجود دارد.</a:t>
            </a:r>
          </a:p>
        </p:txBody>
      </p:sp>
      <p:pic>
        <p:nvPicPr>
          <p:cNvPr id="3" name="Picture 2"/>
          <p:cNvPicPr>
            <a:picLocks noChangeAspect="1"/>
          </p:cNvPicPr>
          <p:nvPr/>
        </p:nvPicPr>
        <p:blipFill>
          <a:blip r:embed="rId2"/>
          <a:stretch>
            <a:fillRect/>
          </a:stretch>
        </p:blipFill>
        <p:spPr>
          <a:xfrm>
            <a:off x="278295" y="874645"/>
            <a:ext cx="4635391" cy="3472069"/>
          </a:xfrm>
          <a:prstGeom prst="rect">
            <a:avLst/>
          </a:prstGeom>
        </p:spPr>
      </p:pic>
      <p:sp>
        <p:nvSpPr>
          <p:cNvPr id="4" name="Date Placeholder 3"/>
          <p:cNvSpPr>
            <a:spLocks noGrp="1"/>
          </p:cNvSpPr>
          <p:nvPr>
            <p:ph type="dt" sz="half" idx="10"/>
          </p:nvPr>
        </p:nvSpPr>
        <p:spPr/>
        <p:txBody>
          <a:bodyPr/>
          <a:lstStyle/>
          <a:p>
            <a:fld id="{0761C6E7-9A9A-4614-8208-7BEA4EC607E9}"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43</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30181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438" y="-185530"/>
            <a:ext cx="8534400" cy="1139687"/>
          </a:xfrm>
        </p:spPr>
        <p:txBody>
          <a:bodyPr/>
          <a:lstStyle/>
          <a:p>
            <a:pPr algn="ctr"/>
            <a:r>
              <a:rPr lang="fa-IR" sz="4400" cap="none" dirty="0" smtClean="0">
                <a:ln w="0">
                  <a:solidFill>
                    <a:prstClr val="black"/>
                  </a:solidFill>
                </a:ln>
                <a:gradFill>
                  <a:gsLst>
                    <a:gs pos="0">
                      <a:srgbClr val="983C27">
                        <a:lumMod val="50000"/>
                      </a:srgbClr>
                    </a:gs>
                    <a:gs pos="50000">
                      <a:srgbClr val="983C27"/>
                    </a:gs>
                    <a:gs pos="100000">
                      <a:srgbClr val="983C27">
                        <a:lumMod val="60000"/>
                        <a:lumOff val="40000"/>
                      </a:srgbClr>
                    </a:gs>
                  </a:gsLst>
                  <a:lin ang="5400000"/>
                </a:gradFill>
                <a:effectLst>
                  <a:reflection blurRad="6350" stA="55000" endA="50" endPos="85000" dist="60007" dir="5400000" sy="-100000" algn="bl" rotWithShape="0"/>
                </a:effectLst>
                <a:cs typeface="B Titr" panose="00000700000000000000" pitchFamily="2" charset="-78"/>
              </a:rPr>
              <a:t>سفر ریشه تا برگ</a:t>
            </a:r>
            <a:endParaRPr lang="fa-IR" dirty="0"/>
          </a:p>
        </p:txBody>
      </p:sp>
      <p:sp>
        <p:nvSpPr>
          <p:cNvPr id="3" name="Rectangle 2"/>
          <p:cNvSpPr/>
          <p:nvPr/>
        </p:nvSpPr>
        <p:spPr>
          <a:xfrm>
            <a:off x="157533" y="1313525"/>
            <a:ext cx="9581322" cy="5078313"/>
          </a:xfrm>
          <a:prstGeom prst="rect">
            <a:avLst/>
          </a:prstGeom>
        </p:spPr>
        <p:txBody>
          <a:bodyPr wrap="square">
            <a:spAutoFit/>
          </a:bodyPr>
          <a:lstStyle/>
          <a:p>
            <a:pPr algn="r">
              <a:spcBef>
                <a:spcPts val="600"/>
              </a:spcBef>
              <a:spcAft>
                <a:spcPts val="600"/>
              </a:spcAft>
            </a:pPr>
            <a:r>
              <a:rPr lang="fa-IR" sz="2200" dirty="0">
                <a:cs typeface="B Titr" panose="00000700000000000000" pitchFamily="2" charset="-78"/>
              </a:rPr>
              <a:t>مراحل دریافت آب و املاح معدنی و تبدیل آن به غذا و رسیدن به اجزای گیاه، مسیری طولانی و جالب است که مراحل آن عبارتند از:</a:t>
            </a:r>
          </a:p>
          <a:p>
            <a:pPr algn="r">
              <a:spcBef>
                <a:spcPts val="600"/>
              </a:spcBef>
              <a:spcAft>
                <a:spcPts val="600"/>
              </a:spcAft>
            </a:pPr>
            <a:r>
              <a:rPr lang="fa-IR" sz="2200" dirty="0" smtClean="0">
                <a:cs typeface="B Titr" panose="00000700000000000000" pitchFamily="2" charset="-78"/>
              </a:rPr>
              <a:t>1. تارهای </a:t>
            </a:r>
            <a:r>
              <a:rPr lang="fa-IR" sz="2200" dirty="0">
                <a:cs typeface="B Titr" panose="00000700000000000000" pitchFamily="2" charset="-78"/>
              </a:rPr>
              <a:t>کشنده:  </a:t>
            </a:r>
            <a:r>
              <a:rPr lang="fa-IR" sz="2200" dirty="0" smtClean="0">
                <a:cs typeface="B Titr" panose="00000700000000000000" pitchFamily="2" charset="-78"/>
              </a:rPr>
              <a:t>                      آب </a:t>
            </a:r>
            <a:r>
              <a:rPr lang="fa-IR" sz="2200" dirty="0">
                <a:cs typeface="B Titr" panose="00000700000000000000" pitchFamily="2" charset="-78"/>
              </a:rPr>
              <a:t>و املاح معدنی را جذب می </a:t>
            </a:r>
            <a:r>
              <a:rPr lang="fa-IR" sz="2200" dirty="0" smtClean="0">
                <a:cs typeface="B Titr" panose="00000700000000000000" pitchFamily="2" charset="-78"/>
              </a:rPr>
              <a:t>کند.</a:t>
            </a:r>
          </a:p>
          <a:p>
            <a:pPr algn="r">
              <a:spcBef>
                <a:spcPts val="600"/>
              </a:spcBef>
              <a:spcAft>
                <a:spcPts val="600"/>
              </a:spcAft>
            </a:pPr>
            <a:r>
              <a:rPr lang="fa-IR" sz="2200" dirty="0" smtClean="0">
                <a:cs typeface="B Titr" panose="00000700000000000000" pitchFamily="2" charset="-78"/>
              </a:rPr>
              <a:t>2. ریشه</a:t>
            </a:r>
            <a:r>
              <a:rPr lang="fa-IR" sz="2200" dirty="0">
                <a:cs typeface="B Titr" panose="00000700000000000000" pitchFamily="2" charset="-78"/>
              </a:rPr>
              <a:t>: </a:t>
            </a:r>
            <a:r>
              <a:rPr lang="fa-IR" sz="2200" dirty="0" smtClean="0">
                <a:cs typeface="B Titr" panose="00000700000000000000" pitchFamily="2" charset="-78"/>
              </a:rPr>
              <a:t>                                   آب </a:t>
            </a:r>
            <a:r>
              <a:rPr lang="fa-IR" sz="2200" dirty="0">
                <a:cs typeface="B Titr" panose="00000700000000000000" pitchFamily="2" charset="-78"/>
              </a:rPr>
              <a:t>و املاح معدنی را توسط تارهای کشنده جذب و به ساقه منتقل می کنند.</a:t>
            </a:r>
          </a:p>
          <a:p>
            <a:pPr algn="r">
              <a:spcBef>
                <a:spcPts val="600"/>
              </a:spcBef>
              <a:spcAft>
                <a:spcPts val="600"/>
              </a:spcAft>
            </a:pPr>
            <a:r>
              <a:rPr lang="fa-IR" sz="2200" dirty="0" smtClean="0">
                <a:cs typeface="B Titr" panose="00000700000000000000" pitchFamily="2" charset="-78"/>
              </a:rPr>
              <a:t>3. ساقه(آوند </a:t>
            </a:r>
            <a:r>
              <a:rPr lang="fa-IR" sz="2200" dirty="0">
                <a:cs typeface="B Titr" panose="00000700000000000000" pitchFamily="2" charset="-78"/>
              </a:rPr>
              <a:t>چوبی):   </a:t>
            </a:r>
            <a:r>
              <a:rPr lang="fa-IR" sz="2200" dirty="0" smtClean="0">
                <a:cs typeface="B Titr" panose="00000700000000000000" pitchFamily="2" charset="-78"/>
              </a:rPr>
              <a:t>             آب </a:t>
            </a:r>
            <a:r>
              <a:rPr lang="fa-IR" sz="2200" dirty="0">
                <a:cs typeface="B Titr" panose="00000700000000000000" pitchFamily="2" charset="-78"/>
              </a:rPr>
              <a:t>و املاح محلول که شیره ی خام نام دارد، توسط آوند چوبی به برگ منتقل می شود.</a:t>
            </a:r>
          </a:p>
          <a:p>
            <a:pPr algn="r">
              <a:spcBef>
                <a:spcPts val="600"/>
              </a:spcBef>
              <a:spcAft>
                <a:spcPts val="600"/>
              </a:spcAft>
            </a:pPr>
            <a:r>
              <a:rPr lang="fa-IR" sz="2200" dirty="0" smtClean="0">
                <a:cs typeface="B Titr" panose="00000700000000000000" pitchFamily="2" charset="-78"/>
              </a:rPr>
              <a:t>4. برگ</a:t>
            </a:r>
            <a:r>
              <a:rPr lang="fa-IR" sz="2200" dirty="0">
                <a:cs typeface="B Titr" panose="00000700000000000000" pitchFamily="2" charset="-78"/>
              </a:rPr>
              <a:t>: </a:t>
            </a:r>
            <a:r>
              <a:rPr lang="fa-IR" sz="2200" dirty="0" smtClean="0">
                <a:cs typeface="B Titr" panose="00000700000000000000" pitchFamily="2" charset="-78"/>
              </a:rPr>
              <a:t>                                          عمل </a:t>
            </a:r>
            <a:r>
              <a:rPr lang="fa-IR" sz="2200" dirty="0">
                <a:cs typeface="B Titr" panose="00000700000000000000" pitchFamily="2" charset="-78"/>
              </a:rPr>
              <a:t>فتوسنتز در برگ انجام می شود.</a:t>
            </a:r>
          </a:p>
          <a:p>
            <a:pPr algn="r">
              <a:spcBef>
                <a:spcPts val="600"/>
              </a:spcBef>
              <a:spcAft>
                <a:spcPts val="600"/>
              </a:spcAft>
            </a:pPr>
            <a:r>
              <a:rPr lang="fa-IR" sz="2200" dirty="0" smtClean="0">
                <a:cs typeface="B Titr" panose="00000700000000000000" pitchFamily="2" charset="-78"/>
              </a:rPr>
              <a:t>5. ساقه(آوند </a:t>
            </a:r>
            <a:r>
              <a:rPr lang="fa-IR" sz="2200" dirty="0">
                <a:cs typeface="B Titr" panose="00000700000000000000" pitchFamily="2" charset="-78"/>
              </a:rPr>
              <a:t>آبکش): </a:t>
            </a:r>
            <a:r>
              <a:rPr lang="fa-IR" sz="2200" dirty="0" smtClean="0">
                <a:cs typeface="B Titr" panose="00000700000000000000" pitchFamily="2" charset="-78"/>
              </a:rPr>
              <a:t>             مواد </a:t>
            </a:r>
            <a:r>
              <a:rPr lang="fa-IR" sz="2200" dirty="0">
                <a:cs typeface="B Titr" panose="00000700000000000000" pitchFamily="2" charset="-78"/>
              </a:rPr>
              <a:t>غذایی ساخته شده که شیره ی پرورده نام دارد، توسط آوند آبکش به تمام قسمت های گیاه انتقال می یابد.</a:t>
            </a:r>
          </a:p>
          <a:p>
            <a:pPr algn="r">
              <a:spcBef>
                <a:spcPts val="600"/>
              </a:spcBef>
              <a:spcAft>
                <a:spcPts val="600"/>
              </a:spcAft>
            </a:pPr>
            <a:r>
              <a:rPr lang="fa-IR" sz="2200" dirty="0" smtClean="0">
                <a:cs typeface="B Titr" panose="00000700000000000000" pitchFamily="2" charset="-78"/>
              </a:rPr>
              <a:t>6. تمام </a:t>
            </a:r>
            <a:r>
              <a:rPr lang="fa-IR" sz="2200" dirty="0">
                <a:cs typeface="B Titr" panose="00000700000000000000" pitchFamily="2" charset="-78"/>
              </a:rPr>
              <a:t>اجزای گیاه: </a:t>
            </a:r>
            <a:r>
              <a:rPr lang="fa-IR" sz="2200" dirty="0" smtClean="0">
                <a:cs typeface="B Titr" panose="00000700000000000000" pitchFamily="2" charset="-78"/>
              </a:rPr>
              <a:t>                     غذای </a:t>
            </a:r>
            <a:r>
              <a:rPr lang="fa-IR" sz="2200" dirty="0">
                <a:cs typeface="B Titr" panose="00000700000000000000" pitchFamily="2" charset="-78"/>
              </a:rPr>
              <a:t>ساخته شده (شیره پرورده) به همه ی اجزای گیاه می رود و در بعضی از گیاهان غذای اضافه ذخیره می شوود. در قسمت هایی مانند میوه، دانه و </a:t>
            </a:r>
            <a:r>
              <a:rPr lang="fa-IR" sz="2200" dirty="0" smtClean="0">
                <a:cs typeface="B Titr" panose="00000700000000000000" pitchFamily="2" charset="-78"/>
              </a:rPr>
              <a:t>.....</a:t>
            </a:r>
            <a:endParaRPr lang="fa-IR" sz="2200" dirty="0">
              <a:cs typeface="B Titr" panose="00000700000000000000" pitchFamily="2" charset="-78"/>
            </a:endParaRPr>
          </a:p>
        </p:txBody>
      </p:sp>
      <p:sp>
        <p:nvSpPr>
          <p:cNvPr id="6" name="Date Placeholder 5"/>
          <p:cNvSpPr>
            <a:spLocks noGrp="1"/>
          </p:cNvSpPr>
          <p:nvPr>
            <p:ph type="dt" sz="half" idx="10"/>
          </p:nvPr>
        </p:nvSpPr>
        <p:spPr/>
        <p:txBody>
          <a:bodyPr/>
          <a:lstStyle/>
          <a:p>
            <a:fld id="{C0FC27BA-A9B3-4B33-A1F4-6DF4C516387F}"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44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7202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2000"/>
                                        <p:tgtEl>
                                          <p:spTgt spid="3">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edge">
                                      <p:cBhvr>
                                        <p:cTn id="13" dur="2000"/>
                                        <p:tgtEl>
                                          <p:spTgt spid="3">
                                            <p:txEl>
                                              <p:pRg st="2" end="2"/>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edge">
                                      <p:cBhvr>
                                        <p:cTn id="16" dur="2000"/>
                                        <p:tgtEl>
                                          <p:spTgt spid="3">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edge">
                                      <p:cBhvr>
                                        <p:cTn id="19" dur="2000"/>
                                        <p:tgtEl>
                                          <p:spTgt spid="3">
                                            <p:txEl>
                                              <p:pRg st="4" end="4"/>
                                            </p:txEl>
                                          </p:spTgt>
                                        </p:tgtEl>
                                      </p:cBhvr>
                                    </p:animEffect>
                                  </p:childTnLst>
                                </p:cTn>
                              </p:par>
                              <p:par>
                                <p:cTn id="20" presetID="2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edge">
                                      <p:cBhvr>
                                        <p:cTn id="22" dur="2000"/>
                                        <p:tgtEl>
                                          <p:spTgt spid="3">
                                            <p:txEl>
                                              <p:pRg st="5" end="5"/>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edge">
                                      <p:cBhvr>
                                        <p:cTn id="2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05" y="851606"/>
            <a:ext cx="12218505" cy="1954381"/>
          </a:xfrm>
          <a:prstGeom prst="rect">
            <a:avLst/>
          </a:prstGeom>
        </p:spPr>
        <p:txBody>
          <a:bodyPr wrap="square">
            <a:spAutoFit/>
          </a:bodyPr>
          <a:lstStyle/>
          <a:p>
            <a:pPr>
              <a:lnSpc>
                <a:spcPct val="300000"/>
              </a:lnSpc>
              <a:spcBef>
                <a:spcPts val="600"/>
              </a:spcBef>
              <a:spcAft>
                <a:spcPts val="600"/>
              </a:spcAft>
            </a:pPr>
            <a:r>
              <a:rPr lang="fa-IR" sz="2200" dirty="0" smtClean="0">
                <a:cs typeface="B Titr" panose="00000700000000000000" pitchFamily="2" charset="-78"/>
              </a:rPr>
              <a:t>تارهای </a:t>
            </a:r>
            <a:r>
              <a:rPr lang="fa-IR" sz="2200" dirty="0">
                <a:cs typeface="B Titr" panose="00000700000000000000" pitchFamily="2" charset="-78"/>
              </a:rPr>
              <a:t>کشنده   </a:t>
            </a:r>
            <a:r>
              <a:rPr lang="fa-IR" sz="2200" dirty="0" smtClean="0">
                <a:cs typeface="B Titr" panose="00000700000000000000" pitchFamily="2" charset="-78"/>
              </a:rPr>
              <a:t>                        </a:t>
            </a:r>
            <a:r>
              <a:rPr lang="fa-IR" sz="2200" dirty="0">
                <a:cs typeface="B Titr" panose="00000700000000000000" pitchFamily="2" charset="-78"/>
              </a:rPr>
              <a:t>ریشه  </a:t>
            </a:r>
            <a:r>
              <a:rPr lang="fa-IR" sz="2200" dirty="0" smtClean="0">
                <a:cs typeface="B Titr" panose="00000700000000000000" pitchFamily="2" charset="-78"/>
              </a:rPr>
              <a:t>                      </a:t>
            </a:r>
            <a:r>
              <a:rPr lang="fa-IR" sz="2200" dirty="0">
                <a:cs typeface="B Titr" panose="00000700000000000000" pitchFamily="2" charset="-78"/>
              </a:rPr>
              <a:t>آوند چوبی ساقه(شیره خام)      </a:t>
            </a:r>
            <a:r>
              <a:rPr lang="fa-IR" sz="2200" dirty="0" smtClean="0">
                <a:cs typeface="B Titr" panose="00000700000000000000" pitchFamily="2" charset="-78"/>
              </a:rPr>
              <a:t>                  </a:t>
            </a:r>
            <a:r>
              <a:rPr lang="fa-IR" sz="2200" dirty="0">
                <a:cs typeface="B Titr" panose="00000700000000000000" pitchFamily="2" charset="-78"/>
              </a:rPr>
              <a:t>برگ    </a:t>
            </a:r>
            <a:r>
              <a:rPr lang="fa-IR" sz="2200" dirty="0" smtClean="0">
                <a:cs typeface="B Titr" panose="00000700000000000000" pitchFamily="2" charset="-78"/>
              </a:rPr>
              <a:t>                     </a:t>
            </a:r>
            <a:r>
              <a:rPr lang="fa-IR" sz="2200" dirty="0">
                <a:cs typeface="B Titr" panose="00000700000000000000" pitchFamily="2" charset="-78"/>
              </a:rPr>
              <a:t>آوند آبکش ساقه(شیره پرورده)    </a:t>
            </a:r>
            <a:r>
              <a:rPr lang="fa-IR" sz="2200" dirty="0" smtClean="0">
                <a:cs typeface="B Titr" panose="00000700000000000000" pitchFamily="2" charset="-78"/>
              </a:rPr>
              <a:t>                         </a:t>
            </a:r>
            <a:r>
              <a:rPr lang="fa-IR" sz="2200" dirty="0">
                <a:cs typeface="B Titr" panose="00000700000000000000" pitchFamily="2" charset="-78"/>
              </a:rPr>
              <a:t>تمام اجزای </a:t>
            </a:r>
            <a:r>
              <a:rPr lang="fa-IR" sz="2200" dirty="0" smtClean="0">
                <a:cs typeface="B Titr" panose="00000700000000000000" pitchFamily="2" charset="-78"/>
              </a:rPr>
              <a:t>گیاه</a:t>
            </a:r>
            <a:endParaRPr lang="fa-IR" sz="2200" dirty="0">
              <a:cs typeface="B Titr" panose="00000700000000000000" pitchFamily="2" charset="-78"/>
            </a:endParaRPr>
          </a:p>
        </p:txBody>
      </p:sp>
      <p:sp>
        <p:nvSpPr>
          <p:cNvPr id="4" name="Notched Right Arrow 3"/>
          <p:cNvSpPr/>
          <p:nvPr/>
        </p:nvSpPr>
        <p:spPr>
          <a:xfrm rot="10800000">
            <a:off x="9674086" y="1166188"/>
            <a:ext cx="821635" cy="662608"/>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5" name="Notched Right Arrow 4"/>
          <p:cNvSpPr/>
          <p:nvPr/>
        </p:nvSpPr>
        <p:spPr>
          <a:xfrm rot="10800000">
            <a:off x="7699513" y="1166189"/>
            <a:ext cx="821635" cy="662608"/>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6" name="Notched Right Arrow 5"/>
          <p:cNvSpPr/>
          <p:nvPr/>
        </p:nvSpPr>
        <p:spPr>
          <a:xfrm rot="10800000">
            <a:off x="3670852" y="1166189"/>
            <a:ext cx="821635" cy="662608"/>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7" name="Notched Right Arrow 6"/>
          <p:cNvSpPr/>
          <p:nvPr/>
        </p:nvSpPr>
        <p:spPr>
          <a:xfrm rot="10800000">
            <a:off x="1861931" y="1166189"/>
            <a:ext cx="821635" cy="662608"/>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8" name="Notched Right Arrow 7"/>
          <p:cNvSpPr/>
          <p:nvPr/>
        </p:nvSpPr>
        <p:spPr>
          <a:xfrm rot="10800000">
            <a:off x="9024730" y="2295138"/>
            <a:ext cx="821635" cy="662608"/>
          </a:xfrm>
          <a:prstGeom prst="notchedRigh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9" name="Rectangle 8"/>
          <p:cNvSpPr/>
          <p:nvPr/>
        </p:nvSpPr>
        <p:spPr>
          <a:xfrm>
            <a:off x="2133599" y="4319194"/>
            <a:ext cx="6096000" cy="192039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lvl="0" algn="ctr">
              <a:lnSpc>
                <a:spcPct val="108000"/>
              </a:lnSpc>
              <a:spcBef>
                <a:spcPts val="600"/>
              </a:spcBef>
              <a:spcAft>
                <a:spcPts val="600"/>
              </a:spcAft>
            </a:pPr>
            <a:r>
              <a:rPr lang="fa-IR" sz="2200" dirty="0">
                <a:solidFill>
                  <a:prstClr val="black"/>
                </a:solidFill>
                <a:cs typeface="B Titr" panose="00000700000000000000" pitchFamily="2" charset="-78"/>
              </a:rPr>
              <a:t>اگر چند ساقه ی گیاه مانند جعفری را درون آب قند قرار دهیم و پس از چند ساعت قسمتی از گیاه جعفری را بخوریم. متوجه می شویم که طعم گیاه جعفری شیرین شده است. زیرا این گیاه موادقندی را از آوندهای چوبی خود به سمت بالا و برگ ها هدایت کرده است.</a:t>
            </a:r>
            <a:endParaRPr lang="en-US" sz="2200" dirty="0">
              <a:solidFill>
                <a:prstClr val="black"/>
              </a:solidFill>
              <a:cs typeface="B Titr" panose="00000700000000000000" pitchFamily="2" charset="-78"/>
            </a:endParaRPr>
          </a:p>
        </p:txBody>
      </p:sp>
      <p:sp>
        <p:nvSpPr>
          <p:cNvPr id="10" name="Rectangle 9"/>
          <p:cNvSpPr/>
          <p:nvPr/>
        </p:nvSpPr>
        <p:spPr>
          <a:xfrm>
            <a:off x="4214191" y="229666"/>
            <a:ext cx="7765774" cy="457946"/>
          </a:xfrm>
          <a:prstGeom prst="rect">
            <a:avLst/>
          </a:prstGeom>
        </p:spPr>
        <p:txBody>
          <a:bodyPr wrap="square">
            <a:spAutoFit/>
          </a:bodyPr>
          <a:lstStyle/>
          <a:p>
            <a:pPr lvl="0">
              <a:lnSpc>
                <a:spcPct val="108000"/>
              </a:lnSpc>
              <a:spcBef>
                <a:spcPts val="600"/>
              </a:spcBef>
              <a:spcAft>
                <a:spcPts val="600"/>
              </a:spcAft>
            </a:pPr>
            <a:r>
              <a:rPr lang="fa-IR" sz="2200" dirty="0">
                <a:solidFill>
                  <a:prstClr val="black"/>
                </a:solidFill>
                <a:cs typeface="B Titr" panose="00000700000000000000" pitchFamily="2" charset="-78"/>
              </a:rPr>
              <a:t>به طور اختصار سفر ریشه تا اجزای گیاه را می توان این گونه بیان کرد:</a:t>
            </a:r>
          </a:p>
        </p:txBody>
      </p:sp>
      <p:sp>
        <p:nvSpPr>
          <p:cNvPr id="3" name="Date Placeholder 2"/>
          <p:cNvSpPr>
            <a:spLocks noGrp="1"/>
          </p:cNvSpPr>
          <p:nvPr>
            <p:ph type="dt" sz="half" idx="10"/>
          </p:nvPr>
        </p:nvSpPr>
        <p:spPr/>
        <p:txBody>
          <a:bodyPr/>
          <a:lstStyle/>
          <a:p>
            <a:fld id="{97C2DC08-CFAE-4202-9C03-26A8390EAB12}" type="datetime10">
              <a:rPr lang="fa-IR" smtClean="0"/>
              <a:t>شنبه، آوريل 18، 2020</a:t>
            </a:fld>
            <a:endParaRPr lang="en-US" dirty="0"/>
          </a:p>
        </p:txBody>
      </p:sp>
      <p:sp>
        <p:nvSpPr>
          <p:cNvPr id="13" name="Slide Number Placeholder 12"/>
          <p:cNvSpPr>
            <a:spLocks noGrp="1"/>
          </p:cNvSpPr>
          <p:nvPr>
            <p:ph type="sldNum" sz="quarter" idx="12"/>
          </p:nvPr>
        </p:nvSpPr>
        <p:spPr/>
        <p:txBody>
          <a:bodyPr/>
          <a:lstStyle/>
          <a:p>
            <a:fld id="{D57F1E4F-1CFF-5643-939E-217C01CDF565}" type="slidenum">
              <a:rPr lang="en-US" smtClean="0"/>
              <a:pPr/>
              <a:t>45</a:t>
            </a:fld>
            <a:endParaRPr lang="en-US" dirty="0"/>
          </a:p>
        </p:txBody>
      </p:sp>
      <p:sp>
        <p:nvSpPr>
          <p:cNvPr id="14" name="Footer Placeholder 13"/>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68801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rot="21181879">
            <a:off x="-22329" y="643384"/>
            <a:ext cx="1740936" cy="1507067"/>
          </a:xfrm>
        </p:spPr>
        <p:txBody>
          <a:bodyPr>
            <a:normAutofit fontScale="90000"/>
          </a:bodyPr>
          <a:lstStyle/>
          <a:p>
            <a:pPr lvl="0" defTabSz="914400">
              <a:lnSpc>
                <a:spcPct val="120000"/>
              </a:lnSpc>
              <a:spcBef>
                <a:spcPts val="0"/>
              </a:spcBef>
            </a:pPr>
            <a:r>
              <a:rPr lang="fa-IR" sz="11500" b="1" cap="none" dirty="0">
                <a:ln w="12700" cmpd="sng">
                  <a:solidFill>
                    <a:srgbClr val="6C4D90"/>
                  </a:solidFill>
                  <a:prstDash val="solid"/>
                </a:ln>
                <a:solidFill>
                  <a:srgbClr val="00B0F0"/>
                </a:solidFill>
                <a:effectLst>
                  <a:reflection blurRad="6350" stA="60000" endA="900" endPos="58000" dir="5400000" sy="-100000" algn="bl" rotWithShape="0"/>
                </a:effectLst>
                <a:cs typeface="B Titr" panose="00000700000000000000" pitchFamily="2" charset="-78"/>
              </a:rPr>
              <a:t>گل</a:t>
            </a:r>
            <a:br>
              <a:rPr lang="fa-IR" sz="11500" b="1" cap="none" dirty="0">
                <a:ln w="12700" cmpd="sng">
                  <a:solidFill>
                    <a:srgbClr val="6C4D90"/>
                  </a:solidFill>
                  <a:prstDash val="solid"/>
                </a:ln>
                <a:solidFill>
                  <a:srgbClr val="00B0F0"/>
                </a:solidFill>
                <a:effectLst>
                  <a:reflection blurRad="6350" stA="60000" endA="900" endPos="58000" dir="5400000" sy="-100000" algn="bl" rotWithShape="0"/>
                </a:effectLst>
                <a:cs typeface="B Titr" panose="00000700000000000000" pitchFamily="2" charset="-78"/>
              </a:rPr>
            </a:br>
            <a:endParaRPr lang="fa-IR" dirty="0">
              <a:solidFill>
                <a:srgbClr val="00B0F0"/>
              </a:solidFill>
            </a:endParaRPr>
          </a:p>
        </p:txBody>
      </p:sp>
      <p:graphicFrame>
        <p:nvGraphicFramePr>
          <p:cNvPr id="9" name="Diagram 8"/>
          <p:cNvGraphicFramePr/>
          <p:nvPr>
            <p:extLst/>
          </p:nvPr>
        </p:nvGraphicFramePr>
        <p:xfrm>
          <a:off x="-477078" y="651031"/>
          <a:ext cx="1016000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Explosion 2 11"/>
          <p:cNvSpPr/>
          <p:nvPr/>
        </p:nvSpPr>
        <p:spPr>
          <a:xfrm>
            <a:off x="6878817" y="0"/>
            <a:ext cx="3089057" cy="2372139"/>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تکمیلی6</a:t>
            </a:r>
            <a:endParaRPr lang="fa-IR" sz="2800" dirty="0">
              <a:cs typeface="B Titr" panose="00000700000000000000" pitchFamily="2" charset="-78"/>
            </a:endParaRPr>
          </a:p>
        </p:txBody>
      </p:sp>
      <p:sp>
        <p:nvSpPr>
          <p:cNvPr id="2" name="Date Placeholder 1"/>
          <p:cNvSpPr>
            <a:spLocks noGrp="1"/>
          </p:cNvSpPr>
          <p:nvPr>
            <p:ph type="dt" sz="half" idx="10"/>
          </p:nvPr>
        </p:nvSpPr>
        <p:spPr/>
        <p:txBody>
          <a:bodyPr/>
          <a:lstStyle/>
          <a:p>
            <a:fld id="{1789C162-C86F-4F49-A0CC-A9A33F1A8D64}" type="datetime10">
              <a:rPr lang="fa-IR" smtClean="0"/>
              <a:t>شنبه، آوريل 18، 2020</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46</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33273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1724" y="179550"/>
            <a:ext cx="7108552" cy="6498899"/>
          </a:xfrm>
          <a:prstGeom prst="rect">
            <a:avLst/>
          </a:prstGeom>
        </p:spPr>
      </p:pic>
      <p:sp>
        <p:nvSpPr>
          <p:cNvPr id="5" name="Date Placeholder 4"/>
          <p:cNvSpPr>
            <a:spLocks noGrp="1"/>
          </p:cNvSpPr>
          <p:nvPr>
            <p:ph type="dt" sz="half" idx="10"/>
          </p:nvPr>
        </p:nvSpPr>
        <p:spPr/>
        <p:txBody>
          <a:bodyPr/>
          <a:lstStyle/>
          <a:p>
            <a:fld id="{C3150F21-8F0A-4749-9233-7E03C05E88FB}"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47</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77254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rot="21171579">
            <a:off x="6544099" y="2035539"/>
            <a:ext cx="5184155" cy="1376339"/>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8000"/>
              </a:lnSpc>
              <a:spcBef>
                <a:spcPts val="600"/>
              </a:spcBef>
              <a:spcAft>
                <a:spcPts val="600"/>
              </a:spcAft>
            </a:pPr>
            <a:r>
              <a:rPr lang="fa-IR" sz="2400" dirty="0" smtClean="0">
                <a:solidFill>
                  <a:schemeClr val="accent5"/>
                </a:solidFill>
                <a:cs typeface="B Titr" panose="00000700000000000000" pitchFamily="2" charset="-78"/>
              </a:rPr>
              <a:t>1. کاسبرگ</a:t>
            </a:r>
          </a:p>
          <a:p>
            <a:pPr lvl="0" algn="ctr">
              <a:lnSpc>
                <a:spcPct val="108000"/>
              </a:lnSpc>
              <a:spcBef>
                <a:spcPts val="600"/>
              </a:spcBef>
              <a:spcAft>
                <a:spcPts val="600"/>
              </a:spcAft>
            </a:pPr>
            <a:r>
              <a:rPr lang="fa-IR" sz="2200" dirty="0" smtClean="0">
                <a:solidFill>
                  <a:prstClr val="black"/>
                </a:solidFill>
                <a:cs typeface="B Titr" panose="00000700000000000000" pitchFamily="2" charset="-78"/>
              </a:rPr>
              <a:t>برگ </a:t>
            </a:r>
            <a:r>
              <a:rPr lang="fa-IR" sz="2200" dirty="0">
                <a:solidFill>
                  <a:prstClr val="black"/>
                </a:solidFill>
                <a:cs typeface="B Titr" panose="00000700000000000000" pitchFamily="2" charset="-78"/>
              </a:rPr>
              <a:t>های سبز رنگی که وظیفه ی محافظت از گیاه در هنگام غنچگی رابر عهده دارد.</a:t>
            </a: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50574" y="1590260"/>
            <a:ext cx="5353878" cy="4571999"/>
          </a:xfrm>
          <a:prstGeom prst="rect">
            <a:avLst/>
          </a:prstGeom>
        </p:spPr>
      </p:pic>
      <p:sp>
        <p:nvSpPr>
          <p:cNvPr id="2" name="Date Placeholder 1"/>
          <p:cNvSpPr>
            <a:spLocks noGrp="1"/>
          </p:cNvSpPr>
          <p:nvPr>
            <p:ph type="dt" sz="half" idx="10"/>
          </p:nvPr>
        </p:nvSpPr>
        <p:spPr/>
        <p:txBody>
          <a:bodyPr/>
          <a:lstStyle/>
          <a:p>
            <a:fld id="{892522F3-13EE-4B76-BDA6-390F2D0C1F1E}" type="datetime10">
              <a:rPr lang="fa-IR" smtClean="0"/>
              <a:t>شنبه، آوريل 18، 2020</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036975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rot="348101">
            <a:off x="523234" y="1236120"/>
            <a:ext cx="6096000" cy="1741952"/>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a:spAutoFit/>
          </a:bodyPr>
          <a:lstStyle/>
          <a:p>
            <a:pPr lvl="0" algn="ctr">
              <a:lnSpc>
                <a:spcPct val="108000"/>
              </a:lnSpc>
              <a:spcBef>
                <a:spcPts val="600"/>
              </a:spcBef>
              <a:spcAft>
                <a:spcPts val="600"/>
              </a:spcAft>
            </a:pPr>
            <a:r>
              <a:rPr lang="fa-IR" sz="2400" dirty="0" smtClean="0">
                <a:solidFill>
                  <a:schemeClr val="accent5"/>
                </a:solidFill>
                <a:cs typeface="B Titr" panose="00000700000000000000" pitchFamily="2" charset="-78"/>
              </a:rPr>
              <a:t>2. گلبرگ</a:t>
            </a:r>
          </a:p>
          <a:p>
            <a:pPr lvl="0" algn="ctr">
              <a:lnSpc>
                <a:spcPct val="108000"/>
              </a:lnSpc>
              <a:spcBef>
                <a:spcPts val="600"/>
              </a:spcBef>
              <a:spcAft>
                <a:spcPts val="600"/>
              </a:spcAft>
            </a:pPr>
            <a:r>
              <a:rPr lang="fa-IR" sz="2200" dirty="0" smtClean="0">
                <a:solidFill>
                  <a:prstClr val="black"/>
                </a:solidFill>
                <a:cs typeface="B Titr" panose="00000700000000000000" pitchFamily="2" charset="-78"/>
              </a:rPr>
              <a:t> </a:t>
            </a:r>
            <a:r>
              <a:rPr lang="fa-IR" sz="2200" dirty="0">
                <a:solidFill>
                  <a:prstClr val="black"/>
                </a:solidFill>
                <a:cs typeface="B Titr" panose="00000700000000000000" pitchFamily="2" charset="-78"/>
              </a:rPr>
              <a:t>برگ هایی رنگی و زیبا که علاوه بر محافظت از بخش های درونی و تولیدمثل گیاه، مسئول جذب حشرات برای گرده افشانی هستند.</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6838122" y="2107095"/>
            <a:ext cx="5353878" cy="4571999"/>
          </a:xfrm>
          <a:prstGeom prst="rect">
            <a:avLst/>
          </a:prstGeom>
        </p:spPr>
      </p:pic>
      <p:sp>
        <p:nvSpPr>
          <p:cNvPr id="6" name="Date Placeholder 5"/>
          <p:cNvSpPr>
            <a:spLocks noGrp="1"/>
          </p:cNvSpPr>
          <p:nvPr>
            <p:ph type="dt" sz="half" idx="10"/>
          </p:nvPr>
        </p:nvSpPr>
        <p:spPr/>
        <p:txBody>
          <a:bodyPr/>
          <a:lstStyle/>
          <a:p>
            <a:fld id="{82D72359-C97E-4562-B6A3-3B37D7080F97}"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49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167723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60001" y="2359020"/>
            <a:ext cx="5526157" cy="4393096"/>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rot="21056133">
            <a:off x="6217051" y="953120"/>
            <a:ext cx="3869635" cy="1107996"/>
          </a:xfrm>
          <a:prstGeom prst="rect">
            <a:avLst/>
          </a:prstGeom>
          <a:solidFill>
            <a:schemeClr val="tx2">
              <a:lumMod val="60000"/>
              <a:lumOff val="40000"/>
            </a:schemeClr>
          </a:solidFill>
          <a:ln w="76200">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fa-IR" sz="2200" dirty="0">
                <a:solidFill>
                  <a:prstClr val="black"/>
                </a:solidFill>
                <a:cs typeface="B Titr" panose="00000700000000000000" pitchFamily="2" charset="-78"/>
              </a:rPr>
              <a:t>هر دانه حاوی یک گیاه ریز است که منتظر شرایط مناسب است تا جوانه بزند یا شروع کند به رشد </a:t>
            </a:r>
            <a:r>
              <a:rPr lang="fa-IR" sz="2200" dirty="0" smtClean="0">
                <a:solidFill>
                  <a:prstClr val="black"/>
                </a:solidFill>
                <a:cs typeface="B Titr" panose="00000700000000000000" pitchFamily="2" charset="-78"/>
              </a:rPr>
              <a:t>کردن</a:t>
            </a:r>
            <a:endParaRPr lang="fa-IR" sz="2200" dirty="0">
              <a:solidFill>
                <a:prstClr val="black"/>
              </a:solidFill>
              <a:cs typeface="B Titr" panose="00000700000000000000" pitchFamily="2" charset="-78"/>
            </a:endParaRPr>
          </a:p>
        </p:txBody>
      </p:sp>
      <p:sp>
        <p:nvSpPr>
          <p:cNvPr id="10" name="Rectangle 9"/>
          <p:cNvSpPr/>
          <p:nvPr/>
        </p:nvSpPr>
        <p:spPr>
          <a:xfrm rot="20204356">
            <a:off x="6124967" y="4001570"/>
            <a:ext cx="6096000" cy="1107996"/>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r>
              <a:rPr lang="fa-IR" sz="2200" dirty="0">
                <a:solidFill>
                  <a:prstClr val="black"/>
                </a:solidFill>
                <a:cs typeface="B Titr" panose="00000700000000000000" pitchFamily="2" charset="-78"/>
              </a:rPr>
              <a:t>دانه ها تا زمانی منتظر جوانه زدن می مانند که سه نیازشان برطرف شود: </a:t>
            </a:r>
            <a:endParaRPr lang="fa-IR" sz="2200" dirty="0" smtClean="0">
              <a:solidFill>
                <a:prstClr val="black"/>
              </a:solidFill>
              <a:cs typeface="B Titr" panose="00000700000000000000" pitchFamily="2" charset="-78"/>
            </a:endParaRPr>
          </a:p>
          <a:p>
            <a:pPr algn="ctr"/>
            <a:r>
              <a:rPr lang="fa-IR" sz="2200" dirty="0" smtClean="0">
                <a:solidFill>
                  <a:prstClr val="black"/>
                </a:solidFill>
                <a:cs typeface="B Titr" panose="00000700000000000000" pitchFamily="2" charset="-78"/>
              </a:rPr>
              <a:t>آب</a:t>
            </a:r>
            <a:r>
              <a:rPr lang="fa-IR" sz="2200" dirty="0">
                <a:solidFill>
                  <a:prstClr val="black"/>
                </a:solidFill>
                <a:cs typeface="B Titr" panose="00000700000000000000" pitchFamily="2" charset="-78"/>
              </a:rPr>
              <a:t>، دمای مناسب و موقعیت خوب</a:t>
            </a:r>
            <a:endParaRPr lang="fa-IR" sz="2200" dirty="0"/>
          </a:p>
        </p:txBody>
      </p:sp>
      <p:pic>
        <p:nvPicPr>
          <p:cNvPr id="11" name="Picture 10"/>
          <p:cNvPicPr>
            <a:picLocks noChangeAspect="1"/>
          </p:cNvPicPr>
          <p:nvPr/>
        </p:nvPicPr>
        <p:blipFill>
          <a:blip r:embed="rId3"/>
          <a:stretch>
            <a:fillRect/>
          </a:stretch>
        </p:blipFill>
        <p:spPr>
          <a:xfrm>
            <a:off x="-102069" y="26356"/>
            <a:ext cx="3676207" cy="1908213"/>
          </a:xfrm>
          <a:prstGeom prst="rect">
            <a:avLst/>
          </a:prstGeom>
        </p:spPr>
      </p:pic>
      <p:sp>
        <p:nvSpPr>
          <p:cNvPr id="2" name="Date Placeholder 1"/>
          <p:cNvSpPr>
            <a:spLocks noGrp="1"/>
          </p:cNvSpPr>
          <p:nvPr>
            <p:ph type="dt" sz="half" idx="10"/>
          </p:nvPr>
        </p:nvSpPr>
        <p:spPr/>
        <p:txBody>
          <a:bodyPr/>
          <a:lstStyle/>
          <a:p>
            <a:fld id="{4B65889E-FD98-424C-931D-738E9FEFA2E6}"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118803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524623" y="3490388"/>
            <a:ext cx="4660046" cy="2016449"/>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8000"/>
              </a:lnSpc>
              <a:spcBef>
                <a:spcPts val="600"/>
              </a:spcBef>
              <a:spcAft>
                <a:spcPts val="600"/>
              </a:spcAft>
            </a:pPr>
            <a:r>
              <a:rPr lang="fa-IR" sz="2200" dirty="0" smtClean="0">
                <a:solidFill>
                  <a:schemeClr val="accent5"/>
                </a:solidFill>
                <a:cs typeface="B Titr" panose="00000700000000000000" pitchFamily="2" charset="-78"/>
              </a:rPr>
              <a:t>3. قسمت </a:t>
            </a:r>
            <a:r>
              <a:rPr lang="fa-IR" sz="2200" dirty="0">
                <a:solidFill>
                  <a:schemeClr val="accent5"/>
                </a:solidFill>
                <a:cs typeface="B Titr" panose="00000700000000000000" pitchFamily="2" charset="-78"/>
              </a:rPr>
              <a:t>نر گیاه (پرچم</a:t>
            </a:r>
            <a:r>
              <a:rPr lang="fa-IR" sz="2200" dirty="0" smtClean="0">
                <a:solidFill>
                  <a:schemeClr val="accent5"/>
                </a:solidFill>
                <a:cs typeface="B Titr" panose="00000700000000000000" pitchFamily="2" charset="-78"/>
              </a:rPr>
              <a:t>)</a:t>
            </a:r>
          </a:p>
          <a:p>
            <a:pPr algn="ctr">
              <a:lnSpc>
                <a:spcPct val="108000"/>
              </a:lnSpc>
              <a:spcBef>
                <a:spcPts val="600"/>
              </a:spcBef>
              <a:spcAft>
                <a:spcPts val="600"/>
              </a:spcAft>
            </a:pPr>
            <a:r>
              <a:rPr lang="fa-IR" sz="2200" dirty="0" smtClean="0">
                <a:cs typeface="B Titr" panose="00000700000000000000" pitchFamily="2" charset="-78"/>
              </a:rPr>
              <a:t> </a:t>
            </a:r>
            <a:r>
              <a:rPr lang="fa-IR" sz="2200" dirty="0">
                <a:cs typeface="B Titr" panose="00000700000000000000" pitchFamily="2" charset="-78"/>
              </a:rPr>
              <a:t>شامل دو بخش است:</a:t>
            </a:r>
          </a:p>
          <a:p>
            <a:pPr algn="ctr">
              <a:lnSpc>
                <a:spcPct val="108000"/>
              </a:lnSpc>
              <a:spcBef>
                <a:spcPts val="600"/>
              </a:spcBef>
              <a:spcAft>
                <a:spcPts val="600"/>
              </a:spcAft>
            </a:pPr>
            <a:r>
              <a:rPr lang="fa-IR" sz="2200" dirty="0" smtClean="0">
                <a:solidFill>
                  <a:schemeClr val="accent6"/>
                </a:solidFill>
                <a:cs typeface="B Titr" panose="00000700000000000000" pitchFamily="2" charset="-78"/>
              </a:rPr>
              <a:t>•بساک</a:t>
            </a:r>
            <a:r>
              <a:rPr lang="fa-IR" sz="2200" dirty="0">
                <a:solidFill>
                  <a:schemeClr val="accent6"/>
                </a:solidFill>
                <a:cs typeface="B Titr" panose="00000700000000000000" pitchFamily="2" charset="-78"/>
              </a:rPr>
              <a:t>:</a:t>
            </a:r>
            <a:r>
              <a:rPr lang="fa-IR" sz="2200" dirty="0">
                <a:cs typeface="B Titr" panose="00000700000000000000" pitchFamily="2" charset="-78"/>
              </a:rPr>
              <a:t>  </a:t>
            </a:r>
            <a:r>
              <a:rPr lang="fa-IR" sz="2200" dirty="0" smtClean="0">
                <a:cs typeface="B Titr" panose="00000700000000000000" pitchFamily="2" charset="-78"/>
              </a:rPr>
              <a:t> </a:t>
            </a:r>
            <a:r>
              <a:rPr lang="fa-IR" sz="2200" dirty="0">
                <a:cs typeface="B Titr" panose="00000700000000000000" pitchFamily="2" charset="-78"/>
              </a:rPr>
              <a:t>تولید گرده می کند</a:t>
            </a:r>
          </a:p>
          <a:p>
            <a:pPr algn="ctr">
              <a:lnSpc>
                <a:spcPct val="108000"/>
              </a:lnSpc>
              <a:spcBef>
                <a:spcPts val="600"/>
              </a:spcBef>
              <a:spcAft>
                <a:spcPts val="600"/>
              </a:spcAft>
            </a:pPr>
            <a:r>
              <a:rPr lang="fa-IR" sz="2200" dirty="0" smtClean="0">
                <a:solidFill>
                  <a:schemeClr val="accent6"/>
                </a:solidFill>
                <a:cs typeface="B Titr" panose="00000700000000000000" pitchFamily="2" charset="-78"/>
              </a:rPr>
              <a:t>•پایه(میله</a:t>
            </a:r>
            <a:r>
              <a:rPr lang="fa-IR" sz="2200" dirty="0">
                <a:solidFill>
                  <a:schemeClr val="accent6"/>
                </a:solidFill>
                <a:cs typeface="B Titr" panose="00000700000000000000" pitchFamily="2" charset="-78"/>
              </a:rPr>
              <a:t>):     </a:t>
            </a:r>
            <a:r>
              <a:rPr lang="fa-IR" sz="2200" dirty="0">
                <a:cs typeface="B Titr" panose="00000700000000000000" pitchFamily="2" charset="-78"/>
              </a:rPr>
              <a:t>بساک رابه گیاه متصل می </a:t>
            </a:r>
            <a:r>
              <a:rPr lang="fa-IR" sz="2200" dirty="0" smtClean="0">
                <a:cs typeface="B Titr" panose="00000700000000000000" pitchFamily="2" charset="-78"/>
              </a:rPr>
              <a:t>کند</a:t>
            </a:r>
            <a:endParaRPr lang="fa-IR" sz="2200" dirty="0">
              <a:cs typeface="B Titr" panose="00000700000000000000" pitchFamily="2" charset="-78"/>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6414053" y="609600"/>
            <a:ext cx="5353878" cy="4571999"/>
          </a:xfrm>
          <a:prstGeom prst="rect">
            <a:avLst/>
          </a:prstGeom>
        </p:spPr>
      </p:pic>
      <p:sp>
        <p:nvSpPr>
          <p:cNvPr id="6" name="Date Placeholder 5"/>
          <p:cNvSpPr>
            <a:spLocks noGrp="1"/>
          </p:cNvSpPr>
          <p:nvPr>
            <p:ph type="dt" sz="half" idx="10"/>
          </p:nvPr>
        </p:nvSpPr>
        <p:spPr/>
        <p:txBody>
          <a:bodyPr/>
          <a:lstStyle/>
          <a:p>
            <a:fld id="{D5069774-781B-4EF8-B63E-4E16C75C7D88}"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50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739736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rot="20842648">
            <a:off x="5510740" y="2583308"/>
            <a:ext cx="6679072" cy="3267176"/>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8000"/>
              </a:lnSpc>
              <a:spcBef>
                <a:spcPts val="600"/>
              </a:spcBef>
              <a:spcAft>
                <a:spcPts val="600"/>
              </a:spcAft>
            </a:pPr>
            <a:r>
              <a:rPr lang="fa-IR" sz="2200" dirty="0" smtClean="0">
                <a:solidFill>
                  <a:schemeClr val="accent5"/>
                </a:solidFill>
                <a:cs typeface="B Titr" panose="00000700000000000000" pitchFamily="2" charset="-78"/>
              </a:rPr>
              <a:t>4. قسمت </a:t>
            </a:r>
            <a:r>
              <a:rPr lang="fa-IR" sz="2200" dirty="0">
                <a:solidFill>
                  <a:schemeClr val="accent5"/>
                </a:solidFill>
                <a:cs typeface="B Titr" panose="00000700000000000000" pitchFamily="2" charset="-78"/>
              </a:rPr>
              <a:t>ماده ی گیاه(مادگی</a:t>
            </a:r>
            <a:r>
              <a:rPr lang="fa-IR" sz="2200" dirty="0" smtClean="0">
                <a:solidFill>
                  <a:schemeClr val="accent5"/>
                </a:solidFill>
                <a:cs typeface="B Titr" panose="00000700000000000000" pitchFamily="2" charset="-78"/>
              </a:rPr>
              <a:t>)</a:t>
            </a:r>
          </a:p>
          <a:p>
            <a:pPr lvl="0" algn="ctr">
              <a:lnSpc>
                <a:spcPct val="108000"/>
              </a:lnSpc>
              <a:spcBef>
                <a:spcPts val="600"/>
              </a:spcBef>
              <a:spcAft>
                <a:spcPts val="600"/>
              </a:spcAft>
            </a:pPr>
            <a:r>
              <a:rPr lang="fa-IR" sz="2200" dirty="0" smtClean="0">
                <a:solidFill>
                  <a:prstClr val="black"/>
                </a:solidFill>
                <a:cs typeface="B Titr" panose="00000700000000000000" pitchFamily="2" charset="-78"/>
              </a:rPr>
              <a:t> </a:t>
            </a:r>
            <a:r>
              <a:rPr lang="fa-IR" sz="2200" dirty="0">
                <a:solidFill>
                  <a:prstClr val="black"/>
                </a:solidFill>
                <a:cs typeface="B Titr" panose="00000700000000000000" pitchFamily="2" charset="-78"/>
              </a:rPr>
              <a:t>شامل سه بخش است:</a:t>
            </a:r>
          </a:p>
          <a:p>
            <a:pPr lvl="0" algn="ctr">
              <a:lnSpc>
                <a:spcPct val="108000"/>
              </a:lnSpc>
              <a:spcBef>
                <a:spcPts val="600"/>
              </a:spcBef>
              <a:spcAft>
                <a:spcPts val="600"/>
              </a:spcAft>
            </a:pPr>
            <a:r>
              <a:rPr lang="fa-IR" sz="2200" dirty="0">
                <a:solidFill>
                  <a:schemeClr val="accent6"/>
                </a:solidFill>
                <a:cs typeface="B Titr" panose="00000700000000000000" pitchFamily="2" charset="-78"/>
              </a:rPr>
              <a:t>•کلاله:    </a:t>
            </a:r>
            <a:r>
              <a:rPr lang="fa-IR" sz="2200" dirty="0">
                <a:solidFill>
                  <a:prstClr val="black"/>
                </a:solidFill>
                <a:cs typeface="B Titr" panose="00000700000000000000" pitchFamily="2" charset="-78"/>
              </a:rPr>
              <a:t>منطقه ای در نوک مادگی که مرطوب است و وظیفه ی جذب گرده های گل را دارد.</a:t>
            </a:r>
          </a:p>
          <a:p>
            <a:pPr lvl="0" algn="ctr">
              <a:lnSpc>
                <a:spcPct val="108000"/>
              </a:lnSpc>
              <a:spcBef>
                <a:spcPts val="600"/>
              </a:spcBef>
              <a:spcAft>
                <a:spcPts val="600"/>
              </a:spcAft>
            </a:pPr>
            <a:r>
              <a:rPr lang="fa-IR" sz="2200" dirty="0">
                <a:solidFill>
                  <a:schemeClr val="accent6"/>
                </a:solidFill>
                <a:cs typeface="B Titr" panose="00000700000000000000" pitchFamily="2" charset="-78"/>
              </a:rPr>
              <a:t>•خامه:    </a:t>
            </a:r>
            <a:r>
              <a:rPr lang="fa-IR" sz="2200" dirty="0">
                <a:solidFill>
                  <a:prstClr val="black"/>
                </a:solidFill>
                <a:cs typeface="B Titr" panose="00000700000000000000" pitchFamily="2" charset="-78"/>
              </a:rPr>
              <a:t>لوله ی که گرده ی گل را به تخمدان می رساند.</a:t>
            </a:r>
          </a:p>
          <a:p>
            <a:pPr lvl="0" algn="ctr">
              <a:lnSpc>
                <a:spcPct val="108000"/>
              </a:lnSpc>
              <a:spcBef>
                <a:spcPts val="600"/>
              </a:spcBef>
              <a:spcAft>
                <a:spcPts val="600"/>
              </a:spcAft>
            </a:pPr>
            <a:r>
              <a:rPr lang="fa-IR" sz="2200" dirty="0">
                <a:solidFill>
                  <a:schemeClr val="accent6"/>
                </a:solidFill>
                <a:cs typeface="B Titr" panose="00000700000000000000" pitchFamily="2" charset="-78"/>
              </a:rPr>
              <a:t>•تخمدان:   </a:t>
            </a:r>
            <a:r>
              <a:rPr lang="fa-IR" sz="2200" dirty="0">
                <a:solidFill>
                  <a:prstClr val="black"/>
                </a:solidFill>
                <a:cs typeface="B Titr" panose="00000700000000000000" pitchFamily="2" charset="-78"/>
              </a:rPr>
              <a:t>محیطی که تخمک (سلول ماده) با گرده (سلول نر) ترکیب می شود و دانه را تولید می کند.</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271669"/>
            <a:ext cx="5353878" cy="4571999"/>
          </a:xfrm>
          <a:prstGeom prst="rect">
            <a:avLst/>
          </a:prstGeom>
        </p:spPr>
      </p:pic>
      <p:sp>
        <p:nvSpPr>
          <p:cNvPr id="6" name="Date Placeholder 5"/>
          <p:cNvSpPr>
            <a:spLocks noGrp="1"/>
          </p:cNvSpPr>
          <p:nvPr>
            <p:ph type="dt" sz="half" idx="10"/>
          </p:nvPr>
        </p:nvSpPr>
        <p:spPr/>
        <p:txBody>
          <a:bodyPr/>
          <a:lstStyle/>
          <a:p>
            <a:fld id="{E96B0B79-DDAD-4673-A0FD-7B79EC57657A}" type="datetime10">
              <a:rPr lang="fa-IR" smtClean="0"/>
              <a:t>شنبه، آوريل 18، 2020</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51</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631110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166192" y="3011489"/>
            <a:ext cx="8971722" cy="2092881"/>
          </a:xfrm>
          <a:prstGeom prst="rect">
            <a:avLst/>
          </a:prstGeom>
        </p:spPr>
        <p:txBody>
          <a:bodyPr wrap="square">
            <a:spAutoFit/>
          </a:bodyPr>
          <a:lstStyle/>
          <a:p>
            <a:pPr indent="342900" algn="just">
              <a:spcBef>
                <a:spcPts val="600"/>
              </a:spcBef>
              <a:spcAft>
                <a:spcPts val="600"/>
              </a:spcAft>
              <a:buFont typeface="Wingdings" panose="05000000000000000000" pitchFamily="2" charset="2"/>
              <a:buChar char="ü"/>
            </a:pPr>
            <a:r>
              <a:rPr lang="fa-IR" sz="2200" dirty="0" smtClean="0">
                <a:cs typeface="B Titr" panose="00000700000000000000" pitchFamily="2" charset="-78"/>
              </a:rPr>
              <a:t>برخی میوه ها خوراکی هستند. مانند: زردآلو، هلو، گلابی و .... </a:t>
            </a:r>
          </a:p>
          <a:p>
            <a:pPr indent="342900" algn="just">
              <a:spcBef>
                <a:spcPts val="600"/>
              </a:spcBef>
              <a:spcAft>
                <a:spcPts val="600"/>
              </a:spcAft>
              <a:buFont typeface="Wingdings" panose="05000000000000000000" pitchFamily="2" charset="2"/>
              <a:buChar char="ü"/>
            </a:pPr>
            <a:r>
              <a:rPr lang="fa-IR" sz="2200" dirty="0" smtClean="0">
                <a:cs typeface="B Titr" panose="00000700000000000000" pitchFamily="2" charset="-78"/>
              </a:rPr>
              <a:t>برخی دیگر از میوه ها خوراکی نیستند. مانند: گردو(پوسته ی سبزرنگ)، پسته، گندم، قهوه و ..... که معمولا دانه مصرفی خوراکی دارند. </a:t>
            </a:r>
          </a:p>
          <a:p>
            <a:pPr indent="342900" algn="just">
              <a:spcBef>
                <a:spcPts val="600"/>
              </a:spcBef>
              <a:spcAft>
                <a:spcPts val="600"/>
              </a:spcAft>
              <a:buFont typeface="Wingdings" panose="05000000000000000000" pitchFamily="2" charset="2"/>
              <a:buChar char="ü"/>
            </a:pPr>
            <a:r>
              <a:rPr lang="fa-IR" sz="2200" dirty="0" smtClean="0">
                <a:cs typeface="B Titr" panose="00000700000000000000" pitchFamily="2" charset="-78"/>
              </a:rPr>
              <a:t>در </a:t>
            </a:r>
            <a:r>
              <a:rPr lang="fa-IR" sz="2200" dirty="0">
                <a:cs typeface="B Titr" panose="00000700000000000000" pitchFamily="2" charset="-78"/>
              </a:rPr>
              <a:t>برخی میوه ها هم دانه و هم میوه مصرف می شوند. مانند: کدو، بادمجان، خیار، گوجه فرنگی و </a:t>
            </a:r>
            <a:r>
              <a:rPr lang="fa-IR" sz="2200" dirty="0" smtClean="0">
                <a:cs typeface="B Titr" panose="00000700000000000000" pitchFamily="2" charset="-78"/>
              </a:rPr>
              <a:t>....</a:t>
            </a:r>
            <a:endParaRPr lang="fa-IR" sz="2200" dirty="0">
              <a:cs typeface="B Titr" panose="00000700000000000000" pitchFamily="2" charset="-78"/>
            </a:endParaRPr>
          </a:p>
        </p:txBody>
      </p:sp>
      <p:sp>
        <p:nvSpPr>
          <p:cNvPr id="6" name="Title 4"/>
          <p:cNvSpPr txBox="1">
            <a:spLocks/>
          </p:cNvSpPr>
          <p:nvPr/>
        </p:nvSpPr>
        <p:spPr>
          <a:xfrm rot="20717871">
            <a:off x="-24791" y="-50155"/>
            <a:ext cx="2760249" cy="1507067"/>
          </a:xfrm>
          <a:prstGeom prst="rect">
            <a:avLst/>
          </a:prstGeom>
          <a:effectLst/>
        </p:spPr>
        <p:txBody>
          <a:bodyPr vert="horz" lIns="91440" tIns="45720" rIns="91440" bIns="45720" rtlCol="0" anchor="ctr">
            <a:normAutofit fontScale="60000" lnSpcReduction="20000"/>
          </a:bodyPr>
          <a:lst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defTabSz="914400">
              <a:lnSpc>
                <a:spcPct val="120000"/>
              </a:lnSpc>
              <a:spcBef>
                <a:spcPts val="0"/>
              </a:spcBef>
            </a:pPr>
            <a:r>
              <a:rPr lang="fa-IR" sz="11500" b="1" cap="none" dirty="0" smtClean="0">
                <a:ln w="12700" cmpd="sng">
                  <a:solidFill>
                    <a:srgbClr val="6C4D90"/>
                  </a:solidFill>
                  <a:prstDash val="solid"/>
                </a:ln>
                <a:solidFill>
                  <a:srgbClr val="00B0F0"/>
                </a:solidFill>
                <a:effectLst>
                  <a:reflection blurRad="6350" stA="60000" endA="900" endPos="58000" dir="5400000" sy="-100000" algn="bl" rotWithShape="0"/>
                </a:effectLst>
                <a:cs typeface="B Titr" panose="00000700000000000000" pitchFamily="2" charset="-78"/>
              </a:rPr>
              <a:t/>
            </a:r>
            <a:br>
              <a:rPr lang="fa-IR" sz="11500" b="1" cap="none" dirty="0" smtClean="0">
                <a:ln w="12700" cmpd="sng">
                  <a:solidFill>
                    <a:srgbClr val="6C4D90"/>
                  </a:solidFill>
                  <a:prstDash val="solid"/>
                </a:ln>
                <a:solidFill>
                  <a:srgbClr val="00B0F0"/>
                </a:solidFill>
                <a:effectLst>
                  <a:reflection blurRad="6350" stA="60000" endA="900" endPos="58000" dir="5400000" sy="-100000" algn="bl" rotWithShape="0"/>
                </a:effectLst>
                <a:cs typeface="B Titr" panose="00000700000000000000" pitchFamily="2" charset="-78"/>
              </a:rPr>
            </a:br>
            <a:endParaRPr lang="fa-IR" dirty="0">
              <a:solidFill>
                <a:srgbClr val="00B0F0"/>
              </a:solidFill>
            </a:endParaRPr>
          </a:p>
        </p:txBody>
      </p:sp>
      <p:sp>
        <p:nvSpPr>
          <p:cNvPr id="3" name="Title 2"/>
          <p:cNvSpPr>
            <a:spLocks noGrp="1"/>
          </p:cNvSpPr>
          <p:nvPr>
            <p:ph type="title"/>
          </p:nvPr>
        </p:nvSpPr>
        <p:spPr>
          <a:xfrm rot="20572016">
            <a:off x="632936" y="-50156"/>
            <a:ext cx="2933631" cy="1507067"/>
          </a:xfrm>
        </p:spPr>
        <p:txBody>
          <a:bodyPr/>
          <a:lstStyle/>
          <a:p>
            <a:r>
              <a:rPr lang="fa-IR" sz="5200" b="1" cap="none" dirty="0">
                <a:ln w="12700" cmpd="sng">
                  <a:solidFill>
                    <a:srgbClr val="6C4D90"/>
                  </a:solidFill>
                  <a:prstDash val="solid"/>
                </a:ln>
                <a:solidFill>
                  <a:srgbClr val="00B0F0"/>
                </a:solidFill>
                <a:effectLst>
                  <a:reflection blurRad="6350" stA="60000" endA="900" endPos="58000" dir="5400000" sy="-100000" algn="bl" rotWithShape="0"/>
                </a:effectLst>
                <a:cs typeface="B Titr" panose="00000700000000000000" pitchFamily="2" charset="-78"/>
              </a:rPr>
              <a:t>میوه و دانه</a:t>
            </a:r>
            <a:endParaRPr lang="fa-IR" dirty="0"/>
          </a:p>
        </p:txBody>
      </p:sp>
      <p:sp>
        <p:nvSpPr>
          <p:cNvPr id="7" name="Rectangle 6"/>
          <p:cNvSpPr/>
          <p:nvPr/>
        </p:nvSpPr>
        <p:spPr>
          <a:xfrm rot="21318987">
            <a:off x="260933" y="1738163"/>
            <a:ext cx="4094922" cy="1107996"/>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sz="2200" dirty="0">
                <a:cs typeface="B Titr" panose="00000700000000000000" pitchFamily="2" charset="-78"/>
              </a:rPr>
              <a:t>وظیفه ی اصلی میوه دربرگرفتن دانه و محافظت از دانه است. محافظت از دانه به پراکنده شدن دانه کمک می کند. </a:t>
            </a:r>
            <a:endParaRPr lang="fa-IR" sz="2200" dirty="0"/>
          </a:p>
        </p:txBody>
      </p:sp>
      <p:pic>
        <p:nvPicPr>
          <p:cNvPr id="8" name="Picture 7"/>
          <p:cNvPicPr>
            <a:picLocks noChangeAspect="1"/>
          </p:cNvPicPr>
          <p:nvPr/>
        </p:nvPicPr>
        <p:blipFill>
          <a:blip r:embed="rId2"/>
          <a:stretch>
            <a:fillRect/>
          </a:stretch>
        </p:blipFill>
        <p:spPr>
          <a:xfrm>
            <a:off x="9236765" y="1420623"/>
            <a:ext cx="2619375" cy="1743075"/>
          </a:xfrm>
          <a:prstGeom prst="rect">
            <a:avLst/>
          </a:prstGeom>
        </p:spPr>
      </p:pic>
      <p:pic>
        <p:nvPicPr>
          <p:cNvPr id="9" name="Picture 8"/>
          <p:cNvPicPr>
            <a:picLocks noChangeAspect="1"/>
          </p:cNvPicPr>
          <p:nvPr/>
        </p:nvPicPr>
        <p:blipFill>
          <a:blip r:embed="rId3"/>
          <a:stretch>
            <a:fillRect/>
          </a:stretch>
        </p:blipFill>
        <p:spPr>
          <a:xfrm>
            <a:off x="476043" y="4532656"/>
            <a:ext cx="2823748" cy="2115085"/>
          </a:xfrm>
          <a:prstGeom prst="rect">
            <a:avLst/>
          </a:prstGeom>
        </p:spPr>
      </p:pic>
      <p:sp>
        <p:nvSpPr>
          <p:cNvPr id="2" name="Date Placeholder 1"/>
          <p:cNvSpPr>
            <a:spLocks noGrp="1"/>
          </p:cNvSpPr>
          <p:nvPr>
            <p:ph type="dt" sz="half" idx="10"/>
          </p:nvPr>
        </p:nvSpPr>
        <p:spPr/>
        <p:txBody>
          <a:bodyPr/>
          <a:lstStyle/>
          <a:p>
            <a:fld id="{CA0EB17A-AE18-47EB-97EF-A90B6752899F}"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52</a:t>
            </a:fld>
            <a:endParaRPr lang="en-US" dirty="0"/>
          </a:p>
        </p:txBody>
      </p:sp>
      <p:sp>
        <p:nvSpPr>
          <p:cNvPr id="12" name="Footer Placeholder 11"/>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48266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71684" y="-1357876"/>
          <a:ext cx="9077739" cy="582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005032" y="2464489"/>
            <a:ext cx="2402934" cy="1785104"/>
          </a:xfrm>
          <a:prstGeom prst="rect">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spcBef>
                <a:spcPts val="600"/>
              </a:spcBef>
              <a:spcAft>
                <a:spcPts val="600"/>
              </a:spcAft>
            </a:pPr>
            <a:r>
              <a:rPr lang="fa-IR" sz="2000" dirty="0" smtClean="0">
                <a:cs typeface="B Titr" panose="00000700000000000000" pitchFamily="2" charset="-78"/>
              </a:rPr>
              <a:t>مثل: </a:t>
            </a:r>
            <a:r>
              <a:rPr lang="fa-IR" sz="2000" dirty="0">
                <a:cs typeface="B Titr" panose="00000700000000000000" pitchFamily="2" charset="-78"/>
              </a:rPr>
              <a:t>کاج، سرو، صنوبر </a:t>
            </a:r>
            <a:r>
              <a:rPr lang="fa-IR" sz="2000" dirty="0" smtClean="0">
                <a:cs typeface="B Titr" panose="00000700000000000000" pitchFamily="2" charset="-78"/>
              </a:rPr>
              <a:t>و...</a:t>
            </a:r>
          </a:p>
          <a:p>
            <a:pPr indent="274320">
              <a:spcBef>
                <a:spcPts val="600"/>
              </a:spcBef>
              <a:spcAft>
                <a:spcPts val="600"/>
              </a:spcAft>
              <a:buFont typeface="Arial" panose="020B0604020202090204" pitchFamily="34" charset="0"/>
              <a:buChar char="•"/>
            </a:pPr>
            <a:r>
              <a:rPr lang="fa-IR" sz="2000" dirty="0">
                <a:cs typeface="B Titr" panose="00000700000000000000" pitchFamily="2" charset="-78"/>
              </a:rPr>
              <a:t>دانه ها روی پولک های مخروط رشد می </a:t>
            </a:r>
            <a:r>
              <a:rPr lang="fa-IR" sz="2000" dirty="0" smtClean="0">
                <a:cs typeface="B Titr" panose="00000700000000000000" pitchFamily="2" charset="-78"/>
              </a:rPr>
              <a:t>کنند</a:t>
            </a:r>
            <a:endParaRPr lang="fa-IR" sz="2000" dirty="0">
              <a:cs typeface="B Titr" panose="00000700000000000000" pitchFamily="2" charset="-78"/>
            </a:endParaRPr>
          </a:p>
        </p:txBody>
      </p:sp>
      <p:sp>
        <p:nvSpPr>
          <p:cNvPr id="4" name="Rectangle 3"/>
          <p:cNvSpPr/>
          <p:nvPr/>
        </p:nvSpPr>
        <p:spPr>
          <a:xfrm>
            <a:off x="0" y="3049265"/>
            <a:ext cx="2928731" cy="3554819"/>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spAutoFit/>
          </a:bodyPr>
          <a:lstStyle/>
          <a:p>
            <a:pPr lvl="0"/>
            <a:r>
              <a:rPr lang="fa-IR" sz="2000" dirty="0" smtClean="0">
                <a:solidFill>
                  <a:prstClr val="black"/>
                </a:solidFill>
                <a:cs typeface="B Titr" panose="00000700000000000000" pitchFamily="2" charset="-78"/>
              </a:rPr>
              <a:t>مثل: خزه</a:t>
            </a:r>
          </a:p>
          <a:p>
            <a:pPr lvl="0" indent="274320" algn="just">
              <a:spcBef>
                <a:spcPts val="600"/>
              </a:spcBef>
              <a:spcAft>
                <a:spcPts val="600"/>
              </a:spcAft>
              <a:buFont typeface="Arial" panose="020B0604020202090204" pitchFamily="34" charset="0"/>
              <a:buChar char="•"/>
            </a:pPr>
            <a:r>
              <a:rPr lang="fa-IR" sz="2000" dirty="0" smtClean="0">
                <a:solidFill>
                  <a:prstClr val="black"/>
                </a:solidFill>
                <a:cs typeface="B Titr" panose="00000700000000000000" pitchFamily="2" charset="-78"/>
              </a:rPr>
              <a:t>فاقد ریشه،ساقه وبرگ واقعی</a:t>
            </a:r>
          </a:p>
          <a:p>
            <a:pPr lvl="0" indent="274320" algn="just">
              <a:spcBef>
                <a:spcPts val="600"/>
              </a:spcBef>
              <a:spcAft>
                <a:spcPts val="600"/>
              </a:spcAft>
              <a:buFont typeface="Arial" panose="020B0604020202090204" pitchFamily="34" charset="0"/>
              <a:buChar char="•"/>
            </a:pPr>
            <a:r>
              <a:rPr lang="fa-IR" sz="2000" dirty="0" smtClean="0">
                <a:solidFill>
                  <a:prstClr val="black"/>
                </a:solidFill>
                <a:cs typeface="B Titr" panose="00000700000000000000" pitchFamily="2" charset="-78"/>
              </a:rPr>
              <a:t>آوند </a:t>
            </a:r>
            <a:r>
              <a:rPr lang="fa-IR" sz="2000" dirty="0">
                <a:solidFill>
                  <a:prstClr val="black"/>
                </a:solidFill>
                <a:cs typeface="B Titr" panose="00000700000000000000" pitchFamily="2" charset="-78"/>
              </a:rPr>
              <a:t>ندارد، به همین علت کوتاه قد است. </a:t>
            </a:r>
          </a:p>
          <a:p>
            <a:pPr lvl="0" indent="274320" algn="just">
              <a:spcBef>
                <a:spcPts val="600"/>
              </a:spcBef>
              <a:spcAft>
                <a:spcPts val="600"/>
              </a:spcAft>
              <a:buFont typeface="Arial" panose="020B0604020202090204" pitchFamily="34" charset="0"/>
              <a:buChar char="•"/>
            </a:pPr>
            <a:r>
              <a:rPr lang="fa-IR" sz="2000" dirty="0" smtClean="0">
                <a:solidFill>
                  <a:prstClr val="black"/>
                </a:solidFill>
                <a:cs typeface="B Titr" panose="00000700000000000000" pitchFamily="2" charset="-78"/>
              </a:rPr>
              <a:t>با </a:t>
            </a:r>
            <a:r>
              <a:rPr lang="fa-IR" sz="2000" dirty="0">
                <a:solidFill>
                  <a:prstClr val="black"/>
                </a:solidFill>
                <a:cs typeface="B Titr" panose="00000700000000000000" pitchFamily="2" charset="-78"/>
              </a:rPr>
              <a:t>هاگ تولیدمثل می کند </a:t>
            </a:r>
            <a:endParaRPr lang="fa-IR" sz="2000" dirty="0" smtClean="0">
              <a:solidFill>
                <a:prstClr val="black"/>
              </a:solidFill>
              <a:cs typeface="B Titr" panose="00000700000000000000" pitchFamily="2" charset="-78"/>
            </a:endParaRPr>
          </a:p>
          <a:p>
            <a:pPr lvl="0" indent="274320" algn="just">
              <a:spcBef>
                <a:spcPts val="600"/>
              </a:spcBef>
              <a:spcAft>
                <a:spcPts val="600"/>
              </a:spcAft>
              <a:buFont typeface="Arial" panose="020B0604020202090204" pitchFamily="34" charset="0"/>
              <a:buChar char="•"/>
            </a:pPr>
            <a:r>
              <a:rPr lang="fa-IR" sz="2000" dirty="0" smtClean="0">
                <a:solidFill>
                  <a:prstClr val="black"/>
                </a:solidFill>
                <a:cs typeface="B Titr" panose="00000700000000000000" pitchFamily="2" charset="-78"/>
              </a:rPr>
              <a:t>درآب </a:t>
            </a:r>
            <a:r>
              <a:rPr lang="fa-IR" sz="2000" dirty="0">
                <a:solidFill>
                  <a:prstClr val="black"/>
                </a:solidFill>
                <a:cs typeface="B Titr" panose="00000700000000000000" pitchFamily="2" charset="-78"/>
              </a:rPr>
              <a:t>و هوای گرم و مرطوب رشد می کند </a:t>
            </a:r>
            <a:endParaRPr lang="fa-IR" sz="2000" dirty="0" smtClean="0">
              <a:solidFill>
                <a:prstClr val="black"/>
              </a:solidFill>
              <a:cs typeface="B Titr" panose="00000700000000000000" pitchFamily="2" charset="-78"/>
            </a:endParaRPr>
          </a:p>
          <a:p>
            <a:pPr lvl="0" indent="274320" algn="just">
              <a:spcBef>
                <a:spcPts val="600"/>
              </a:spcBef>
              <a:spcAft>
                <a:spcPts val="600"/>
              </a:spcAft>
              <a:buFont typeface="Arial" panose="020B0604020202090204" pitchFamily="34" charset="0"/>
              <a:buChar char="•"/>
            </a:pPr>
            <a:r>
              <a:rPr lang="fa-IR" sz="2000" dirty="0" smtClean="0">
                <a:solidFill>
                  <a:prstClr val="black"/>
                </a:solidFill>
                <a:cs typeface="B Titr" panose="00000700000000000000" pitchFamily="2" charset="-78"/>
              </a:rPr>
              <a:t>ساده </a:t>
            </a:r>
            <a:r>
              <a:rPr lang="fa-IR" sz="2000" dirty="0">
                <a:solidFill>
                  <a:prstClr val="black"/>
                </a:solidFill>
                <a:cs typeface="B Titr" panose="00000700000000000000" pitchFamily="2" charset="-78"/>
              </a:rPr>
              <a:t>ترین نوع گیاه </a:t>
            </a:r>
            <a:r>
              <a:rPr lang="fa-IR" sz="2000" dirty="0" smtClean="0">
                <a:solidFill>
                  <a:prstClr val="black"/>
                </a:solidFill>
                <a:cs typeface="B Titr" panose="00000700000000000000" pitchFamily="2" charset="-78"/>
              </a:rPr>
              <a:t>است</a:t>
            </a:r>
            <a:endParaRPr lang="fa-IR" sz="2000" dirty="0">
              <a:solidFill>
                <a:prstClr val="black"/>
              </a:solidFill>
              <a:cs typeface="B Titr" panose="00000700000000000000" pitchFamily="2" charset="-78"/>
            </a:endParaRPr>
          </a:p>
        </p:txBody>
      </p:sp>
      <p:sp>
        <p:nvSpPr>
          <p:cNvPr id="5" name="Rectangle 4"/>
          <p:cNvSpPr/>
          <p:nvPr/>
        </p:nvSpPr>
        <p:spPr>
          <a:xfrm>
            <a:off x="3167270" y="2846769"/>
            <a:ext cx="1599223" cy="2169825"/>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fa-IR" sz="2000" dirty="0" smtClean="0">
                <a:cs typeface="B Titr" panose="00000700000000000000" pitchFamily="2" charset="-78"/>
              </a:rPr>
              <a:t>مثل: سرخس</a:t>
            </a:r>
            <a:endParaRPr lang="fa-IR" sz="2000" dirty="0">
              <a:cs typeface="B Titr" panose="00000700000000000000" pitchFamily="2" charset="-78"/>
            </a:endParaRPr>
          </a:p>
          <a:p>
            <a:pPr indent="274320" algn="just">
              <a:spcBef>
                <a:spcPts val="600"/>
              </a:spcBef>
              <a:spcAft>
                <a:spcPts val="600"/>
              </a:spcAft>
              <a:buFont typeface="Arial" panose="020B0604020202090204" pitchFamily="34" charset="0"/>
              <a:buChar char="•"/>
            </a:pPr>
            <a:r>
              <a:rPr lang="fa-IR" sz="2000" dirty="0" smtClean="0">
                <a:cs typeface="B Titr" panose="00000700000000000000" pitchFamily="2" charset="-78"/>
              </a:rPr>
              <a:t>ریشه</a:t>
            </a:r>
            <a:r>
              <a:rPr lang="fa-IR" sz="2000" dirty="0">
                <a:cs typeface="B Titr" panose="00000700000000000000" pitchFamily="2" charset="-78"/>
              </a:rPr>
              <a:t>، ساقه، برگ و آوند دارند </a:t>
            </a:r>
            <a:endParaRPr lang="fa-IR" sz="2000" dirty="0" smtClean="0">
              <a:cs typeface="B Titr" panose="00000700000000000000" pitchFamily="2" charset="-78"/>
            </a:endParaRPr>
          </a:p>
          <a:p>
            <a:pPr indent="274320" algn="just">
              <a:spcBef>
                <a:spcPts val="600"/>
              </a:spcBef>
              <a:spcAft>
                <a:spcPts val="600"/>
              </a:spcAft>
              <a:buFont typeface="Arial" panose="020B0604020202090204" pitchFamily="34" charset="0"/>
              <a:buChar char="•"/>
            </a:pPr>
            <a:r>
              <a:rPr lang="fa-IR" sz="2000" dirty="0" smtClean="0">
                <a:cs typeface="B Titr" panose="00000700000000000000" pitchFamily="2" charset="-78"/>
              </a:rPr>
              <a:t>گل </a:t>
            </a:r>
            <a:r>
              <a:rPr lang="fa-IR" sz="2000" dirty="0">
                <a:cs typeface="B Titr" panose="00000700000000000000" pitchFamily="2" charset="-78"/>
              </a:rPr>
              <a:t>و دانه </a:t>
            </a:r>
            <a:r>
              <a:rPr lang="fa-IR" sz="2000" dirty="0" smtClean="0">
                <a:cs typeface="B Titr" panose="00000700000000000000" pitchFamily="2" charset="-78"/>
              </a:rPr>
              <a:t>ندارند</a:t>
            </a:r>
            <a:endParaRPr lang="fa-IR" sz="2000" dirty="0"/>
          </a:p>
        </p:txBody>
      </p:sp>
      <p:sp>
        <p:nvSpPr>
          <p:cNvPr id="6" name="TextBox 5"/>
          <p:cNvSpPr txBox="1"/>
          <p:nvPr/>
        </p:nvSpPr>
        <p:spPr>
          <a:xfrm>
            <a:off x="9356033" y="-13424"/>
            <a:ext cx="2782958" cy="369332"/>
          </a:xfrm>
          <a:prstGeom prst="rect">
            <a:avLst/>
          </a:prstGeom>
          <a:noFill/>
        </p:spPr>
        <p:txBody>
          <a:bodyPr wrap="square" rtlCol="1">
            <a:spAutoFit/>
          </a:bodyPr>
          <a:lstStyle/>
          <a:p>
            <a:r>
              <a:rPr lang="fa-IR" dirty="0" smtClean="0">
                <a:cs typeface="B Titr" panose="00000700000000000000" pitchFamily="2" charset="-78"/>
              </a:rPr>
              <a:t>گندم، جو، خرما، برنج و ...</a:t>
            </a:r>
            <a:endParaRPr lang="fa-IR" dirty="0">
              <a:cs typeface="B Titr" panose="00000700000000000000" pitchFamily="2" charset="-78"/>
            </a:endParaRPr>
          </a:p>
        </p:txBody>
      </p:sp>
      <p:sp>
        <p:nvSpPr>
          <p:cNvPr id="7" name="TextBox 6"/>
          <p:cNvSpPr txBox="1"/>
          <p:nvPr/>
        </p:nvSpPr>
        <p:spPr>
          <a:xfrm>
            <a:off x="9303025" y="1063416"/>
            <a:ext cx="2888975" cy="369332"/>
          </a:xfrm>
          <a:prstGeom prst="rect">
            <a:avLst/>
          </a:prstGeom>
          <a:noFill/>
        </p:spPr>
        <p:txBody>
          <a:bodyPr wrap="square" rtlCol="1">
            <a:spAutoFit/>
          </a:bodyPr>
          <a:lstStyle/>
          <a:p>
            <a:r>
              <a:rPr lang="fa-IR" dirty="0" smtClean="0">
                <a:cs typeface="B Titr" panose="00000700000000000000" pitchFamily="2" charset="-78"/>
              </a:rPr>
              <a:t>لوبیا، نخود، عدس، باقلا و...</a:t>
            </a:r>
            <a:endParaRPr lang="fa-IR" dirty="0">
              <a:cs typeface="B Titr" panose="00000700000000000000" pitchFamily="2" charset="-78"/>
            </a:endParaRPr>
          </a:p>
        </p:txBody>
      </p:sp>
      <p:pic>
        <p:nvPicPr>
          <p:cNvPr id="8" name="Picture 7"/>
          <p:cNvPicPr>
            <a:picLocks noChangeAspect="1"/>
          </p:cNvPicPr>
          <p:nvPr/>
        </p:nvPicPr>
        <p:blipFill>
          <a:blip r:embed="rId7"/>
          <a:stretch>
            <a:fillRect/>
          </a:stretch>
        </p:blipFill>
        <p:spPr>
          <a:xfrm rot="830498">
            <a:off x="5842751" y="4824008"/>
            <a:ext cx="1683026" cy="1951594"/>
          </a:xfrm>
          <a:prstGeom prst="rect">
            <a:avLst/>
          </a:prstGeom>
        </p:spPr>
      </p:pic>
      <p:cxnSp>
        <p:nvCxnSpPr>
          <p:cNvPr id="10" name="Straight Arrow Connector 9"/>
          <p:cNvCxnSpPr/>
          <p:nvPr/>
        </p:nvCxnSpPr>
        <p:spPr>
          <a:xfrm flipV="1">
            <a:off x="2928731" y="6299698"/>
            <a:ext cx="2835965" cy="3043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a:blip r:embed="rId8"/>
          <a:stretch>
            <a:fillRect/>
          </a:stretch>
        </p:blipFill>
        <p:spPr>
          <a:xfrm rot="2695229">
            <a:off x="9065236" y="2801455"/>
            <a:ext cx="1714707" cy="3776696"/>
          </a:xfrm>
          <a:prstGeom prst="rect">
            <a:avLst/>
          </a:prstGeom>
        </p:spPr>
      </p:pic>
      <p:cxnSp>
        <p:nvCxnSpPr>
          <p:cNvPr id="18" name="Elbow Connector 17"/>
          <p:cNvCxnSpPr/>
          <p:nvPr/>
        </p:nvCxnSpPr>
        <p:spPr>
          <a:xfrm>
            <a:off x="4766493" y="4465983"/>
            <a:ext cx="3900429" cy="22382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pic>
        <p:nvPicPr>
          <p:cNvPr id="19" name="Picture 18"/>
          <p:cNvPicPr>
            <a:picLocks noChangeAspect="1"/>
          </p:cNvPicPr>
          <p:nvPr/>
        </p:nvPicPr>
        <p:blipFill>
          <a:blip r:embed="rId9"/>
          <a:stretch>
            <a:fillRect/>
          </a:stretch>
        </p:blipFill>
        <p:spPr>
          <a:xfrm>
            <a:off x="7621645" y="1465076"/>
            <a:ext cx="2090554" cy="2108733"/>
          </a:xfrm>
          <a:prstGeom prst="rect">
            <a:avLst/>
          </a:prstGeom>
        </p:spPr>
      </p:pic>
      <p:cxnSp>
        <p:nvCxnSpPr>
          <p:cNvPr id="20" name="Straight Arrow Connector 19"/>
          <p:cNvCxnSpPr/>
          <p:nvPr/>
        </p:nvCxnSpPr>
        <p:spPr>
          <a:xfrm flipV="1">
            <a:off x="7248939" y="3538942"/>
            <a:ext cx="1073426" cy="6067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Date Placeholder 8"/>
          <p:cNvSpPr>
            <a:spLocks noGrp="1"/>
          </p:cNvSpPr>
          <p:nvPr>
            <p:ph type="dt" sz="half" idx="10"/>
          </p:nvPr>
        </p:nvSpPr>
        <p:spPr/>
        <p:txBody>
          <a:bodyPr/>
          <a:lstStyle/>
          <a:p>
            <a:fld id="{35BE1054-A652-43A5-AD34-120F4BEAC8AE}" type="datetime10">
              <a:rPr lang="fa-IR" smtClean="0"/>
              <a:t>شنبه، آوريل 18، 2020</a:t>
            </a:fld>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53</a:t>
            </a:fld>
            <a:endParaRPr lang="en-US" dirty="0"/>
          </a:p>
        </p:txBody>
      </p:sp>
      <p:sp>
        <p:nvSpPr>
          <p:cNvPr id="13" name="Footer Placeholder 12"/>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2457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animBg="1"/>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6619350"/>
              </p:ext>
            </p:extLst>
          </p:nvPr>
        </p:nvGraphicFramePr>
        <p:xfrm>
          <a:off x="296215" y="953036"/>
          <a:ext cx="11694016" cy="6263640"/>
        </p:xfrm>
        <a:graphic>
          <a:graphicData uri="http://schemas.openxmlformats.org/drawingml/2006/table">
            <a:tbl>
              <a:tblPr rtl="1" firstRow="1" firstCol="1" bandRow="1">
                <a:tableStyleId>{18603FDC-E32A-4AB5-989C-0864C3EAD2B8}</a:tableStyleId>
              </a:tblPr>
              <a:tblGrid>
                <a:gridCol w="5500483"/>
                <a:gridCol w="6193533"/>
              </a:tblGrid>
              <a:tr h="814478">
                <a:tc gridSpan="2">
                  <a:txBody>
                    <a:bodyPr/>
                    <a:lstStyle/>
                    <a:p>
                      <a:pPr algn="ctr" rtl="1">
                        <a:lnSpc>
                          <a:spcPct val="150000"/>
                        </a:lnSpc>
                        <a:spcAft>
                          <a:spcPts val="0"/>
                        </a:spcAft>
                      </a:pPr>
                      <a:r>
                        <a:rPr lang="fa-IR" sz="4000" dirty="0">
                          <a:effectLst/>
                          <a:cs typeface="B Titr" panose="00000700000000000000" pitchFamily="2" charset="-78"/>
                        </a:rPr>
                        <a:t>تفاوت گیاهان تک لپه ای و دولپه ای</a:t>
                      </a:r>
                      <a:endParaRPr lang="en-US" sz="40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tc>
                <a:tc hMerge="1">
                  <a:txBody>
                    <a:bodyPr/>
                    <a:lstStyle/>
                    <a:p>
                      <a:pPr rtl="1"/>
                      <a:endParaRPr lang="fa-IR"/>
                    </a:p>
                  </a:txBody>
                  <a:tcPr/>
                </a:tc>
              </a:tr>
              <a:tr h="733030">
                <a:tc>
                  <a:txBody>
                    <a:bodyPr/>
                    <a:lstStyle/>
                    <a:p>
                      <a:pPr algn="ctr" rtl="1">
                        <a:lnSpc>
                          <a:spcPct val="150000"/>
                        </a:lnSpc>
                        <a:spcAft>
                          <a:spcPts val="0"/>
                        </a:spcAft>
                      </a:pPr>
                      <a:r>
                        <a:rPr lang="fa-IR" sz="3600" dirty="0">
                          <a:effectLst/>
                          <a:cs typeface="B Titr" panose="00000700000000000000" pitchFamily="2" charset="-78"/>
                        </a:rPr>
                        <a:t>تک لپه ای</a:t>
                      </a:r>
                      <a:endParaRPr lang="en-US" sz="3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tc>
                <a:tc>
                  <a:txBody>
                    <a:bodyPr/>
                    <a:lstStyle/>
                    <a:p>
                      <a:pPr algn="ctr" rtl="1">
                        <a:lnSpc>
                          <a:spcPct val="150000"/>
                        </a:lnSpc>
                        <a:spcAft>
                          <a:spcPts val="0"/>
                        </a:spcAft>
                      </a:pPr>
                      <a:r>
                        <a:rPr lang="fa-IR" sz="3600" dirty="0">
                          <a:effectLst/>
                          <a:cs typeface="B Titr" panose="00000700000000000000" pitchFamily="2" charset="-78"/>
                        </a:rPr>
                        <a:t>دولپه ای</a:t>
                      </a:r>
                      <a:endParaRPr lang="en-US" sz="3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tc>
              </a:tr>
              <a:tr h="4357456">
                <a:tc>
                  <a:txBody>
                    <a:bodyPr/>
                    <a:lstStyle/>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دانه یک قسمتی دارند</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برگ ها کشیده و بلند و فاقد دمبرگ هستند.</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رگبرگ های موازی دارند.</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تعداد گلبرگ های آن مضربی از3 است</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آوندها در ساقه به طور پراکنده می باشند.</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معمولا ریشه ی افشان دارند.</a:t>
                      </a:r>
                      <a:endParaRPr lang="en-US" sz="2200" dirty="0">
                        <a:effectLst/>
                        <a:cs typeface="B Titr" panose="00000700000000000000" pitchFamily="2" charset="-78"/>
                      </a:endParaRPr>
                    </a:p>
                    <a:p>
                      <a:pPr marL="0" lvl="0" indent="274320" algn="just" rtl="1">
                        <a:lnSpc>
                          <a:spcPct val="150000"/>
                        </a:lnSpc>
                        <a:spcAft>
                          <a:spcPts val="0"/>
                        </a:spcAft>
                        <a:buFont typeface="+mj-lt"/>
                        <a:buAutoNum type="arabicPeriod"/>
                      </a:pPr>
                      <a:r>
                        <a:rPr lang="fa-IR" sz="2200" dirty="0">
                          <a:effectLst/>
                          <a:cs typeface="B Titr" panose="00000700000000000000" pitchFamily="2" charset="-78"/>
                        </a:rPr>
                        <a:t>معمولا ساقه ی توخالی دارند. مانند: گندم، جو، ذرت، خرما و .....</a:t>
                      </a:r>
                      <a:endParaRPr lang="en-US" sz="2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tc>
                <a:tc>
                  <a:txBody>
                    <a:bodyPr/>
                    <a:lstStyle/>
                    <a:p>
                      <a:pPr marL="0" lvl="0" indent="274320" algn="r" rtl="1">
                        <a:lnSpc>
                          <a:spcPct val="150000"/>
                        </a:lnSpc>
                        <a:spcAft>
                          <a:spcPts val="0"/>
                        </a:spcAft>
                        <a:buFont typeface="+mj-lt"/>
                        <a:buAutoNum type="arabicPeriod"/>
                      </a:pPr>
                      <a:r>
                        <a:rPr lang="fa-IR" sz="2200" dirty="0">
                          <a:effectLst/>
                          <a:cs typeface="B Titr" panose="00000700000000000000" pitchFamily="2" charset="-78"/>
                        </a:rPr>
                        <a:t>دانه دو قسمتی دارند</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smtClean="0">
                          <a:effectLst/>
                          <a:cs typeface="B Titr" panose="00000700000000000000" pitchFamily="2" charset="-78"/>
                        </a:rPr>
                        <a:t>برگ های </a:t>
                      </a:r>
                      <a:r>
                        <a:rPr lang="fa-IR" sz="2200" dirty="0">
                          <a:effectLst/>
                          <a:cs typeface="B Titr" panose="00000700000000000000" pitchFamily="2" charset="-78"/>
                        </a:rPr>
                        <a:t>پهن و بزرگ </a:t>
                      </a:r>
                      <a:r>
                        <a:rPr lang="fa-IR" sz="2200" dirty="0" smtClean="0">
                          <a:effectLst/>
                          <a:cs typeface="B Titr" panose="00000700000000000000" pitchFamily="2" charset="-78"/>
                        </a:rPr>
                        <a:t>دارند و با دمبرگ </a:t>
                      </a:r>
                      <a:r>
                        <a:rPr lang="fa-IR" sz="2200" dirty="0">
                          <a:effectLst/>
                          <a:cs typeface="B Titr" panose="00000700000000000000" pitchFamily="2" charset="-78"/>
                        </a:rPr>
                        <a:t>به ساقه چسبیده است</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a:effectLst/>
                          <a:cs typeface="B Titr" panose="00000700000000000000" pitchFamily="2" charset="-78"/>
                        </a:rPr>
                        <a:t>رگبرگ های منشعب دارند.</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a:effectLst/>
                          <a:cs typeface="B Titr" panose="00000700000000000000" pitchFamily="2" charset="-78"/>
                        </a:rPr>
                        <a:t>تعداد گلبرگ های آن مضرب 4یا 5 است.</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a:effectLst/>
                          <a:cs typeface="B Titr" panose="00000700000000000000" pitchFamily="2" charset="-78"/>
                        </a:rPr>
                        <a:t>آوندها به صورت حلقه هایی با مرکز مشترک می باشند.</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a:effectLst/>
                          <a:cs typeface="B Titr" panose="00000700000000000000" pitchFamily="2" charset="-78"/>
                        </a:rPr>
                        <a:t>ریشه راست دارند.</a:t>
                      </a:r>
                      <a:endParaRPr lang="en-US" sz="2200" dirty="0">
                        <a:effectLst/>
                        <a:cs typeface="B Titr" panose="00000700000000000000" pitchFamily="2" charset="-78"/>
                      </a:endParaRPr>
                    </a:p>
                    <a:p>
                      <a:pPr marL="0" lvl="0" indent="274320" algn="r" rtl="1">
                        <a:lnSpc>
                          <a:spcPct val="150000"/>
                        </a:lnSpc>
                        <a:spcAft>
                          <a:spcPts val="0"/>
                        </a:spcAft>
                        <a:buFont typeface="+mj-lt"/>
                        <a:buAutoNum type="arabicPeriod"/>
                      </a:pPr>
                      <a:r>
                        <a:rPr lang="fa-IR" sz="2200" dirty="0">
                          <a:effectLst/>
                          <a:cs typeface="B Titr" panose="00000700000000000000" pitchFamily="2" charset="-78"/>
                        </a:rPr>
                        <a:t>معمولا </a:t>
                      </a:r>
                      <a:r>
                        <a:rPr lang="fa-IR" sz="2200" dirty="0" smtClean="0">
                          <a:effectLst/>
                          <a:cs typeface="B Titr" panose="00000700000000000000" pitchFamily="2" charset="-78"/>
                        </a:rPr>
                        <a:t>ساقه ی  </a:t>
                      </a:r>
                      <a:r>
                        <a:rPr lang="fa-IR" sz="2200" dirty="0">
                          <a:effectLst/>
                          <a:cs typeface="B Titr" panose="00000700000000000000" pitchFamily="2" charset="-78"/>
                        </a:rPr>
                        <a:t>تو پر دارند</a:t>
                      </a:r>
                      <a:r>
                        <a:rPr lang="fa-IR" sz="2200" dirty="0" smtClean="0">
                          <a:effectLst/>
                          <a:cs typeface="B Titr" panose="00000700000000000000" pitchFamily="2" charset="-78"/>
                        </a:rPr>
                        <a:t>. مانند</a:t>
                      </a:r>
                      <a:r>
                        <a:rPr lang="fa-IR" sz="2200" dirty="0">
                          <a:effectLst/>
                          <a:cs typeface="B Titr" panose="00000700000000000000" pitchFamily="2" charset="-78"/>
                        </a:rPr>
                        <a:t>: لوبیا، نخود، آفتابگردان، خیار</a:t>
                      </a:r>
                      <a:endParaRPr lang="en-US" sz="2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tc>
              </a:tr>
            </a:tbl>
          </a:graphicData>
        </a:graphic>
      </p:graphicFrame>
      <p:sp>
        <p:nvSpPr>
          <p:cNvPr id="5" name="Date Placeholder 4"/>
          <p:cNvSpPr>
            <a:spLocks noGrp="1"/>
          </p:cNvSpPr>
          <p:nvPr>
            <p:ph type="dt" sz="half" idx="10"/>
          </p:nvPr>
        </p:nvSpPr>
        <p:spPr/>
        <p:txBody>
          <a:bodyPr/>
          <a:lstStyle/>
          <a:p>
            <a:fld id="{95E15821-212B-4A93-9DD5-15F9DA722E90}"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54</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07919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274615">
            <a:off x="5715692" y="2972555"/>
            <a:ext cx="6109253" cy="2529923"/>
          </a:xfrm>
          <a:prstGeom prst="rect">
            <a:avLst/>
          </a:prstGeom>
          <a:ln w="76200">
            <a:solidFill>
              <a:schemeClr val="accent1">
                <a:lumMod val="90000"/>
                <a:lumOff val="10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120000"/>
              </a:lnSpc>
            </a:pPr>
            <a:r>
              <a:rPr lang="fa-IR" sz="2200" dirty="0" smtClean="0">
                <a:cs typeface="B Titr" panose="00000700000000000000" pitchFamily="2" charset="-78"/>
              </a:rPr>
              <a:t> در </a:t>
            </a:r>
            <a:r>
              <a:rPr lang="fa-IR" sz="2200" dirty="0">
                <a:cs typeface="B Titr" panose="00000700000000000000" pitchFamily="2" charset="-78"/>
              </a:rPr>
              <a:t>مراحل اولیه رشد، جوانه به غذایی که در دانه ذخیره شده وابسته است تا به قدری بزرگ شود که برگ هایش از طریق فتوسنتز شروع به ساختن غذا کند. ریشه جوانه به داخل خاک فرو می رود تا گیاه جدید را محکم کند و آب و مواد معدنی را از خاک جذب کند و ساقه با برگ های جدید به سمت بالا و به سوی نور حرکت می کنند</a:t>
            </a:r>
            <a:r>
              <a:rPr lang="fa-IR" sz="2200" dirty="0" smtClean="0">
                <a:cs typeface="B Titr" panose="00000700000000000000" pitchFamily="2" charset="-78"/>
              </a:rPr>
              <a:t>.</a:t>
            </a:r>
            <a:endParaRPr lang="fa-IR" sz="2200" dirty="0">
              <a:cs typeface="B Titr" panose="00000700000000000000" pitchFamily="2" charset="-78"/>
            </a:endParaRPr>
          </a:p>
        </p:txBody>
      </p:sp>
      <p:pic>
        <p:nvPicPr>
          <p:cNvPr id="1026" name="Picture 2" descr="http://aks.roshd.ir/photos/10.2320.medium.asp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4115" y="804877"/>
            <a:ext cx="4588702" cy="597043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86E514F7-EB05-4D7B-9594-1FE001270DF6}" type="datetime10">
              <a:rPr lang="fa-IR" smtClean="0"/>
              <a:t>شنبه، آوريل 18، 2020</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30745608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20466682">
            <a:off x="302438" y="969955"/>
            <a:ext cx="3432674" cy="11079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sz="2200" dirty="0">
                <a:solidFill>
                  <a:prstClr val="black"/>
                </a:solidFill>
                <a:cs typeface="B Titr" panose="00000700000000000000" pitchFamily="2" charset="-78"/>
              </a:rPr>
              <a:t>وقتي دانه‌هاي رسيده در معرض رطوبت، اكسيژن و دماي مناسب قرار گيرند، </a:t>
            </a:r>
            <a:r>
              <a:rPr lang="fa-IR" sz="2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رويش</a:t>
            </a:r>
            <a:r>
              <a:rPr lang="fa-IR" sz="2200" dirty="0">
                <a:solidFill>
                  <a:prstClr val="black"/>
                </a:solidFill>
                <a:cs typeface="B Titr" panose="00000700000000000000" pitchFamily="2" charset="-78"/>
              </a:rPr>
              <a:t> مي‌كنند. </a:t>
            </a:r>
            <a:endParaRPr lang="fa-IR" sz="2200" dirty="0"/>
          </a:p>
        </p:txBody>
      </p:sp>
      <p:sp>
        <p:nvSpPr>
          <p:cNvPr id="4" name="Rectangle 3"/>
          <p:cNvSpPr/>
          <p:nvPr/>
        </p:nvSpPr>
        <p:spPr>
          <a:xfrm rot="286484">
            <a:off x="6095998" y="4186445"/>
            <a:ext cx="4532244" cy="2123658"/>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a-IR" sz="2200" dirty="0">
                <a:solidFill>
                  <a:prstClr val="black"/>
                </a:solidFill>
                <a:cs typeface="B Titr" panose="00000700000000000000" pitchFamily="2" charset="-78"/>
              </a:rPr>
              <a:t>دانه به سرعت آب جذب مي‌كند و متورم مي‌شود. معمولاً نخستين نشانه‌ي رويش </a:t>
            </a:r>
            <a:r>
              <a:rPr lang="fa-IR" sz="2200" dirty="0" smtClean="0">
                <a:solidFill>
                  <a:prstClr val="black"/>
                </a:solidFill>
                <a:cs typeface="B Titr" panose="00000700000000000000" pitchFamily="2" charset="-78"/>
              </a:rPr>
              <a:t>دانه، </a:t>
            </a:r>
            <a:r>
              <a:rPr lang="fa-IR" sz="2200" dirty="0">
                <a:solidFill>
                  <a:prstClr val="black"/>
                </a:solidFill>
                <a:cs typeface="B Titr" panose="00000700000000000000" pitchFamily="2" charset="-78"/>
              </a:rPr>
              <a:t>تورم ريشه‌چه </a:t>
            </a:r>
            <a:r>
              <a:rPr lang="fa-IR" sz="2200" dirty="0" smtClean="0">
                <a:solidFill>
                  <a:prstClr val="black"/>
                </a:solidFill>
                <a:cs typeface="B Titr" panose="00000700000000000000" pitchFamily="2" charset="-78"/>
              </a:rPr>
              <a:t>و رشد</a:t>
            </a:r>
            <a:r>
              <a:rPr lang="fa-IR" sz="2200" dirty="0">
                <a:solidFill>
                  <a:prstClr val="black"/>
                </a:solidFill>
                <a:cs typeface="B Titr" panose="00000700000000000000" pitchFamily="2" charset="-78"/>
              </a:rPr>
              <a:t> </a:t>
            </a:r>
            <a:r>
              <a:rPr lang="fa-IR" sz="2200" dirty="0" smtClean="0">
                <a:solidFill>
                  <a:prstClr val="black"/>
                </a:solidFill>
                <a:cs typeface="B Titr" panose="00000700000000000000" pitchFamily="2" charset="-78"/>
              </a:rPr>
              <a:t>آن است. </a:t>
            </a:r>
            <a:r>
              <a:rPr lang="fa-IR" sz="2200" dirty="0">
                <a:solidFill>
                  <a:prstClr val="black"/>
                </a:solidFill>
                <a:cs typeface="B Titr" panose="00000700000000000000" pitchFamily="2" charset="-78"/>
              </a:rPr>
              <a:t>زيرا به سرعت آب جذب مي‌كند و با پاره كردن پوسته‌ي دانه از آن خارج مي‌شود. ريشه‌چه به سمت </a:t>
            </a:r>
            <a:r>
              <a:rPr lang="fa-IR" sz="2200" dirty="0" smtClean="0">
                <a:solidFill>
                  <a:prstClr val="black"/>
                </a:solidFill>
                <a:cs typeface="B Titr" panose="00000700000000000000" pitchFamily="2" charset="-78"/>
              </a:rPr>
              <a:t> پایین حرکت مي‌كند</a:t>
            </a:r>
            <a:r>
              <a:rPr lang="fa-IR" sz="2200" dirty="0">
                <a:solidFill>
                  <a:prstClr val="black"/>
                </a:solidFill>
                <a:cs typeface="B Titr" panose="00000700000000000000" pitchFamily="2" charset="-78"/>
              </a:rPr>
              <a:t>.</a:t>
            </a:r>
            <a:endParaRPr lang="fa-IR" sz="2200" dirty="0"/>
          </a:p>
        </p:txBody>
      </p:sp>
      <p:sp>
        <p:nvSpPr>
          <p:cNvPr id="5" name="Rectangle 4"/>
          <p:cNvSpPr/>
          <p:nvPr/>
        </p:nvSpPr>
        <p:spPr>
          <a:xfrm>
            <a:off x="5314120" y="1063416"/>
            <a:ext cx="6096000" cy="1631216"/>
          </a:xfrm>
          <a:prstGeom prst="rect">
            <a:avLst/>
          </a:prstGeom>
          <a:solidFill>
            <a:schemeClr val="bg2">
              <a:lumMod val="40000"/>
              <a:lumOff val="60000"/>
            </a:schemeClr>
          </a:solidFill>
          <a:ln w="76200">
            <a:solidFill>
              <a:schemeClr val="accent2">
                <a:lumMod val="40000"/>
                <a:lumOff val="60000"/>
              </a:schemeClr>
            </a:solidFill>
          </a:ln>
          <a:effectLst>
            <a:outerShdw blurRad="152400" dist="317500" dir="5400000" sx="90000" sy="-19000" rotWithShape="0">
              <a:prstClr val="black">
                <a:alpha val="15000"/>
              </a:prstClr>
            </a:outerShdw>
            <a:reflection blurRad="6350" stA="52000" endA="300" endPos="35000" dir="5400000" sy="-100000" algn="bl" rotWithShape="0"/>
          </a:effectLst>
        </p:spPr>
        <p:txBody>
          <a:bodyPr>
            <a:spAutoFit/>
          </a:bodyPr>
          <a:lstStyle/>
          <a:p>
            <a:pPr lvl="0" algn="ctr"/>
            <a:r>
              <a:rPr lang="fa-IR" sz="2000" dirty="0">
                <a:solidFill>
                  <a:prstClr val="black"/>
                </a:solidFill>
                <a:cs typeface="B Titr" panose="00000700000000000000" pitchFamily="2" charset="-78"/>
              </a:rPr>
              <a:t>وقتي دانه‌ي لوبيا كاشته شود ابتدا بخش خميده‌ي ساقه‌ي گياه از خاك خارج مي‌شود كه پس از مدتي به حالت راست قرار مي‌گيرد.پس از آن لپه‌ها و اولين برگ‌ها نيز از خاك در مي‌آيند. پس از مدتي لپه‌ها مي‌ريزند. در گياه نخود، لپه‌ها از خاك خارج نمي‌شوند. </a:t>
            </a:r>
          </a:p>
        </p:txBody>
      </p:sp>
      <p:pic>
        <p:nvPicPr>
          <p:cNvPr id="2050" name="Picture 2" descr="http://aks.roshd.ir/photos/23.6770.medium.asp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6700" y="3638549"/>
            <a:ext cx="2724150"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26D07B59-656D-4F82-964D-E5DCA8042EA9}" type="datetime10">
              <a:rPr lang="fa-IR" smtClean="0"/>
              <a:t>شنبه، آوريل 18، 2020</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Footer Placeholder 6"/>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745764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3626" y="1084482"/>
            <a:ext cx="4068418" cy="2462213"/>
          </a:xfrm>
          <a:prstGeom prst="rect">
            <a:avLst/>
          </a:prstGeom>
        </p:spPr>
        <p:txBody>
          <a:bodyPr wrap="square">
            <a:spAutoFit/>
          </a:bodyPr>
          <a:lstStyle/>
          <a:p>
            <a:pPr lvl="0"/>
            <a:r>
              <a:rPr lang="fa-IR" sz="2200" dirty="0" smtClean="0">
                <a:solidFill>
                  <a:schemeClr val="accent5"/>
                </a:solidFill>
                <a:effectLst>
                  <a:reflection blurRad="6350" stA="60000" endA="900" endPos="58000" dir="5400000" sy="-100000" algn="bl" rotWithShape="0"/>
                </a:effectLst>
                <a:cs typeface="B Titr" panose="00000700000000000000" pitchFamily="2" charset="-78"/>
              </a:rPr>
              <a:t>مراحل </a:t>
            </a:r>
            <a:r>
              <a:rPr lang="fa-IR" sz="2200" dirty="0">
                <a:solidFill>
                  <a:schemeClr val="accent5"/>
                </a:solidFill>
                <a:effectLst>
                  <a:reflection blurRad="6350" stA="60000" endA="900" endPos="58000" dir="5400000" sy="-100000" algn="bl" rotWithShape="0"/>
                </a:effectLst>
                <a:cs typeface="B Titr" panose="00000700000000000000" pitchFamily="2" charset="-78"/>
              </a:rPr>
              <a:t>رویشی بذر عبارتند از: </a:t>
            </a:r>
            <a:r>
              <a:rPr lang="fa-IR" sz="2200" dirty="0">
                <a:solidFill>
                  <a:schemeClr val="accent5"/>
                </a:solidFill>
                <a:cs typeface="B Titr" panose="00000700000000000000" pitchFamily="2" charset="-78"/>
              </a:rPr>
              <a:t> </a:t>
            </a:r>
            <a:endParaRPr lang="fa-IR" sz="2200" dirty="0" smtClean="0">
              <a:solidFill>
                <a:schemeClr val="accent5"/>
              </a:solidFill>
              <a:cs typeface="B Titr" panose="00000700000000000000" pitchFamily="2" charset="-78"/>
            </a:endParaRPr>
          </a:p>
          <a:p>
            <a:pPr lvl="0" algn="r"/>
            <a:r>
              <a:rPr lang="fa-IR" sz="2200" dirty="0" smtClean="0">
                <a:solidFill>
                  <a:prstClr val="black"/>
                </a:solidFill>
                <a:cs typeface="B Titr" panose="00000700000000000000" pitchFamily="2" charset="-78"/>
              </a:rPr>
              <a:t>1. جوانه </a:t>
            </a:r>
            <a:r>
              <a:rPr lang="fa-IR" sz="2200" dirty="0">
                <a:solidFill>
                  <a:prstClr val="black"/>
                </a:solidFill>
                <a:cs typeface="B Titr" panose="00000700000000000000" pitchFamily="2" charset="-78"/>
              </a:rPr>
              <a:t>زنی   </a:t>
            </a:r>
            <a:r>
              <a:rPr lang="fa-IR" sz="2200" dirty="0" smtClean="0">
                <a:solidFill>
                  <a:prstClr val="black"/>
                </a:solidFill>
                <a:cs typeface="B Titr" panose="00000700000000000000" pitchFamily="2" charset="-78"/>
              </a:rPr>
              <a:t> </a:t>
            </a:r>
          </a:p>
          <a:p>
            <a:pPr lvl="0" algn="r"/>
            <a:r>
              <a:rPr lang="fa-IR" sz="2200" dirty="0" smtClean="0">
                <a:solidFill>
                  <a:prstClr val="black"/>
                </a:solidFill>
                <a:cs typeface="B Titr" panose="00000700000000000000" pitchFamily="2" charset="-78"/>
              </a:rPr>
              <a:t>2</a:t>
            </a:r>
            <a:r>
              <a:rPr lang="fa-IR" sz="2200" dirty="0">
                <a:solidFill>
                  <a:prstClr val="black"/>
                </a:solidFill>
                <a:cs typeface="B Titr" panose="00000700000000000000" pitchFamily="2" charset="-78"/>
              </a:rPr>
              <a:t>. رشد ریشه در اعماق </a:t>
            </a:r>
            <a:r>
              <a:rPr lang="fa-IR" sz="2200" dirty="0" smtClean="0">
                <a:solidFill>
                  <a:prstClr val="black"/>
                </a:solidFill>
                <a:cs typeface="B Titr" panose="00000700000000000000" pitchFamily="2" charset="-78"/>
              </a:rPr>
              <a:t>خاک</a:t>
            </a:r>
          </a:p>
          <a:p>
            <a:pPr lvl="0" algn="r"/>
            <a:r>
              <a:rPr lang="fa-IR" sz="2200" dirty="0" smtClean="0">
                <a:solidFill>
                  <a:prstClr val="black"/>
                </a:solidFill>
                <a:cs typeface="B Titr" panose="00000700000000000000" pitchFamily="2" charset="-78"/>
              </a:rPr>
              <a:t>3</a:t>
            </a:r>
            <a:r>
              <a:rPr lang="fa-IR" sz="2200" dirty="0">
                <a:solidFill>
                  <a:prstClr val="black"/>
                </a:solidFill>
                <a:cs typeface="B Titr" panose="00000700000000000000" pitchFamily="2" charset="-78"/>
              </a:rPr>
              <a:t>. رشد ساقه    </a:t>
            </a:r>
            <a:endParaRPr lang="fa-IR" sz="2200" dirty="0" smtClean="0">
              <a:solidFill>
                <a:prstClr val="black"/>
              </a:solidFill>
              <a:cs typeface="B Titr" panose="00000700000000000000" pitchFamily="2" charset="-78"/>
            </a:endParaRPr>
          </a:p>
          <a:p>
            <a:pPr lvl="0" algn="r"/>
            <a:r>
              <a:rPr lang="fa-IR" sz="2200" dirty="0" smtClean="0">
                <a:solidFill>
                  <a:prstClr val="black"/>
                </a:solidFill>
                <a:cs typeface="B Titr" panose="00000700000000000000" pitchFamily="2" charset="-78"/>
              </a:rPr>
              <a:t>4</a:t>
            </a:r>
            <a:r>
              <a:rPr lang="fa-IR" sz="2200" dirty="0">
                <a:solidFill>
                  <a:prstClr val="black"/>
                </a:solidFill>
                <a:cs typeface="B Titr" panose="00000700000000000000" pitchFamily="2" charset="-78"/>
              </a:rPr>
              <a:t>. سبز شدن یا خروج اولین قسمت </a:t>
            </a:r>
            <a:r>
              <a:rPr lang="fa-IR" sz="2200" dirty="0" smtClean="0">
                <a:solidFill>
                  <a:prstClr val="black"/>
                </a:solidFill>
                <a:cs typeface="B Titr" panose="00000700000000000000" pitchFamily="2" charset="-78"/>
              </a:rPr>
              <a:t>گیاه</a:t>
            </a:r>
          </a:p>
          <a:p>
            <a:pPr lvl="0" algn="r"/>
            <a:r>
              <a:rPr lang="fa-IR" sz="2200" dirty="0" smtClean="0">
                <a:solidFill>
                  <a:prstClr val="black"/>
                </a:solidFill>
                <a:cs typeface="B Titr" panose="00000700000000000000" pitchFamily="2" charset="-78"/>
              </a:rPr>
              <a:t>5</a:t>
            </a:r>
            <a:r>
              <a:rPr lang="fa-IR" sz="2200" dirty="0">
                <a:solidFill>
                  <a:prstClr val="black"/>
                </a:solidFill>
                <a:cs typeface="B Titr" panose="00000700000000000000" pitchFamily="2" charset="-78"/>
              </a:rPr>
              <a:t>. ظاهرشدن برگ های </a:t>
            </a:r>
            <a:r>
              <a:rPr lang="fa-IR" sz="2200" dirty="0" smtClean="0">
                <a:solidFill>
                  <a:prstClr val="black"/>
                </a:solidFill>
                <a:cs typeface="B Titr" panose="00000700000000000000" pitchFamily="2" charset="-78"/>
              </a:rPr>
              <a:t>حقیقی</a:t>
            </a:r>
          </a:p>
          <a:p>
            <a:pPr lvl="0" algn="r"/>
            <a:r>
              <a:rPr lang="fa-IR" sz="2200" dirty="0" smtClean="0">
                <a:solidFill>
                  <a:prstClr val="black"/>
                </a:solidFill>
                <a:cs typeface="B Titr" panose="00000700000000000000" pitchFamily="2" charset="-78"/>
              </a:rPr>
              <a:t>6</a:t>
            </a:r>
            <a:r>
              <a:rPr lang="fa-IR" sz="2200" dirty="0">
                <a:solidFill>
                  <a:prstClr val="black"/>
                </a:solidFill>
                <a:cs typeface="B Titr" panose="00000700000000000000" pitchFamily="2" charset="-78"/>
              </a:rPr>
              <a:t>. ظاهرشدن گل </a:t>
            </a:r>
            <a:r>
              <a:rPr lang="fa-IR" sz="2200" dirty="0" smtClean="0">
                <a:solidFill>
                  <a:prstClr val="black"/>
                </a:solidFill>
                <a:cs typeface="B Titr" panose="00000700000000000000" pitchFamily="2" charset="-78"/>
              </a:rPr>
              <a:t>ها</a:t>
            </a:r>
            <a:endParaRPr lang="fa-IR" sz="2200" dirty="0">
              <a:solidFill>
                <a:prstClr val="black"/>
              </a:solidFill>
              <a:cs typeface="B Titr" panose="00000700000000000000" pitchFamily="2" charset="-78"/>
            </a:endParaRPr>
          </a:p>
        </p:txBody>
      </p:sp>
      <p:sp>
        <p:nvSpPr>
          <p:cNvPr id="3" name="Rectangle 2"/>
          <p:cNvSpPr/>
          <p:nvPr/>
        </p:nvSpPr>
        <p:spPr>
          <a:xfrm>
            <a:off x="0" y="4923983"/>
            <a:ext cx="7089913" cy="1107996"/>
          </a:xfrm>
          <a:prstGeom prst="rect">
            <a:avLst/>
          </a:prstGeom>
        </p:spPr>
        <p:txBody>
          <a:bodyPr wrap="square">
            <a:spAutoFit/>
          </a:bodyPr>
          <a:lstStyle/>
          <a:p>
            <a:pPr lvl="0"/>
            <a:r>
              <a:rPr lang="fa-IR" sz="2200" dirty="0" smtClean="0">
                <a:solidFill>
                  <a:srgbClr val="FF0000"/>
                </a:solidFill>
                <a:cs typeface="B Titr" panose="00000700000000000000" pitchFamily="2" charset="-78"/>
              </a:rPr>
              <a:t>سبز </a:t>
            </a:r>
            <a:r>
              <a:rPr lang="fa-IR" sz="2200" dirty="0">
                <a:solidFill>
                  <a:srgbClr val="FF0000"/>
                </a:solidFill>
                <a:cs typeface="B Titr" panose="00000700000000000000" pitchFamily="2" charset="-78"/>
              </a:rPr>
              <a:t>شدن: </a:t>
            </a:r>
            <a:r>
              <a:rPr lang="fa-IR" sz="2200" dirty="0">
                <a:solidFill>
                  <a:prstClr val="black"/>
                </a:solidFill>
                <a:cs typeface="B Titr" panose="00000700000000000000" pitchFamily="2" charset="-78"/>
              </a:rPr>
              <a:t>این مرحله را نباید با مرحله جوانه زنی اشتباه گرفت. مرحله سبز شدن ، خروج گیاهچه از سطح خاک و قرار گرفتن برگهای اولیه در مقابل تابش نور می‌باشد. </a:t>
            </a:r>
          </a:p>
        </p:txBody>
      </p:sp>
      <p:sp>
        <p:nvSpPr>
          <p:cNvPr id="4" name="Rectangle 3"/>
          <p:cNvSpPr/>
          <p:nvPr/>
        </p:nvSpPr>
        <p:spPr>
          <a:xfrm>
            <a:off x="0" y="1486796"/>
            <a:ext cx="6942682" cy="769441"/>
          </a:xfrm>
          <a:prstGeom prst="rect">
            <a:avLst/>
          </a:prstGeom>
        </p:spPr>
        <p:txBody>
          <a:bodyPr wrap="square">
            <a:spAutoFit/>
          </a:bodyPr>
          <a:lstStyle/>
          <a:p>
            <a:pPr lvl="0"/>
            <a:r>
              <a:rPr lang="fa-IR" sz="2200" dirty="0">
                <a:solidFill>
                  <a:srgbClr val="FF0000"/>
                </a:solidFill>
                <a:cs typeface="B Titr" panose="00000700000000000000" pitchFamily="2" charset="-78"/>
              </a:rPr>
              <a:t>جوانه </a:t>
            </a:r>
            <a:r>
              <a:rPr lang="fa-IR" sz="2200" dirty="0" smtClean="0">
                <a:solidFill>
                  <a:srgbClr val="FF0000"/>
                </a:solidFill>
                <a:cs typeface="B Titr" panose="00000700000000000000" pitchFamily="2" charset="-78"/>
              </a:rPr>
              <a:t>زنی: </a:t>
            </a:r>
            <a:r>
              <a:rPr lang="fa-IR" sz="2200" dirty="0">
                <a:solidFill>
                  <a:prstClr val="black"/>
                </a:solidFill>
                <a:cs typeface="B Titr" panose="00000700000000000000" pitchFamily="2" charset="-78"/>
              </a:rPr>
              <a:t>عبارتست از خروج ریشه‌چه از بذر که با پاره شدن پوسته بذر آغاز می شود. جوانه زنی یکی از مراحل رویشی بذر است. </a:t>
            </a:r>
          </a:p>
        </p:txBody>
      </p:sp>
      <p:pic>
        <p:nvPicPr>
          <p:cNvPr id="5" name="Picture 4"/>
          <p:cNvPicPr>
            <a:picLocks noChangeAspect="1"/>
          </p:cNvPicPr>
          <p:nvPr/>
        </p:nvPicPr>
        <p:blipFill>
          <a:blip r:embed="rId2"/>
          <a:stretch>
            <a:fillRect/>
          </a:stretch>
        </p:blipFill>
        <p:spPr>
          <a:xfrm>
            <a:off x="7601632" y="3701961"/>
            <a:ext cx="3743348" cy="2994678"/>
          </a:xfrm>
          <a:prstGeom prst="rect">
            <a:avLst/>
          </a:prstGeom>
        </p:spPr>
      </p:pic>
      <p:pic>
        <p:nvPicPr>
          <p:cNvPr id="6" name="Picture 5"/>
          <p:cNvPicPr>
            <a:picLocks noChangeAspect="1"/>
          </p:cNvPicPr>
          <p:nvPr/>
        </p:nvPicPr>
        <p:blipFill>
          <a:blip r:embed="rId3"/>
          <a:stretch>
            <a:fillRect/>
          </a:stretch>
        </p:blipFill>
        <p:spPr>
          <a:xfrm>
            <a:off x="3743325" y="2256237"/>
            <a:ext cx="1650310" cy="2325437"/>
          </a:xfrm>
          <a:prstGeom prst="rect">
            <a:avLst/>
          </a:prstGeom>
        </p:spPr>
      </p:pic>
      <p:sp>
        <p:nvSpPr>
          <p:cNvPr id="7" name="Date Placeholder 6"/>
          <p:cNvSpPr>
            <a:spLocks noGrp="1"/>
          </p:cNvSpPr>
          <p:nvPr>
            <p:ph type="dt" sz="half" idx="10"/>
          </p:nvPr>
        </p:nvSpPr>
        <p:spPr/>
        <p:txBody>
          <a:bodyPr/>
          <a:lstStyle/>
          <a:p>
            <a:fld id="{583EF2B2-D911-42C4-9F92-4E330839DF50}" type="datetime10">
              <a:rPr lang="fa-IR" smtClean="0"/>
              <a:t>شنبه، آوريل 18، 2020</a:t>
            </a:fld>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8</a:t>
            </a:fld>
            <a:endParaRPr lang="en-US" dirty="0"/>
          </a:p>
        </p:txBody>
      </p:sp>
      <p:sp>
        <p:nvSpPr>
          <p:cNvPr id="9" name="Footer Placeholder 8"/>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182086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2">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2000"/>
                                        <p:tgtEl>
                                          <p:spTgt spid="2">
                                            <p:txEl>
                                              <p:pRg st="1" end="1"/>
                                            </p:txEl>
                                          </p:spTgt>
                                        </p:tgtEl>
                                      </p:cBhvr>
                                    </p:animEffect>
                                    <p:anim calcmode="lin" valueType="num">
                                      <p:cBhvr>
                                        <p:cTn id="14" dur="2000" fill="hold"/>
                                        <p:tgtEl>
                                          <p:spTgt spid="2">
                                            <p:txEl>
                                              <p:pRg st="1" end="1"/>
                                            </p:txEl>
                                          </p:spTgt>
                                        </p:tgtEl>
                                        <p:attrNameLst>
                                          <p:attrName>style.rotation</p:attrName>
                                        </p:attrNameLst>
                                      </p:cBhvr>
                                      <p:tavLst>
                                        <p:tav tm="0">
                                          <p:val>
                                            <p:fltVal val="720"/>
                                          </p:val>
                                        </p:tav>
                                        <p:tav tm="100000">
                                          <p:val>
                                            <p:fltVal val="0"/>
                                          </p:val>
                                        </p:tav>
                                      </p:tavLst>
                                    </p:anim>
                                    <p:anim calcmode="lin" valueType="num">
                                      <p:cBhvr>
                                        <p:cTn id="15" dur="2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6" dur="2000" fill="hold"/>
                                        <p:tgtEl>
                                          <p:spTgt spid="2">
                                            <p:txEl>
                                              <p:pRg st="1" end="1"/>
                                            </p:txEl>
                                          </p:spTgt>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2000"/>
                                        <p:tgtEl>
                                          <p:spTgt spid="2">
                                            <p:txEl>
                                              <p:pRg st="2" end="2"/>
                                            </p:txEl>
                                          </p:spTgt>
                                        </p:tgtEl>
                                      </p:cBhvr>
                                    </p:animEffect>
                                    <p:anim calcmode="lin" valueType="num">
                                      <p:cBhvr>
                                        <p:cTn id="20" dur="2000" fill="hold"/>
                                        <p:tgtEl>
                                          <p:spTgt spid="2">
                                            <p:txEl>
                                              <p:pRg st="2" end="2"/>
                                            </p:txEl>
                                          </p:spTgt>
                                        </p:tgtEl>
                                        <p:attrNameLst>
                                          <p:attrName>style.rotation</p:attrName>
                                        </p:attrNameLst>
                                      </p:cBhvr>
                                      <p:tavLst>
                                        <p:tav tm="0">
                                          <p:val>
                                            <p:fltVal val="720"/>
                                          </p:val>
                                        </p:tav>
                                        <p:tav tm="100000">
                                          <p:val>
                                            <p:fltVal val="0"/>
                                          </p:val>
                                        </p:tav>
                                      </p:tavLst>
                                    </p:anim>
                                    <p:anim calcmode="lin" valueType="num">
                                      <p:cBhvr>
                                        <p:cTn id="21" dur="2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2" dur="2000" fill="hold"/>
                                        <p:tgtEl>
                                          <p:spTgt spid="2">
                                            <p:txEl>
                                              <p:pRg st="2" end="2"/>
                                            </p:txEl>
                                          </p:spTgt>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0"/>
                                        <p:tgtEl>
                                          <p:spTgt spid="2">
                                            <p:txEl>
                                              <p:pRg st="3" end="3"/>
                                            </p:txEl>
                                          </p:spTgt>
                                        </p:tgtEl>
                                      </p:cBhvr>
                                    </p:animEffect>
                                    <p:anim calcmode="lin" valueType="num">
                                      <p:cBhvr>
                                        <p:cTn id="26" dur="2000" fill="hold"/>
                                        <p:tgtEl>
                                          <p:spTgt spid="2">
                                            <p:txEl>
                                              <p:pRg st="3" end="3"/>
                                            </p:txEl>
                                          </p:spTgt>
                                        </p:tgtEl>
                                        <p:attrNameLst>
                                          <p:attrName>style.rotation</p:attrName>
                                        </p:attrNameLst>
                                      </p:cBhvr>
                                      <p:tavLst>
                                        <p:tav tm="0">
                                          <p:val>
                                            <p:fltVal val="720"/>
                                          </p:val>
                                        </p:tav>
                                        <p:tav tm="100000">
                                          <p:val>
                                            <p:fltVal val="0"/>
                                          </p:val>
                                        </p:tav>
                                      </p:tavLst>
                                    </p:anim>
                                    <p:anim calcmode="lin" valueType="num">
                                      <p:cBhvr>
                                        <p:cTn id="27" dur="2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8" dur="2000" fill="hold"/>
                                        <p:tgtEl>
                                          <p:spTgt spid="2">
                                            <p:txEl>
                                              <p:pRg st="3" end="3"/>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2000"/>
                                        <p:tgtEl>
                                          <p:spTgt spid="2">
                                            <p:txEl>
                                              <p:pRg st="4" end="4"/>
                                            </p:txEl>
                                          </p:spTgt>
                                        </p:tgtEl>
                                      </p:cBhvr>
                                    </p:animEffect>
                                    <p:anim calcmode="lin" valueType="num">
                                      <p:cBhvr>
                                        <p:cTn id="32" dur="2000" fill="hold"/>
                                        <p:tgtEl>
                                          <p:spTgt spid="2">
                                            <p:txEl>
                                              <p:pRg st="4" end="4"/>
                                            </p:txEl>
                                          </p:spTgt>
                                        </p:tgtEl>
                                        <p:attrNameLst>
                                          <p:attrName>style.rotation</p:attrName>
                                        </p:attrNameLst>
                                      </p:cBhvr>
                                      <p:tavLst>
                                        <p:tav tm="0">
                                          <p:val>
                                            <p:fltVal val="720"/>
                                          </p:val>
                                        </p:tav>
                                        <p:tav tm="100000">
                                          <p:val>
                                            <p:fltVal val="0"/>
                                          </p:val>
                                        </p:tav>
                                      </p:tavLst>
                                    </p:anim>
                                    <p:anim calcmode="lin" valueType="num">
                                      <p:cBhvr>
                                        <p:cTn id="33" dur="2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4" dur="2000" fill="hold"/>
                                        <p:tgtEl>
                                          <p:spTgt spid="2">
                                            <p:txEl>
                                              <p:pRg st="4" end="4"/>
                                            </p:txEl>
                                          </p:spTgt>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2000"/>
                                        <p:tgtEl>
                                          <p:spTgt spid="2">
                                            <p:txEl>
                                              <p:pRg st="5" end="5"/>
                                            </p:txEl>
                                          </p:spTgt>
                                        </p:tgtEl>
                                      </p:cBhvr>
                                    </p:animEffect>
                                    <p:anim calcmode="lin" valueType="num">
                                      <p:cBhvr>
                                        <p:cTn id="38" dur="2000" fill="hold"/>
                                        <p:tgtEl>
                                          <p:spTgt spid="2">
                                            <p:txEl>
                                              <p:pRg st="5" end="5"/>
                                            </p:txEl>
                                          </p:spTgt>
                                        </p:tgtEl>
                                        <p:attrNameLst>
                                          <p:attrName>style.rotation</p:attrName>
                                        </p:attrNameLst>
                                      </p:cBhvr>
                                      <p:tavLst>
                                        <p:tav tm="0">
                                          <p:val>
                                            <p:fltVal val="720"/>
                                          </p:val>
                                        </p:tav>
                                        <p:tav tm="100000">
                                          <p:val>
                                            <p:fltVal val="0"/>
                                          </p:val>
                                        </p:tav>
                                      </p:tavLst>
                                    </p:anim>
                                    <p:anim calcmode="lin" valueType="num">
                                      <p:cBhvr>
                                        <p:cTn id="39" dur="2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40" dur="2000" fill="hold"/>
                                        <p:tgtEl>
                                          <p:spTgt spid="2">
                                            <p:txEl>
                                              <p:pRg st="5" end="5"/>
                                            </p:txEl>
                                          </p:spTgt>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2000"/>
                                        <p:tgtEl>
                                          <p:spTgt spid="2">
                                            <p:txEl>
                                              <p:pRg st="6" end="6"/>
                                            </p:txEl>
                                          </p:spTgt>
                                        </p:tgtEl>
                                      </p:cBhvr>
                                    </p:animEffect>
                                    <p:anim calcmode="lin" valueType="num">
                                      <p:cBhvr>
                                        <p:cTn id="44" dur="2000" fill="hold"/>
                                        <p:tgtEl>
                                          <p:spTgt spid="2">
                                            <p:txEl>
                                              <p:pRg st="6" end="6"/>
                                            </p:txEl>
                                          </p:spTgt>
                                        </p:tgtEl>
                                        <p:attrNameLst>
                                          <p:attrName>style.rotation</p:attrName>
                                        </p:attrNameLst>
                                      </p:cBhvr>
                                      <p:tavLst>
                                        <p:tav tm="0">
                                          <p:val>
                                            <p:fltVal val="720"/>
                                          </p:val>
                                        </p:tav>
                                        <p:tav tm="100000">
                                          <p:val>
                                            <p:fltVal val="0"/>
                                          </p:val>
                                        </p:tav>
                                      </p:tavLst>
                                    </p:anim>
                                    <p:anim calcmode="lin" valueType="num">
                                      <p:cBhvr>
                                        <p:cTn id="45" dur="2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46" dur="2000" fill="hold"/>
                                        <p:tgtEl>
                                          <p:spTgt spid="2">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000" fill="hold"/>
                                        <p:tgtEl>
                                          <p:spTgt spid="4"/>
                                        </p:tgtEl>
                                        <p:attrNameLst>
                                          <p:attrName>ppt_w</p:attrName>
                                        </p:attrNameLst>
                                      </p:cBhvr>
                                      <p:tavLst>
                                        <p:tav tm="0">
                                          <p:val>
                                            <p:fltVal val="0"/>
                                          </p:val>
                                        </p:tav>
                                        <p:tav tm="100000">
                                          <p:val>
                                            <p:strVal val="#ppt_w"/>
                                          </p:val>
                                        </p:tav>
                                      </p:tavLst>
                                    </p:anim>
                                    <p:anim calcmode="lin" valueType="num">
                                      <p:cBhvr>
                                        <p:cTn id="52" dur="1000" fill="hold"/>
                                        <p:tgtEl>
                                          <p:spTgt spid="4"/>
                                        </p:tgtEl>
                                        <p:attrNameLst>
                                          <p:attrName>ppt_h</p:attrName>
                                        </p:attrNameLst>
                                      </p:cBhvr>
                                      <p:tavLst>
                                        <p:tav tm="0">
                                          <p:val>
                                            <p:fltVal val="0"/>
                                          </p:val>
                                        </p:tav>
                                        <p:tav tm="100000">
                                          <p:val>
                                            <p:strVal val="#ppt_h"/>
                                          </p:val>
                                        </p:tav>
                                      </p:tavLst>
                                    </p:anim>
                                    <p:anim calcmode="lin" valueType="num">
                                      <p:cBhvr>
                                        <p:cTn id="5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anim calcmode="lin" valueType="num">
                                      <p:cBhvr>
                                        <p:cTn id="5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46985" y="0"/>
            <a:ext cx="7778839" cy="1507067"/>
          </a:xfrm>
        </p:spPr>
        <p:txBody>
          <a:bodyPr>
            <a:normAutofit/>
          </a:bodyPr>
          <a:lstStyle/>
          <a:p>
            <a:pPr algn="ctr"/>
            <a:r>
              <a:rPr lang="fa-IR" sz="4400" cap="none" dirty="0" smtClean="0">
                <a:ln w="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50" endPos="85000" dist="60007" dir="5400000" sy="-100000" algn="bl" rotWithShape="0"/>
                </a:effectLst>
                <a:cs typeface="B Titr" panose="00000700000000000000" pitchFamily="2" charset="-78"/>
              </a:rPr>
              <a:t>تفاوت سلول های گیاهی با جانوری</a:t>
            </a:r>
            <a:endParaRPr lang="fa-IR" sz="4400" cap="none" dirty="0">
              <a:ln w="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50" endPos="85000" dist="60007" dir="5400000" sy="-100000" algn="bl" rotWithShape="0"/>
              </a:effectLst>
              <a:cs typeface="B Titr" panose="00000700000000000000" pitchFamily="2" charset="-78"/>
            </a:endParaRPr>
          </a:p>
        </p:txBody>
      </p:sp>
      <p:sp>
        <p:nvSpPr>
          <p:cNvPr id="8" name="TextBox 7"/>
          <p:cNvSpPr txBox="1"/>
          <p:nvPr/>
        </p:nvSpPr>
        <p:spPr>
          <a:xfrm>
            <a:off x="3023360" y="2292678"/>
            <a:ext cx="6626087" cy="4785926"/>
          </a:xfrm>
          <a:prstGeom prst="rect">
            <a:avLst/>
          </a:prstGeom>
          <a:noFill/>
        </p:spPr>
        <p:txBody>
          <a:bodyPr wrap="square" rtlCol="1">
            <a:spAutoFit/>
          </a:bodyPr>
          <a:lstStyle/>
          <a:p>
            <a:pPr algn="r">
              <a:spcBef>
                <a:spcPts val="600"/>
              </a:spcBef>
              <a:spcAft>
                <a:spcPts val="600"/>
              </a:spcAft>
            </a:pPr>
            <a:r>
              <a:rPr lang="fa-IR" sz="2200" dirty="0" smtClean="0">
                <a:cs typeface="B Titr" panose="00000700000000000000" pitchFamily="2" charset="-78"/>
              </a:rPr>
              <a:t>1. سلول </a:t>
            </a:r>
            <a:r>
              <a:rPr lang="fa-IR" sz="2200" dirty="0">
                <a:cs typeface="B Titr" panose="00000700000000000000" pitchFamily="2" charset="-78"/>
              </a:rPr>
              <a:t>های گیاهی علاوه بر پوسته </a:t>
            </a:r>
            <a:r>
              <a:rPr lang="fa-IR" sz="2200" dirty="0" smtClean="0">
                <a:cs typeface="B Titr" panose="00000700000000000000" pitchFamily="2" charset="-78"/>
              </a:rPr>
              <a:t>حاوی دیواره ی اسکلتی می باشند که جنس آن از سلولز است و به سلول گیاهی شکل مشخصی داده است.</a:t>
            </a:r>
          </a:p>
          <a:p>
            <a:pPr algn="r">
              <a:spcBef>
                <a:spcPts val="600"/>
              </a:spcBef>
              <a:spcAft>
                <a:spcPts val="600"/>
              </a:spcAft>
            </a:pPr>
            <a:r>
              <a:rPr lang="fa-IR" sz="2200" dirty="0" smtClean="0">
                <a:solidFill>
                  <a:srgbClr val="FF0000"/>
                </a:solidFill>
                <a:cs typeface="B Titr" panose="00000700000000000000" pitchFamily="2" charset="-78"/>
              </a:rPr>
              <a:t>2. سلول های گیاهی حاوی کیسه ی ذخیره ی آب و املاح معدنی مرکزی هستند. (واکوئل مرکزی و بزرگ)</a:t>
            </a:r>
          </a:p>
          <a:p>
            <a:pPr algn="r">
              <a:spcBef>
                <a:spcPts val="600"/>
              </a:spcBef>
              <a:spcAft>
                <a:spcPts val="600"/>
              </a:spcAft>
            </a:pPr>
            <a:r>
              <a:rPr lang="fa-IR" sz="2200" dirty="0" smtClean="0">
                <a:cs typeface="B Titr" panose="00000700000000000000" pitchFamily="2" charset="-78"/>
              </a:rPr>
              <a:t>3. در سلول گیاهی چون واکوئل بیشتر حجم سلول را گرفته، هسته به یک گوشه رانده شده است.</a:t>
            </a:r>
          </a:p>
          <a:p>
            <a:pPr algn="r">
              <a:spcBef>
                <a:spcPts val="600"/>
              </a:spcBef>
              <a:spcAft>
                <a:spcPts val="600"/>
              </a:spcAft>
            </a:pPr>
            <a:r>
              <a:rPr lang="fa-IR" sz="2200" dirty="0" smtClean="0">
                <a:solidFill>
                  <a:srgbClr val="00B0F0"/>
                </a:solidFill>
                <a:cs typeface="B Titr" panose="00000700000000000000" pitchFamily="2" charset="-78"/>
              </a:rPr>
              <a:t>4. سلول گیاهی حاوی بخشی به نام سبزینه(کلروفیل) است که می تواند درون کلروپلاست باعث غذاسازی گیاه شود.</a:t>
            </a:r>
          </a:p>
          <a:p>
            <a:pPr algn="r">
              <a:spcBef>
                <a:spcPts val="600"/>
              </a:spcBef>
              <a:spcAft>
                <a:spcPts val="600"/>
              </a:spcAft>
            </a:pPr>
            <a:r>
              <a:rPr lang="fa-IR" sz="2200" dirty="0" smtClean="0">
                <a:cs typeface="B Titr" panose="00000700000000000000" pitchFamily="2" charset="-78"/>
              </a:rPr>
              <a:t>5. سلول گیاهی شکل هندسی و چند وجهی دارند و معمولا درشت تر از سلول های جانوری  هستند.</a:t>
            </a:r>
            <a:endParaRPr lang="fa-IR" sz="2200" dirty="0">
              <a:cs typeface="B Titr" panose="00000700000000000000" pitchFamily="2" charset="-78"/>
            </a:endParaRPr>
          </a:p>
          <a:p>
            <a:endParaRPr lang="fa-IR" dirty="0">
              <a:cs typeface="B Titr" panose="00000700000000000000" pitchFamily="2" charset="-78"/>
            </a:endParaRPr>
          </a:p>
        </p:txBody>
      </p:sp>
      <p:sp>
        <p:nvSpPr>
          <p:cNvPr id="3" name="Explosion 2 2"/>
          <p:cNvSpPr/>
          <p:nvPr/>
        </p:nvSpPr>
        <p:spPr>
          <a:xfrm>
            <a:off x="64960" y="198783"/>
            <a:ext cx="3089057" cy="2372139"/>
          </a:xfrm>
          <a:prstGeom prst="irregularSeal2">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fa-IR" sz="2800" dirty="0" smtClean="0">
                <a:cs typeface="B Titr" panose="00000700000000000000" pitchFamily="2" charset="-78"/>
              </a:rPr>
              <a:t>درسنامه تکمیلی1</a:t>
            </a:r>
            <a:endParaRPr lang="fa-IR" sz="2800" dirty="0">
              <a:cs typeface="B Titr" panose="00000700000000000000" pitchFamily="2" charset="-78"/>
            </a:endParaRPr>
          </a:p>
        </p:txBody>
      </p:sp>
      <p:sp>
        <p:nvSpPr>
          <p:cNvPr id="4" name="Date Placeholder 3"/>
          <p:cNvSpPr>
            <a:spLocks noGrp="1"/>
          </p:cNvSpPr>
          <p:nvPr>
            <p:ph type="dt" sz="half" idx="10"/>
          </p:nvPr>
        </p:nvSpPr>
        <p:spPr/>
        <p:txBody>
          <a:bodyPr/>
          <a:lstStyle/>
          <a:p>
            <a:fld id="{4A2F5A26-8C38-4029-ADD4-9E66840246A0}" type="datetime10">
              <a:rPr lang="fa-IR" smtClean="0"/>
              <a:t>شنبه، آوريل 18، 2020</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Tree>
    <p:extLst>
      <p:ext uri="{BB962C8B-B14F-4D97-AF65-F5344CB8AC3E}">
        <p14:creationId xmlns:p14="http://schemas.microsoft.com/office/powerpoint/2010/main" val="412707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4931</TotalTime>
  <Words>3226</Words>
  <Application>Microsoft Office PowerPoint</Application>
  <PresentationFormat>Widescreen</PresentationFormat>
  <Paragraphs>441</Paragraphs>
  <Slides>54</Slides>
  <Notes>1</Notes>
  <HiddenSlides>30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2  Kamran</vt:lpstr>
      <vt:lpstr>Arial</vt:lpstr>
      <vt:lpstr>B Nazanin</vt:lpstr>
      <vt:lpstr>B Titr</vt:lpstr>
      <vt:lpstr>B Zar</vt:lpstr>
      <vt:lpstr>Calibri</vt:lpstr>
      <vt:lpstr>Century Gothic</vt:lpstr>
      <vt:lpstr>Times New Roman</vt:lpstr>
      <vt:lpstr>Wingdings</vt:lpstr>
      <vt:lpstr>Wingdings 3</vt:lpstr>
      <vt:lpstr>Ion Boardroom</vt:lpstr>
      <vt:lpstr>علوم پنجم دبستان  درس دوازدهم: از ریشه تا برگ</vt:lpstr>
      <vt:lpstr>PowerPoint Presentation</vt:lpstr>
      <vt:lpstr>PowerPoint Presentation</vt:lpstr>
      <vt:lpstr>ساختمان بدن گیاهان</vt:lpstr>
      <vt:lpstr>PowerPoint Presentation</vt:lpstr>
      <vt:lpstr>PowerPoint Presentation</vt:lpstr>
      <vt:lpstr>PowerPoint Presentation</vt:lpstr>
      <vt:lpstr>PowerPoint Presentation</vt:lpstr>
      <vt:lpstr>تفاوت سلول های گیاهی با جانوری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ساختمان برگ</vt:lpstr>
      <vt:lpstr>PowerPoint Presentation</vt:lpstr>
      <vt:lpstr>PowerPoint Presentation</vt:lpstr>
      <vt:lpstr>PowerPoint Presentation</vt:lpstr>
      <vt:lpstr>PowerPoint Presentation</vt:lpstr>
      <vt:lpstr>PowerPoint Presentation</vt:lpstr>
      <vt:lpstr>PowerPoint Presentation</vt:lpstr>
      <vt:lpstr>سفر ریشه تا برگ</vt:lpstr>
      <vt:lpstr>PowerPoint Presentation</vt:lpstr>
      <vt:lpstr>گل </vt:lpstr>
      <vt:lpstr>PowerPoint Presentation</vt:lpstr>
      <vt:lpstr>PowerPoint Presentation</vt:lpstr>
      <vt:lpstr>PowerPoint Presentation</vt:lpstr>
      <vt:lpstr>PowerPoint Presentation</vt:lpstr>
      <vt:lpstr>PowerPoint Presentation</vt:lpstr>
      <vt:lpstr>میوه و دانه</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1 کلیات آموزش علوم</dc:title>
  <dc:creator>مهدی گرایلی</dc:creator>
  <cp:lastModifiedBy>Administrator</cp:lastModifiedBy>
  <cp:revision>375</cp:revision>
  <dcterms:created xsi:type="dcterms:W3CDTF">2019-09-02T03:42:29Z</dcterms:created>
  <dcterms:modified xsi:type="dcterms:W3CDTF">2020-04-18T17:51:11Z</dcterms:modified>
</cp:coreProperties>
</file>