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D0D1-AC6C-4FE9-BC71-CDEC7E1D4EF4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6B45-CB0D-41CC-BF9A-5AA50CE5D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8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D0D1-AC6C-4FE9-BC71-CDEC7E1D4EF4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6B45-CB0D-41CC-BF9A-5AA50CE5D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817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D0D1-AC6C-4FE9-BC71-CDEC7E1D4EF4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6B45-CB0D-41CC-BF9A-5AA50CE5D1E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65747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D0D1-AC6C-4FE9-BC71-CDEC7E1D4EF4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6B45-CB0D-41CC-BF9A-5AA50CE5D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2641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D0D1-AC6C-4FE9-BC71-CDEC7E1D4EF4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6B45-CB0D-41CC-BF9A-5AA50CE5D1E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19582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D0D1-AC6C-4FE9-BC71-CDEC7E1D4EF4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6B45-CB0D-41CC-BF9A-5AA50CE5D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079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D0D1-AC6C-4FE9-BC71-CDEC7E1D4EF4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6B45-CB0D-41CC-BF9A-5AA50CE5D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315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D0D1-AC6C-4FE9-BC71-CDEC7E1D4EF4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6B45-CB0D-41CC-BF9A-5AA50CE5D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938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D0D1-AC6C-4FE9-BC71-CDEC7E1D4EF4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6B45-CB0D-41CC-BF9A-5AA50CE5D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056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D0D1-AC6C-4FE9-BC71-CDEC7E1D4EF4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6B45-CB0D-41CC-BF9A-5AA50CE5D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915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D0D1-AC6C-4FE9-BC71-CDEC7E1D4EF4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6B45-CB0D-41CC-BF9A-5AA50CE5D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237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D0D1-AC6C-4FE9-BC71-CDEC7E1D4EF4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6B45-CB0D-41CC-BF9A-5AA50CE5D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88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D0D1-AC6C-4FE9-BC71-CDEC7E1D4EF4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6B45-CB0D-41CC-BF9A-5AA50CE5D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157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D0D1-AC6C-4FE9-BC71-CDEC7E1D4EF4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6B45-CB0D-41CC-BF9A-5AA50CE5D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572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D0D1-AC6C-4FE9-BC71-CDEC7E1D4EF4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6B45-CB0D-41CC-BF9A-5AA50CE5D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507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4D0D1-AC6C-4FE9-BC71-CDEC7E1D4EF4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6B45-CB0D-41CC-BF9A-5AA50CE5D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770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4D0D1-AC6C-4FE9-BC71-CDEC7E1D4EF4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E4D6B45-CB0D-41CC-BF9A-5AA50CE5D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631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1577220"/>
            <a:ext cx="7766936" cy="1646302"/>
          </a:xfrm>
        </p:spPr>
        <p:txBody>
          <a:bodyPr/>
          <a:lstStyle/>
          <a:p>
            <a:pPr algn="ctr"/>
            <a:r>
              <a:rPr lang="fa-IR" dirty="0" smtClean="0">
                <a:cs typeface="B Jadid" panose="00000700000000000000" pitchFamily="2" charset="-78"/>
              </a:rPr>
              <a:t>نظریه های یادگیری	</a:t>
            </a:r>
            <a:endParaRPr lang="en-US" dirty="0">
              <a:cs typeface="B Jadid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 rtl="1"/>
            <a:r>
              <a:rPr lang="fa-IR" dirty="0" smtClean="0">
                <a:cs typeface="B Jadid" panose="00000700000000000000" pitchFamily="2" charset="-78"/>
              </a:rPr>
              <a:t>مدرس :علیرضا آل محمد</a:t>
            </a:r>
          </a:p>
          <a:p>
            <a:pPr algn="ctr" rtl="1"/>
            <a:r>
              <a:rPr lang="fa-IR" dirty="0" smtClean="0">
                <a:cs typeface="B Jadid" panose="00000700000000000000" pitchFamily="2" charset="-78"/>
              </a:rPr>
              <a:t>دانشگاه فرهنگیان سبزوار</a:t>
            </a:r>
          </a:p>
          <a:p>
            <a:pPr algn="ctr" rtl="1"/>
            <a:r>
              <a:rPr lang="fa-IR" dirty="0" smtClean="0">
                <a:cs typeface="B Jadid" panose="00000700000000000000" pitchFamily="2" charset="-78"/>
              </a:rPr>
              <a:t>سال تحصیلی 99-98</a:t>
            </a:r>
            <a:endParaRPr lang="en-US" dirty="0">
              <a:cs typeface="B Jadid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4471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Nazanin" panose="00000400000000000000" pitchFamily="2" charset="-78"/>
              </a:rPr>
              <a:t>دانش شناسی و نظریه های یادگیری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800" dirty="0" smtClean="0">
                <a:cs typeface="B Nazanin" panose="00000400000000000000" pitchFamily="2" charset="-78"/>
              </a:rPr>
              <a:t>دانش چیست؟</a:t>
            </a:r>
          </a:p>
          <a:p>
            <a:pPr algn="r" rtl="1"/>
            <a:r>
              <a:rPr lang="fa-IR" sz="2800" dirty="0" smtClean="0">
                <a:cs typeface="B Nazanin" panose="00000400000000000000" pitchFamily="2" charset="-78"/>
              </a:rPr>
              <a:t>خرد گرایی چیست؟</a:t>
            </a:r>
          </a:p>
          <a:p>
            <a:pPr algn="r" rtl="1"/>
            <a:r>
              <a:rPr lang="fa-IR" sz="2800" dirty="0" smtClean="0">
                <a:cs typeface="B Nazanin" panose="00000400000000000000" pitchFamily="2" charset="-78"/>
              </a:rPr>
              <a:t>فطرت گرایی چیست؟</a:t>
            </a:r>
          </a:p>
          <a:p>
            <a:pPr algn="r" rtl="1"/>
            <a:r>
              <a:rPr lang="fa-IR" sz="2800" dirty="0" smtClean="0">
                <a:cs typeface="B Nazanin" panose="00000400000000000000" pitchFamily="2" charset="-78"/>
              </a:rPr>
              <a:t>تجربه گرایی چیست؟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2030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Nazanin" panose="00000400000000000000" pitchFamily="2" charset="-78"/>
              </a:rPr>
              <a:t>نظریه افلاطون درباره دانش چیست.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800" dirty="0" smtClean="0">
                <a:cs typeface="B Nazanin" panose="00000400000000000000" pitchFamily="2" charset="-78"/>
              </a:rPr>
              <a:t>آیا افلاطون فطرت گرا بود یا تجربه گرا؟</a:t>
            </a:r>
          </a:p>
          <a:p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9512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Nazanin" panose="00000400000000000000" pitchFamily="2" charset="-78"/>
              </a:rPr>
              <a:t>نظریه ازسطو درباره دانش چیست؟</a:t>
            </a:r>
            <a:br>
              <a:rPr lang="fa-IR" dirty="0" smtClean="0">
                <a:cs typeface="B Nazanin" panose="00000400000000000000" pitchFamily="2" charset="-78"/>
              </a:rPr>
            </a:b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400" dirty="0" smtClean="0">
                <a:cs typeface="B Nazanin" panose="00000400000000000000" pitchFamily="2" charset="-78"/>
              </a:rPr>
              <a:t>قوانین تداعی ارسطورا نام ببرید؟</a:t>
            </a:r>
          </a:p>
          <a:p>
            <a:r>
              <a:rPr lang="fa-IR" sz="2400" dirty="0" smtClean="0">
                <a:cs typeface="B Nazanin" panose="00000400000000000000" pitchFamily="2" charset="-78"/>
              </a:rPr>
              <a:t> </a:t>
            </a:r>
            <a:endParaRPr lang="en-US" sz="24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1875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Nazanin" panose="00000400000000000000" pitchFamily="2" charset="-78"/>
              </a:rPr>
              <a:t>آغاز نظریه های روانشناسی نوین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800" dirty="0" smtClean="0">
                <a:cs typeface="B Nazanin" panose="00000400000000000000" pitchFamily="2" charset="-78"/>
              </a:rPr>
              <a:t>رنه دکارت</a:t>
            </a:r>
          </a:p>
          <a:p>
            <a:pPr algn="r" rtl="1"/>
            <a:r>
              <a:rPr lang="fa-IR" sz="2800" dirty="0" smtClean="0">
                <a:cs typeface="B Nazanin" panose="00000400000000000000" pitchFamily="2" charset="-78"/>
              </a:rPr>
              <a:t>توماس هابز</a:t>
            </a:r>
          </a:p>
          <a:p>
            <a:pPr algn="r" rtl="1"/>
            <a:r>
              <a:rPr lang="fa-IR" sz="2800" dirty="0" smtClean="0">
                <a:cs typeface="B Nazanin" panose="00000400000000000000" pitchFamily="2" charset="-78"/>
              </a:rPr>
              <a:t>جان لاک</a:t>
            </a:r>
          </a:p>
          <a:p>
            <a:pPr algn="r" rtl="1"/>
            <a:r>
              <a:rPr lang="fa-IR" sz="2800" dirty="0" smtClean="0">
                <a:cs typeface="B Nazanin" panose="00000400000000000000" pitchFamily="2" charset="-78"/>
              </a:rPr>
              <a:t>جورج برکلی</a:t>
            </a:r>
          </a:p>
          <a:p>
            <a:pPr algn="r" rtl="1"/>
            <a:r>
              <a:rPr lang="fa-IR" sz="2800" dirty="0" smtClean="0">
                <a:cs typeface="B Nazanin" panose="00000400000000000000" pitchFamily="2" charset="-78"/>
              </a:rPr>
              <a:t>دیوید هیوم</a:t>
            </a:r>
          </a:p>
          <a:p>
            <a:pPr algn="r" rtl="1"/>
            <a:r>
              <a:rPr lang="fa-IR" sz="2800" dirty="0" smtClean="0">
                <a:cs typeface="B Nazanin" panose="00000400000000000000" pitchFamily="2" charset="-78"/>
              </a:rPr>
              <a:t>ایمانوئل کانت</a:t>
            </a:r>
          </a:p>
          <a:p>
            <a:pPr algn="r" rtl="1"/>
            <a:r>
              <a:rPr lang="fa-IR" sz="2800" dirty="0" smtClean="0">
                <a:cs typeface="B Nazanin" panose="00000400000000000000" pitchFamily="2" charset="-78"/>
              </a:rPr>
              <a:t>جان استوارت میل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3528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Nazanin" panose="00000400000000000000" pitchFamily="2" charset="-78"/>
              </a:rPr>
              <a:t>سایر تایرات تاریخی بر نظریه های یادگیری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800" dirty="0" smtClean="0">
                <a:cs typeface="B Nazanin" panose="00000400000000000000" pitchFamily="2" charset="-78"/>
              </a:rPr>
              <a:t>توماس رید</a:t>
            </a:r>
          </a:p>
          <a:p>
            <a:pPr algn="r" rtl="1"/>
            <a:r>
              <a:rPr lang="fa-IR" sz="2800" dirty="0" smtClean="0">
                <a:cs typeface="B Nazanin" panose="00000400000000000000" pitchFamily="2" charset="-78"/>
              </a:rPr>
              <a:t>فرنز جوزف گال</a:t>
            </a:r>
          </a:p>
          <a:p>
            <a:pPr algn="r" rtl="1"/>
            <a:r>
              <a:rPr lang="fa-IR" sz="2800" dirty="0" smtClean="0">
                <a:cs typeface="B Nazanin" panose="00000400000000000000" pitchFamily="2" charset="-78"/>
              </a:rPr>
              <a:t>چارلز داروین</a:t>
            </a:r>
          </a:p>
          <a:p>
            <a:pPr algn="r" rtl="1"/>
            <a:r>
              <a:rPr lang="fa-IR" sz="2800" dirty="0" smtClean="0">
                <a:cs typeface="B Nazanin" panose="00000400000000000000" pitchFamily="2" charset="-78"/>
              </a:rPr>
              <a:t>هرمن ابینگهاوس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5593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B Nazanin" panose="00000400000000000000" pitchFamily="2" charset="-78"/>
              </a:rPr>
              <a:t>نخستین مکتب های روانشناسی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800" dirty="0" smtClean="0">
                <a:cs typeface="B Nazanin" panose="00000400000000000000" pitchFamily="2" charset="-78"/>
              </a:rPr>
              <a:t>اراده گرایی</a:t>
            </a:r>
          </a:p>
          <a:p>
            <a:pPr algn="r" rtl="1"/>
            <a:r>
              <a:rPr lang="fa-IR" sz="2800" dirty="0" smtClean="0">
                <a:cs typeface="B Nazanin" panose="00000400000000000000" pitchFamily="2" charset="-78"/>
              </a:rPr>
              <a:t>ساخت گرایی</a:t>
            </a:r>
          </a:p>
          <a:p>
            <a:pPr algn="r" rtl="1"/>
            <a:r>
              <a:rPr lang="fa-IR" sz="2800" dirty="0" smtClean="0">
                <a:cs typeface="B Nazanin" panose="00000400000000000000" pitchFamily="2" charset="-78"/>
              </a:rPr>
              <a:t>کارکرد گرایی</a:t>
            </a:r>
          </a:p>
          <a:p>
            <a:pPr algn="r" rtl="1"/>
            <a:r>
              <a:rPr lang="fa-IR" sz="2800" dirty="0" smtClean="0">
                <a:cs typeface="B Nazanin" panose="00000400000000000000" pitchFamily="2" charset="-78"/>
              </a:rPr>
              <a:t>رفتار گرایی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2174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a-IR" sz="6600" dirty="0" smtClean="0">
                <a:solidFill>
                  <a:srgbClr val="0070C0"/>
                </a:solidFill>
                <a:cs typeface="B Nazanin" panose="00000400000000000000" pitchFamily="2" charset="-78"/>
              </a:rPr>
              <a:t>از حُسن توجه شما سپاسگزارم</a:t>
            </a:r>
            <a:endParaRPr lang="en-US" sz="6600" dirty="0">
              <a:solidFill>
                <a:srgbClr val="0070C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1879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116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B Jadid</vt:lpstr>
      <vt:lpstr>B Nazanin</vt:lpstr>
      <vt:lpstr>Trebuchet MS</vt:lpstr>
      <vt:lpstr>Wingdings 3</vt:lpstr>
      <vt:lpstr>Facet</vt:lpstr>
      <vt:lpstr>نظریه های یادگیری </vt:lpstr>
      <vt:lpstr>دانش شناسی و نظریه های یادگیری</vt:lpstr>
      <vt:lpstr>نظریه افلاطون درباره دانش چیست.</vt:lpstr>
      <vt:lpstr>نظریه ازسطو درباره دانش چیست؟ </vt:lpstr>
      <vt:lpstr>آغاز نظریه های روانشناسی نوین</vt:lpstr>
      <vt:lpstr>سایر تایرات تاریخی بر نظریه های یادگیری</vt:lpstr>
      <vt:lpstr>نخستین مکتب های روانشناسی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نظریه های یادگیری</dc:title>
  <dc:creator>Windows User</dc:creator>
  <cp:lastModifiedBy>Windows User</cp:lastModifiedBy>
  <cp:revision>3</cp:revision>
  <dcterms:created xsi:type="dcterms:W3CDTF">2020-04-10T08:37:54Z</dcterms:created>
  <dcterms:modified xsi:type="dcterms:W3CDTF">2020-04-10T08:49:28Z</dcterms:modified>
</cp:coreProperties>
</file>