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57" r:id="rId11"/>
    <p:sldId id="258" r:id="rId12"/>
    <p:sldId id="259" r:id="rId13"/>
    <p:sldId id="260" r:id="rId14"/>
    <p:sldId id="261" r:id="rId15"/>
    <p:sldId id="263" r:id="rId16"/>
    <p:sldId id="262" r:id="rId17"/>
    <p:sldId id="268" r:id="rId18"/>
    <p:sldId id="264" r:id="rId19"/>
    <p:sldId id="265" r:id="rId20"/>
    <p:sldId id="269" r:id="rId21"/>
    <p:sldId id="267" r:id="rId22"/>
    <p:sldId id="266" r:id="rId23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6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E762AE-5BD9-4270-880F-EC70FA35C5F4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FA059CAC-B366-41E4-9D3D-200939B5E3F1}">
      <dgm:prSet phldrT="[Text]" custT="1"/>
      <dgm:spPr>
        <a:solidFill>
          <a:srgbClr val="FF3300"/>
        </a:solidFill>
      </dgm:spPr>
      <dgm:t>
        <a:bodyPr/>
        <a:lstStyle/>
        <a:p>
          <a:pPr rtl="1"/>
          <a:r>
            <a:rPr lang="fa-IR" sz="2800" dirty="0" smtClean="0">
              <a:cs typeface="2  Baran" panose="00000400000000000000" pitchFamily="2" charset="-78"/>
            </a:rPr>
            <a:t>انواع امواج زلزله ای</a:t>
          </a:r>
          <a:endParaRPr lang="fa-IR" sz="2800" dirty="0">
            <a:cs typeface="2  Baran" panose="00000400000000000000" pitchFamily="2" charset="-78"/>
          </a:endParaRPr>
        </a:p>
      </dgm:t>
    </dgm:pt>
    <dgm:pt modelId="{9D641D55-C799-4928-A195-0CB1275456FC}" type="parTrans" cxnId="{7DA20AF7-381E-46CA-8E33-78DF8176ABC1}">
      <dgm:prSet/>
      <dgm:spPr/>
      <dgm:t>
        <a:bodyPr/>
        <a:lstStyle/>
        <a:p>
          <a:pPr rtl="1"/>
          <a:endParaRPr lang="fa-IR"/>
        </a:p>
      </dgm:t>
    </dgm:pt>
    <dgm:pt modelId="{4A59EBCA-8513-4211-A7AB-924EB297ECBE}" type="sibTrans" cxnId="{7DA20AF7-381E-46CA-8E33-78DF8176ABC1}">
      <dgm:prSet/>
      <dgm:spPr/>
      <dgm:t>
        <a:bodyPr/>
        <a:lstStyle/>
        <a:p>
          <a:pPr rtl="1"/>
          <a:endParaRPr lang="fa-IR"/>
        </a:p>
      </dgm:t>
    </dgm:pt>
    <dgm:pt modelId="{04827D33-352B-4837-8F59-D88ED1A55312}">
      <dgm:prSet phldrT="[Text]" custT="1"/>
      <dgm:spPr>
        <a:solidFill>
          <a:srgbClr val="FF3300"/>
        </a:solidFill>
      </dgm:spPr>
      <dgm:t>
        <a:bodyPr/>
        <a:lstStyle/>
        <a:p>
          <a:pPr rtl="1"/>
          <a:r>
            <a:rPr lang="fa-IR" sz="2800" dirty="0" smtClean="0">
              <a:cs typeface="2  Baran" panose="00000400000000000000" pitchFamily="2" charset="-78"/>
            </a:rPr>
            <a:t>طولی</a:t>
          </a:r>
          <a:endParaRPr lang="fa-IR" sz="2800" dirty="0">
            <a:cs typeface="2  Baran" panose="00000400000000000000" pitchFamily="2" charset="-78"/>
          </a:endParaRPr>
        </a:p>
      </dgm:t>
    </dgm:pt>
    <dgm:pt modelId="{32F1D8FD-E773-4FE2-9552-C032F28A9210}" type="parTrans" cxnId="{7D53FB24-3F2D-4A93-B552-7C11730D3EFC}">
      <dgm:prSet/>
      <dgm:spPr>
        <a:solidFill>
          <a:srgbClr val="FF3300"/>
        </a:solidFill>
      </dgm:spPr>
      <dgm:t>
        <a:bodyPr/>
        <a:lstStyle/>
        <a:p>
          <a:pPr rtl="1"/>
          <a:endParaRPr lang="fa-IR" sz="1100">
            <a:cs typeface="2  Baran" panose="00000400000000000000" pitchFamily="2" charset="-78"/>
          </a:endParaRPr>
        </a:p>
      </dgm:t>
    </dgm:pt>
    <dgm:pt modelId="{EE0BC3C4-3495-451A-9CBD-F1C871024582}" type="sibTrans" cxnId="{7D53FB24-3F2D-4A93-B552-7C11730D3EFC}">
      <dgm:prSet/>
      <dgm:spPr/>
      <dgm:t>
        <a:bodyPr/>
        <a:lstStyle/>
        <a:p>
          <a:pPr rtl="1"/>
          <a:endParaRPr lang="fa-IR"/>
        </a:p>
      </dgm:t>
    </dgm:pt>
    <dgm:pt modelId="{80BA2C9E-E8CA-408C-83BE-9322DF5D42E6}">
      <dgm:prSet phldrT="[Text]" custT="1"/>
      <dgm:spPr>
        <a:solidFill>
          <a:srgbClr val="FF3300"/>
        </a:solidFill>
      </dgm:spPr>
      <dgm:t>
        <a:bodyPr/>
        <a:lstStyle/>
        <a:p>
          <a:pPr rtl="1"/>
          <a:r>
            <a:rPr lang="fa-IR" sz="2800" dirty="0" smtClean="0">
              <a:cs typeface="2  Baran" panose="00000400000000000000" pitchFamily="2" charset="-78"/>
            </a:rPr>
            <a:t>عرضی</a:t>
          </a:r>
          <a:endParaRPr lang="fa-IR" sz="2800" dirty="0">
            <a:cs typeface="2  Baran" panose="00000400000000000000" pitchFamily="2" charset="-78"/>
          </a:endParaRPr>
        </a:p>
      </dgm:t>
    </dgm:pt>
    <dgm:pt modelId="{99ECC8DC-7465-4252-864F-001DA548F0A3}" type="parTrans" cxnId="{EF35132A-9600-4AF3-9ADD-365CBC100E71}">
      <dgm:prSet/>
      <dgm:spPr>
        <a:solidFill>
          <a:srgbClr val="FF3300"/>
        </a:solidFill>
      </dgm:spPr>
      <dgm:t>
        <a:bodyPr/>
        <a:lstStyle/>
        <a:p>
          <a:pPr rtl="1"/>
          <a:endParaRPr lang="fa-IR" sz="1100">
            <a:cs typeface="2  Baran" panose="00000400000000000000" pitchFamily="2" charset="-78"/>
          </a:endParaRPr>
        </a:p>
      </dgm:t>
    </dgm:pt>
    <dgm:pt modelId="{AC0CD5D5-6290-472F-9358-E4C86A18B519}" type="sibTrans" cxnId="{EF35132A-9600-4AF3-9ADD-365CBC100E71}">
      <dgm:prSet/>
      <dgm:spPr/>
      <dgm:t>
        <a:bodyPr/>
        <a:lstStyle/>
        <a:p>
          <a:pPr rtl="1"/>
          <a:endParaRPr lang="fa-IR"/>
        </a:p>
      </dgm:t>
    </dgm:pt>
    <dgm:pt modelId="{1F0DE606-D596-45A6-BA52-82CC8670CF2C}">
      <dgm:prSet custT="1"/>
      <dgm:spPr>
        <a:solidFill>
          <a:srgbClr val="FF3300"/>
        </a:solidFill>
      </dgm:spPr>
      <dgm:t>
        <a:bodyPr/>
        <a:lstStyle/>
        <a:p>
          <a:pPr rtl="1"/>
          <a:r>
            <a:rPr lang="fa-IR" sz="2800" dirty="0" smtClean="0">
              <a:cs typeface="2  Baran" panose="00000400000000000000" pitchFamily="2" charset="-78"/>
            </a:rPr>
            <a:t>عبور از تمام حالت های مواد</a:t>
          </a:r>
          <a:endParaRPr lang="fa-IR" sz="2800" dirty="0">
            <a:cs typeface="2  Baran" panose="00000400000000000000" pitchFamily="2" charset="-78"/>
          </a:endParaRPr>
        </a:p>
      </dgm:t>
    </dgm:pt>
    <dgm:pt modelId="{FF103AB2-34FE-4E32-BFA5-E516038C24BE}" type="parTrans" cxnId="{2335B8BC-8663-48B6-8FC8-2FE47775A3EB}">
      <dgm:prSet/>
      <dgm:spPr>
        <a:solidFill>
          <a:srgbClr val="FF3300"/>
        </a:solidFill>
      </dgm:spPr>
      <dgm:t>
        <a:bodyPr/>
        <a:lstStyle/>
        <a:p>
          <a:pPr rtl="1"/>
          <a:endParaRPr lang="fa-IR" sz="1100">
            <a:cs typeface="2  Baran" panose="00000400000000000000" pitchFamily="2" charset="-78"/>
          </a:endParaRPr>
        </a:p>
      </dgm:t>
    </dgm:pt>
    <dgm:pt modelId="{1083E0E0-087E-4A2C-83E7-2D126C6062D7}" type="sibTrans" cxnId="{2335B8BC-8663-48B6-8FC8-2FE47775A3EB}">
      <dgm:prSet/>
      <dgm:spPr/>
      <dgm:t>
        <a:bodyPr/>
        <a:lstStyle/>
        <a:p>
          <a:pPr rtl="1"/>
          <a:endParaRPr lang="fa-IR"/>
        </a:p>
      </dgm:t>
    </dgm:pt>
    <dgm:pt modelId="{E52377FF-3F68-42C5-9858-09C699427F32}">
      <dgm:prSet custT="1"/>
      <dgm:spPr>
        <a:solidFill>
          <a:srgbClr val="FF3300"/>
        </a:solidFill>
      </dgm:spPr>
      <dgm:t>
        <a:bodyPr/>
        <a:lstStyle/>
        <a:p>
          <a:pPr rtl="1"/>
          <a:r>
            <a:rPr lang="fa-IR" sz="2800" dirty="0" smtClean="0">
              <a:cs typeface="2  Baran" panose="00000400000000000000" pitchFamily="2" charset="-78"/>
            </a:rPr>
            <a:t>عبورفقط ازجامدات و  حالت خمیری گوشته </a:t>
          </a:r>
          <a:endParaRPr lang="fa-IR" sz="2800" dirty="0">
            <a:cs typeface="2  Baran" panose="00000400000000000000" pitchFamily="2" charset="-78"/>
          </a:endParaRPr>
        </a:p>
      </dgm:t>
    </dgm:pt>
    <dgm:pt modelId="{4B5FAC37-D70D-4B0B-8CC3-00A896B2648A}" type="parTrans" cxnId="{D41BFFF3-82CD-488D-9A88-38F537B58C16}">
      <dgm:prSet/>
      <dgm:spPr>
        <a:solidFill>
          <a:srgbClr val="FF3300"/>
        </a:solidFill>
      </dgm:spPr>
      <dgm:t>
        <a:bodyPr/>
        <a:lstStyle/>
        <a:p>
          <a:pPr rtl="1"/>
          <a:endParaRPr lang="fa-IR" sz="1100">
            <a:cs typeface="2  Baran" panose="00000400000000000000" pitchFamily="2" charset="-78"/>
          </a:endParaRPr>
        </a:p>
      </dgm:t>
    </dgm:pt>
    <dgm:pt modelId="{786709A5-9A0C-4DEE-AD72-1AD13C6195FF}" type="sibTrans" cxnId="{D41BFFF3-82CD-488D-9A88-38F537B58C16}">
      <dgm:prSet/>
      <dgm:spPr/>
      <dgm:t>
        <a:bodyPr/>
        <a:lstStyle/>
        <a:p>
          <a:pPr rtl="1"/>
          <a:endParaRPr lang="fa-IR"/>
        </a:p>
      </dgm:t>
    </dgm:pt>
    <dgm:pt modelId="{F0A620C5-F478-476E-9CD0-FE0236428EE8}" type="pres">
      <dgm:prSet presAssocID="{C9E762AE-5BD9-4270-880F-EC70FA35C5F4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DC40E61B-4993-499D-A3EC-618BB501DCE8}" type="pres">
      <dgm:prSet presAssocID="{FA059CAC-B366-41E4-9D3D-200939B5E3F1}" presName="hierRoot1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fa-IR"/>
        </a:p>
      </dgm:t>
    </dgm:pt>
    <dgm:pt modelId="{B9A68C56-B7BA-40E4-BFF1-B0F2FF1F08B6}" type="pres">
      <dgm:prSet presAssocID="{FA059CAC-B366-41E4-9D3D-200939B5E3F1}" presName="rootComposite1" presStyleCnt="0"/>
      <dgm:spPr/>
      <dgm:t>
        <a:bodyPr/>
        <a:lstStyle/>
        <a:p>
          <a:pPr rtl="1"/>
          <a:endParaRPr lang="fa-IR"/>
        </a:p>
      </dgm:t>
    </dgm:pt>
    <dgm:pt modelId="{E207935C-BC5A-4784-AC32-8F2D07A222B5}" type="pres">
      <dgm:prSet presAssocID="{FA059CAC-B366-41E4-9D3D-200939B5E3F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3659353-8C83-4B32-B0E9-B8DA569A581D}" type="pres">
      <dgm:prSet presAssocID="{FA059CAC-B366-41E4-9D3D-200939B5E3F1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84328706-F484-4D17-8BD7-0A13E414CCEA}" type="pres">
      <dgm:prSet presAssocID="{FA059CAC-B366-41E4-9D3D-200939B5E3F1}" presName="hierChild2" presStyleCnt="0"/>
      <dgm:spPr/>
      <dgm:t>
        <a:bodyPr/>
        <a:lstStyle/>
        <a:p>
          <a:pPr rtl="1"/>
          <a:endParaRPr lang="fa-IR"/>
        </a:p>
      </dgm:t>
    </dgm:pt>
    <dgm:pt modelId="{637462EB-4CBE-4BCB-AD1C-8CBE36679D8C}" type="pres">
      <dgm:prSet presAssocID="{32F1D8FD-E773-4FE2-9552-C032F28A9210}" presName="Name66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CB5AF96C-D543-42F2-B87C-7768B2CC2D80}" type="pres">
      <dgm:prSet presAssocID="{04827D33-352B-4837-8F59-D88ED1A55312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fa-IR"/>
        </a:p>
      </dgm:t>
    </dgm:pt>
    <dgm:pt modelId="{414CD2A8-7637-451E-A75D-3113F526B8F1}" type="pres">
      <dgm:prSet presAssocID="{04827D33-352B-4837-8F59-D88ED1A55312}" presName="rootComposite" presStyleCnt="0"/>
      <dgm:spPr/>
      <dgm:t>
        <a:bodyPr/>
        <a:lstStyle/>
        <a:p>
          <a:pPr rtl="1"/>
          <a:endParaRPr lang="fa-IR"/>
        </a:p>
      </dgm:t>
    </dgm:pt>
    <dgm:pt modelId="{F492868F-9096-4850-9D9A-4228CB247C1D}" type="pres">
      <dgm:prSet presAssocID="{04827D33-352B-4837-8F59-D88ED1A55312}" presName="rootText" presStyleLbl="node2" presStyleIdx="0" presStyleCnt="2" custScaleX="5495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2B56DA2-C620-45E0-86C1-AE3919ECB585}" type="pres">
      <dgm:prSet presAssocID="{04827D33-352B-4837-8F59-D88ED1A55312}" presName="rootConnector" presStyleLbl="node2" presStyleIdx="0" presStyleCnt="2"/>
      <dgm:spPr/>
      <dgm:t>
        <a:bodyPr/>
        <a:lstStyle/>
        <a:p>
          <a:pPr rtl="1"/>
          <a:endParaRPr lang="fa-IR"/>
        </a:p>
      </dgm:t>
    </dgm:pt>
    <dgm:pt modelId="{E5048AB7-B418-42F9-89F3-7E5CC3849FC1}" type="pres">
      <dgm:prSet presAssocID="{04827D33-352B-4837-8F59-D88ED1A55312}" presName="hierChild4" presStyleCnt="0"/>
      <dgm:spPr/>
      <dgm:t>
        <a:bodyPr/>
        <a:lstStyle/>
        <a:p>
          <a:pPr rtl="1"/>
          <a:endParaRPr lang="fa-IR"/>
        </a:p>
      </dgm:t>
    </dgm:pt>
    <dgm:pt modelId="{14A8462C-B30B-40F8-948D-53DC669FAB93}" type="pres">
      <dgm:prSet presAssocID="{FF103AB2-34FE-4E32-BFA5-E516038C24BE}" presName="Name66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FD88C72D-4C59-4214-94D0-7A659D8F2E5D}" type="pres">
      <dgm:prSet presAssocID="{1F0DE606-D596-45A6-BA52-82CC8670CF2C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fa-IR"/>
        </a:p>
      </dgm:t>
    </dgm:pt>
    <dgm:pt modelId="{8CD6DFAF-86D7-410E-A9AA-C98DC28A5F0B}" type="pres">
      <dgm:prSet presAssocID="{1F0DE606-D596-45A6-BA52-82CC8670CF2C}" presName="rootComposite" presStyleCnt="0"/>
      <dgm:spPr/>
      <dgm:t>
        <a:bodyPr/>
        <a:lstStyle/>
        <a:p>
          <a:pPr rtl="1"/>
          <a:endParaRPr lang="fa-IR"/>
        </a:p>
      </dgm:t>
    </dgm:pt>
    <dgm:pt modelId="{96CF443E-8F60-4948-BAC8-9001B38B73E3}" type="pres">
      <dgm:prSet presAssocID="{1F0DE606-D596-45A6-BA52-82CC8670CF2C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BA9E6FC-6D1E-451A-BC1E-B48BE8DBE0B1}" type="pres">
      <dgm:prSet presAssocID="{1F0DE606-D596-45A6-BA52-82CC8670CF2C}" presName="rootConnector" presStyleLbl="node3" presStyleIdx="0" presStyleCnt="2"/>
      <dgm:spPr/>
      <dgm:t>
        <a:bodyPr/>
        <a:lstStyle/>
        <a:p>
          <a:pPr rtl="1"/>
          <a:endParaRPr lang="fa-IR"/>
        </a:p>
      </dgm:t>
    </dgm:pt>
    <dgm:pt modelId="{208D7F94-DB8F-4A60-8B03-D4418BFAE836}" type="pres">
      <dgm:prSet presAssocID="{1F0DE606-D596-45A6-BA52-82CC8670CF2C}" presName="hierChild4" presStyleCnt="0"/>
      <dgm:spPr/>
      <dgm:t>
        <a:bodyPr/>
        <a:lstStyle/>
        <a:p>
          <a:pPr rtl="1"/>
          <a:endParaRPr lang="fa-IR"/>
        </a:p>
      </dgm:t>
    </dgm:pt>
    <dgm:pt modelId="{6555076B-BC80-4D2A-B8A3-7CFF8AAE798F}" type="pres">
      <dgm:prSet presAssocID="{1F0DE606-D596-45A6-BA52-82CC8670CF2C}" presName="hierChild5" presStyleCnt="0"/>
      <dgm:spPr/>
      <dgm:t>
        <a:bodyPr/>
        <a:lstStyle/>
        <a:p>
          <a:pPr rtl="1"/>
          <a:endParaRPr lang="fa-IR"/>
        </a:p>
      </dgm:t>
    </dgm:pt>
    <dgm:pt modelId="{0DED7F13-CCA8-4B0F-AB0C-F0F14F8083B0}" type="pres">
      <dgm:prSet presAssocID="{04827D33-352B-4837-8F59-D88ED1A55312}" presName="hierChild5" presStyleCnt="0"/>
      <dgm:spPr/>
      <dgm:t>
        <a:bodyPr/>
        <a:lstStyle/>
        <a:p>
          <a:pPr rtl="1"/>
          <a:endParaRPr lang="fa-IR"/>
        </a:p>
      </dgm:t>
    </dgm:pt>
    <dgm:pt modelId="{3224E579-C88B-4B34-911E-E71D235255EE}" type="pres">
      <dgm:prSet presAssocID="{99ECC8DC-7465-4252-864F-001DA548F0A3}" presName="Name66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DA014BF7-C80A-4CBB-8C73-BFDB3F3F73CA}" type="pres">
      <dgm:prSet presAssocID="{80BA2C9E-E8CA-408C-83BE-9322DF5D42E6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fa-IR"/>
        </a:p>
      </dgm:t>
    </dgm:pt>
    <dgm:pt modelId="{6FE44666-F43E-4F54-ADA5-E4A86081F35D}" type="pres">
      <dgm:prSet presAssocID="{80BA2C9E-E8CA-408C-83BE-9322DF5D42E6}" presName="rootComposite" presStyleCnt="0"/>
      <dgm:spPr/>
      <dgm:t>
        <a:bodyPr/>
        <a:lstStyle/>
        <a:p>
          <a:pPr rtl="1"/>
          <a:endParaRPr lang="fa-IR"/>
        </a:p>
      </dgm:t>
    </dgm:pt>
    <dgm:pt modelId="{A35E2188-3F7B-4480-89E6-EFC402D86886}" type="pres">
      <dgm:prSet presAssocID="{80BA2C9E-E8CA-408C-83BE-9322DF5D42E6}" presName="rootText" presStyleLbl="node2" presStyleIdx="1" presStyleCnt="2" custScaleX="5273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2459C28-FC24-4F48-865C-DA5E52E77B7B}" type="pres">
      <dgm:prSet presAssocID="{80BA2C9E-E8CA-408C-83BE-9322DF5D42E6}" presName="rootConnector" presStyleLbl="node2" presStyleIdx="1" presStyleCnt="2"/>
      <dgm:spPr/>
      <dgm:t>
        <a:bodyPr/>
        <a:lstStyle/>
        <a:p>
          <a:pPr rtl="1"/>
          <a:endParaRPr lang="fa-IR"/>
        </a:p>
      </dgm:t>
    </dgm:pt>
    <dgm:pt modelId="{2E6FDC1B-F100-4807-807F-C14EF71D59CA}" type="pres">
      <dgm:prSet presAssocID="{80BA2C9E-E8CA-408C-83BE-9322DF5D42E6}" presName="hierChild4" presStyleCnt="0"/>
      <dgm:spPr/>
      <dgm:t>
        <a:bodyPr/>
        <a:lstStyle/>
        <a:p>
          <a:pPr rtl="1"/>
          <a:endParaRPr lang="fa-IR"/>
        </a:p>
      </dgm:t>
    </dgm:pt>
    <dgm:pt modelId="{311D7419-79A4-4D57-8F48-342543B933F5}" type="pres">
      <dgm:prSet presAssocID="{4B5FAC37-D70D-4B0B-8CC3-00A896B2648A}" presName="Name66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595E8D3D-769A-47FF-948B-773A7CD5FDAF}" type="pres">
      <dgm:prSet presAssocID="{E52377FF-3F68-42C5-9858-09C699427F32}" presName="hierRoot2" presStyleCnt="0">
        <dgm:presLayoutVars>
          <dgm:hierBranch val="init"/>
        </dgm:presLayoutVars>
      </dgm:prSet>
      <dgm:spPr/>
      <dgm:t>
        <a:bodyPr/>
        <a:lstStyle/>
        <a:p>
          <a:pPr rtl="1"/>
          <a:endParaRPr lang="fa-IR"/>
        </a:p>
      </dgm:t>
    </dgm:pt>
    <dgm:pt modelId="{ED575A89-EE1B-4C90-8FDE-EC08A4AEE018}" type="pres">
      <dgm:prSet presAssocID="{E52377FF-3F68-42C5-9858-09C699427F32}" presName="rootComposite" presStyleCnt="0"/>
      <dgm:spPr/>
      <dgm:t>
        <a:bodyPr/>
        <a:lstStyle/>
        <a:p>
          <a:pPr rtl="1"/>
          <a:endParaRPr lang="fa-IR"/>
        </a:p>
      </dgm:t>
    </dgm:pt>
    <dgm:pt modelId="{724AA57C-FC9C-47AA-A521-31EBCA3FA3A6}" type="pres">
      <dgm:prSet presAssocID="{E52377FF-3F68-42C5-9858-09C699427F32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0FE4E9B-AC23-4A9C-B472-14C858686E2E}" type="pres">
      <dgm:prSet presAssocID="{E52377FF-3F68-42C5-9858-09C699427F32}" presName="rootConnector" presStyleLbl="node3" presStyleIdx="1" presStyleCnt="2"/>
      <dgm:spPr/>
      <dgm:t>
        <a:bodyPr/>
        <a:lstStyle/>
        <a:p>
          <a:pPr rtl="1"/>
          <a:endParaRPr lang="fa-IR"/>
        </a:p>
      </dgm:t>
    </dgm:pt>
    <dgm:pt modelId="{CE4B9867-F1C8-40A3-BFE5-9246744F53C9}" type="pres">
      <dgm:prSet presAssocID="{E52377FF-3F68-42C5-9858-09C699427F32}" presName="hierChild4" presStyleCnt="0"/>
      <dgm:spPr/>
      <dgm:t>
        <a:bodyPr/>
        <a:lstStyle/>
        <a:p>
          <a:pPr rtl="1"/>
          <a:endParaRPr lang="fa-IR"/>
        </a:p>
      </dgm:t>
    </dgm:pt>
    <dgm:pt modelId="{8593BC8D-7A53-480F-BED5-D57FDD8DC60E}" type="pres">
      <dgm:prSet presAssocID="{E52377FF-3F68-42C5-9858-09C699427F32}" presName="hierChild5" presStyleCnt="0"/>
      <dgm:spPr/>
      <dgm:t>
        <a:bodyPr/>
        <a:lstStyle/>
        <a:p>
          <a:pPr rtl="1"/>
          <a:endParaRPr lang="fa-IR"/>
        </a:p>
      </dgm:t>
    </dgm:pt>
    <dgm:pt modelId="{FE7D0F6C-6699-46A4-8D99-D010B67C42E1}" type="pres">
      <dgm:prSet presAssocID="{80BA2C9E-E8CA-408C-83BE-9322DF5D42E6}" presName="hierChild5" presStyleCnt="0"/>
      <dgm:spPr/>
      <dgm:t>
        <a:bodyPr/>
        <a:lstStyle/>
        <a:p>
          <a:pPr rtl="1"/>
          <a:endParaRPr lang="fa-IR"/>
        </a:p>
      </dgm:t>
    </dgm:pt>
    <dgm:pt modelId="{8F60A8EE-C248-4A5F-8F98-3C0B0D38BE28}" type="pres">
      <dgm:prSet presAssocID="{FA059CAC-B366-41E4-9D3D-200939B5E3F1}" presName="hierChild3" presStyleCnt="0"/>
      <dgm:spPr/>
      <dgm:t>
        <a:bodyPr/>
        <a:lstStyle/>
        <a:p>
          <a:pPr rtl="1"/>
          <a:endParaRPr lang="fa-IR"/>
        </a:p>
      </dgm:t>
    </dgm:pt>
  </dgm:ptLst>
  <dgm:cxnLst>
    <dgm:cxn modelId="{822EB5EC-D550-410F-AA4B-2AC3184CDB0A}" type="presOf" srcId="{80BA2C9E-E8CA-408C-83BE-9322DF5D42E6}" destId="{A35E2188-3F7B-4480-89E6-EFC402D86886}" srcOrd="0" destOrd="0" presId="urn:microsoft.com/office/officeart/2009/3/layout/HorizontalOrganizationChart"/>
    <dgm:cxn modelId="{D2DD41CA-B568-45E4-BBF7-2D3A54236855}" type="presOf" srcId="{99ECC8DC-7465-4252-864F-001DA548F0A3}" destId="{3224E579-C88B-4B34-911E-E71D235255EE}" srcOrd="0" destOrd="0" presId="urn:microsoft.com/office/officeart/2009/3/layout/HorizontalOrganizationChart"/>
    <dgm:cxn modelId="{CF1EFAA6-1765-406D-8085-211088256272}" type="presOf" srcId="{04827D33-352B-4837-8F59-D88ED1A55312}" destId="{52B56DA2-C620-45E0-86C1-AE3919ECB585}" srcOrd="1" destOrd="0" presId="urn:microsoft.com/office/officeart/2009/3/layout/HorizontalOrganizationChart"/>
    <dgm:cxn modelId="{F342B8F1-EAB1-4DE1-AB28-F4E8E4D63B75}" type="presOf" srcId="{4B5FAC37-D70D-4B0B-8CC3-00A896B2648A}" destId="{311D7419-79A4-4D57-8F48-342543B933F5}" srcOrd="0" destOrd="0" presId="urn:microsoft.com/office/officeart/2009/3/layout/HorizontalOrganizationChart"/>
    <dgm:cxn modelId="{7D53FB24-3F2D-4A93-B552-7C11730D3EFC}" srcId="{FA059CAC-B366-41E4-9D3D-200939B5E3F1}" destId="{04827D33-352B-4837-8F59-D88ED1A55312}" srcOrd="0" destOrd="0" parTransId="{32F1D8FD-E773-4FE2-9552-C032F28A9210}" sibTransId="{EE0BC3C4-3495-451A-9CBD-F1C871024582}"/>
    <dgm:cxn modelId="{D41BFFF3-82CD-488D-9A88-38F537B58C16}" srcId="{80BA2C9E-E8CA-408C-83BE-9322DF5D42E6}" destId="{E52377FF-3F68-42C5-9858-09C699427F32}" srcOrd="0" destOrd="0" parTransId="{4B5FAC37-D70D-4B0B-8CC3-00A896B2648A}" sibTransId="{786709A5-9A0C-4DEE-AD72-1AD13C6195FF}"/>
    <dgm:cxn modelId="{81DF8540-C84E-4BF4-ABF9-6F9939621005}" type="presOf" srcId="{FA059CAC-B366-41E4-9D3D-200939B5E3F1}" destId="{E207935C-BC5A-4784-AC32-8F2D07A222B5}" srcOrd="0" destOrd="0" presId="urn:microsoft.com/office/officeart/2009/3/layout/HorizontalOrganizationChart"/>
    <dgm:cxn modelId="{CE4BFAB1-53A0-4CAC-AA53-39F3BD73DAD8}" type="presOf" srcId="{32F1D8FD-E773-4FE2-9552-C032F28A9210}" destId="{637462EB-4CBE-4BCB-AD1C-8CBE36679D8C}" srcOrd="0" destOrd="0" presId="urn:microsoft.com/office/officeart/2009/3/layout/HorizontalOrganizationChart"/>
    <dgm:cxn modelId="{35C3FA64-9166-4D5D-BCB0-C9C0311AC29D}" type="presOf" srcId="{1F0DE606-D596-45A6-BA52-82CC8670CF2C}" destId="{CBA9E6FC-6D1E-451A-BC1E-B48BE8DBE0B1}" srcOrd="1" destOrd="0" presId="urn:microsoft.com/office/officeart/2009/3/layout/HorizontalOrganizationChart"/>
    <dgm:cxn modelId="{09BB6470-AE52-481E-8CB1-155CB6A3F951}" type="presOf" srcId="{C9E762AE-5BD9-4270-880F-EC70FA35C5F4}" destId="{F0A620C5-F478-476E-9CD0-FE0236428EE8}" srcOrd="0" destOrd="0" presId="urn:microsoft.com/office/officeart/2009/3/layout/HorizontalOrganizationChart"/>
    <dgm:cxn modelId="{7DA20AF7-381E-46CA-8E33-78DF8176ABC1}" srcId="{C9E762AE-5BD9-4270-880F-EC70FA35C5F4}" destId="{FA059CAC-B366-41E4-9D3D-200939B5E3F1}" srcOrd="0" destOrd="0" parTransId="{9D641D55-C799-4928-A195-0CB1275456FC}" sibTransId="{4A59EBCA-8513-4211-A7AB-924EB297ECBE}"/>
    <dgm:cxn modelId="{87DFD7BA-C42A-4E9B-BA5A-4DD96EA61DDE}" type="presOf" srcId="{04827D33-352B-4837-8F59-D88ED1A55312}" destId="{F492868F-9096-4850-9D9A-4228CB247C1D}" srcOrd="0" destOrd="0" presId="urn:microsoft.com/office/officeart/2009/3/layout/HorizontalOrganizationChart"/>
    <dgm:cxn modelId="{EF35132A-9600-4AF3-9ADD-365CBC100E71}" srcId="{FA059CAC-B366-41E4-9D3D-200939B5E3F1}" destId="{80BA2C9E-E8CA-408C-83BE-9322DF5D42E6}" srcOrd="1" destOrd="0" parTransId="{99ECC8DC-7465-4252-864F-001DA548F0A3}" sibTransId="{AC0CD5D5-6290-472F-9358-E4C86A18B519}"/>
    <dgm:cxn modelId="{3B177B4B-C516-444D-9B01-82E646B2A242}" type="presOf" srcId="{80BA2C9E-E8CA-408C-83BE-9322DF5D42E6}" destId="{52459C28-FC24-4F48-865C-DA5E52E77B7B}" srcOrd="1" destOrd="0" presId="urn:microsoft.com/office/officeart/2009/3/layout/HorizontalOrganizationChart"/>
    <dgm:cxn modelId="{A5E9658B-17A3-47D5-AE9B-0325D26420D4}" type="presOf" srcId="{FF103AB2-34FE-4E32-BFA5-E516038C24BE}" destId="{14A8462C-B30B-40F8-948D-53DC669FAB93}" srcOrd="0" destOrd="0" presId="urn:microsoft.com/office/officeart/2009/3/layout/HorizontalOrganizationChart"/>
    <dgm:cxn modelId="{64F87BDD-420B-4F09-BCDC-26031870AA39}" type="presOf" srcId="{E52377FF-3F68-42C5-9858-09C699427F32}" destId="{724AA57C-FC9C-47AA-A521-31EBCA3FA3A6}" srcOrd="0" destOrd="0" presId="urn:microsoft.com/office/officeart/2009/3/layout/HorizontalOrganizationChart"/>
    <dgm:cxn modelId="{3561931D-0F39-42A3-9E52-7EB776A218DB}" type="presOf" srcId="{FA059CAC-B366-41E4-9D3D-200939B5E3F1}" destId="{A3659353-8C83-4B32-B0E9-B8DA569A581D}" srcOrd="1" destOrd="0" presId="urn:microsoft.com/office/officeart/2009/3/layout/HorizontalOrganizationChart"/>
    <dgm:cxn modelId="{351DFF3F-EA75-4248-9520-10F8E2F9C6CA}" type="presOf" srcId="{1F0DE606-D596-45A6-BA52-82CC8670CF2C}" destId="{96CF443E-8F60-4948-BAC8-9001B38B73E3}" srcOrd="0" destOrd="0" presId="urn:microsoft.com/office/officeart/2009/3/layout/HorizontalOrganizationChart"/>
    <dgm:cxn modelId="{CF1C5815-485A-4E01-B768-72CC368A428C}" type="presOf" srcId="{E52377FF-3F68-42C5-9858-09C699427F32}" destId="{60FE4E9B-AC23-4A9C-B472-14C858686E2E}" srcOrd="1" destOrd="0" presId="urn:microsoft.com/office/officeart/2009/3/layout/HorizontalOrganizationChart"/>
    <dgm:cxn modelId="{2335B8BC-8663-48B6-8FC8-2FE47775A3EB}" srcId="{04827D33-352B-4837-8F59-D88ED1A55312}" destId="{1F0DE606-D596-45A6-BA52-82CC8670CF2C}" srcOrd="0" destOrd="0" parTransId="{FF103AB2-34FE-4E32-BFA5-E516038C24BE}" sibTransId="{1083E0E0-087E-4A2C-83E7-2D126C6062D7}"/>
    <dgm:cxn modelId="{918E5B84-14FF-4F2A-955A-3EF52251030A}" type="presParOf" srcId="{F0A620C5-F478-476E-9CD0-FE0236428EE8}" destId="{DC40E61B-4993-499D-A3EC-618BB501DCE8}" srcOrd="0" destOrd="0" presId="urn:microsoft.com/office/officeart/2009/3/layout/HorizontalOrganizationChart"/>
    <dgm:cxn modelId="{17A47B10-77C5-4E58-900A-7121485AC925}" type="presParOf" srcId="{DC40E61B-4993-499D-A3EC-618BB501DCE8}" destId="{B9A68C56-B7BA-40E4-BFF1-B0F2FF1F08B6}" srcOrd="0" destOrd="0" presId="urn:microsoft.com/office/officeart/2009/3/layout/HorizontalOrganizationChart"/>
    <dgm:cxn modelId="{E6C0FC38-DEE2-4E9A-A907-1AAACE12414D}" type="presParOf" srcId="{B9A68C56-B7BA-40E4-BFF1-B0F2FF1F08B6}" destId="{E207935C-BC5A-4784-AC32-8F2D07A222B5}" srcOrd="0" destOrd="0" presId="urn:microsoft.com/office/officeart/2009/3/layout/HorizontalOrganizationChart"/>
    <dgm:cxn modelId="{A840B52F-CFDB-477B-A450-445A611BFBE7}" type="presParOf" srcId="{B9A68C56-B7BA-40E4-BFF1-B0F2FF1F08B6}" destId="{A3659353-8C83-4B32-B0E9-B8DA569A581D}" srcOrd="1" destOrd="0" presId="urn:microsoft.com/office/officeart/2009/3/layout/HorizontalOrganizationChart"/>
    <dgm:cxn modelId="{67197096-7C48-43B0-851A-23323199417D}" type="presParOf" srcId="{DC40E61B-4993-499D-A3EC-618BB501DCE8}" destId="{84328706-F484-4D17-8BD7-0A13E414CCEA}" srcOrd="1" destOrd="0" presId="urn:microsoft.com/office/officeart/2009/3/layout/HorizontalOrganizationChart"/>
    <dgm:cxn modelId="{D781F9A3-6A71-43AE-A1E3-07E71F0A4C59}" type="presParOf" srcId="{84328706-F484-4D17-8BD7-0A13E414CCEA}" destId="{637462EB-4CBE-4BCB-AD1C-8CBE36679D8C}" srcOrd="0" destOrd="0" presId="urn:microsoft.com/office/officeart/2009/3/layout/HorizontalOrganizationChart"/>
    <dgm:cxn modelId="{5F683245-C717-470C-84F6-3F4BF6CF2677}" type="presParOf" srcId="{84328706-F484-4D17-8BD7-0A13E414CCEA}" destId="{CB5AF96C-D543-42F2-B87C-7768B2CC2D80}" srcOrd="1" destOrd="0" presId="urn:microsoft.com/office/officeart/2009/3/layout/HorizontalOrganizationChart"/>
    <dgm:cxn modelId="{C5BA5184-BF57-4728-B643-B58C75A76F44}" type="presParOf" srcId="{CB5AF96C-D543-42F2-B87C-7768B2CC2D80}" destId="{414CD2A8-7637-451E-A75D-3113F526B8F1}" srcOrd="0" destOrd="0" presId="urn:microsoft.com/office/officeart/2009/3/layout/HorizontalOrganizationChart"/>
    <dgm:cxn modelId="{61932B03-6636-4DDE-B386-6C878ED07D4E}" type="presParOf" srcId="{414CD2A8-7637-451E-A75D-3113F526B8F1}" destId="{F492868F-9096-4850-9D9A-4228CB247C1D}" srcOrd="0" destOrd="0" presId="urn:microsoft.com/office/officeart/2009/3/layout/HorizontalOrganizationChart"/>
    <dgm:cxn modelId="{0783EEA2-5B7A-4F93-92DB-7525C34E912F}" type="presParOf" srcId="{414CD2A8-7637-451E-A75D-3113F526B8F1}" destId="{52B56DA2-C620-45E0-86C1-AE3919ECB585}" srcOrd="1" destOrd="0" presId="urn:microsoft.com/office/officeart/2009/3/layout/HorizontalOrganizationChart"/>
    <dgm:cxn modelId="{C3FF9F46-7607-49F8-8DF3-A08530D1A74F}" type="presParOf" srcId="{CB5AF96C-D543-42F2-B87C-7768B2CC2D80}" destId="{E5048AB7-B418-42F9-89F3-7E5CC3849FC1}" srcOrd="1" destOrd="0" presId="urn:microsoft.com/office/officeart/2009/3/layout/HorizontalOrganizationChart"/>
    <dgm:cxn modelId="{161B2B68-C739-4318-A130-6592B4CDD08C}" type="presParOf" srcId="{E5048AB7-B418-42F9-89F3-7E5CC3849FC1}" destId="{14A8462C-B30B-40F8-948D-53DC669FAB93}" srcOrd="0" destOrd="0" presId="urn:microsoft.com/office/officeart/2009/3/layout/HorizontalOrganizationChart"/>
    <dgm:cxn modelId="{574EA9B9-39CE-4CD8-A432-9B466475C2B7}" type="presParOf" srcId="{E5048AB7-B418-42F9-89F3-7E5CC3849FC1}" destId="{FD88C72D-4C59-4214-94D0-7A659D8F2E5D}" srcOrd="1" destOrd="0" presId="urn:microsoft.com/office/officeart/2009/3/layout/HorizontalOrganizationChart"/>
    <dgm:cxn modelId="{98A1F9F8-64B7-43DE-8773-C54272312ED7}" type="presParOf" srcId="{FD88C72D-4C59-4214-94D0-7A659D8F2E5D}" destId="{8CD6DFAF-86D7-410E-A9AA-C98DC28A5F0B}" srcOrd="0" destOrd="0" presId="urn:microsoft.com/office/officeart/2009/3/layout/HorizontalOrganizationChart"/>
    <dgm:cxn modelId="{6A2AA968-5FF8-44E5-BFEC-0D94DCFCA806}" type="presParOf" srcId="{8CD6DFAF-86D7-410E-A9AA-C98DC28A5F0B}" destId="{96CF443E-8F60-4948-BAC8-9001B38B73E3}" srcOrd="0" destOrd="0" presId="urn:microsoft.com/office/officeart/2009/3/layout/HorizontalOrganizationChart"/>
    <dgm:cxn modelId="{AF83618D-ECF2-45AB-ACAD-BBFF8311C61E}" type="presParOf" srcId="{8CD6DFAF-86D7-410E-A9AA-C98DC28A5F0B}" destId="{CBA9E6FC-6D1E-451A-BC1E-B48BE8DBE0B1}" srcOrd="1" destOrd="0" presId="urn:microsoft.com/office/officeart/2009/3/layout/HorizontalOrganizationChart"/>
    <dgm:cxn modelId="{3858491A-7BB2-4BFC-AAFF-8A9911D344C3}" type="presParOf" srcId="{FD88C72D-4C59-4214-94D0-7A659D8F2E5D}" destId="{208D7F94-DB8F-4A60-8B03-D4418BFAE836}" srcOrd="1" destOrd="0" presId="urn:microsoft.com/office/officeart/2009/3/layout/HorizontalOrganizationChart"/>
    <dgm:cxn modelId="{06DDC185-D569-44E3-BB61-795312125422}" type="presParOf" srcId="{FD88C72D-4C59-4214-94D0-7A659D8F2E5D}" destId="{6555076B-BC80-4D2A-B8A3-7CFF8AAE798F}" srcOrd="2" destOrd="0" presId="urn:microsoft.com/office/officeart/2009/3/layout/HorizontalOrganizationChart"/>
    <dgm:cxn modelId="{A47C04CD-4091-4982-9AE2-D88B62448A74}" type="presParOf" srcId="{CB5AF96C-D543-42F2-B87C-7768B2CC2D80}" destId="{0DED7F13-CCA8-4B0F-AB0C-F0F14F8083B0}" srcOrd="2" destOrd="0" presId="urn:microsoft.com/office/officeart/2009/3/layout/HorizontalOrganizationChart"/>
    <dgm:cxn modelId="{6A27DEEA-439E-4EB1-9F67-CE2725AA31CB}" type="presParOf" srcId="{84328706-F484-4D17-8BD7-0A13E414CCEA}" destId="{3224E579-C88B-4B34-911E-E71D235255EE}" srcOrd="2" destOrd="0" presId="urn:microsoft.com/office/officeart/2009/3/layout/HorizontalOrganizationChart"/>
    <dgm:cxn modelId="{3D24E6E1-67BD-400C-B38C-67A624A07C19}" type="presParOf" srcId="{84328706-F484-4D17-8BD7-0A13E414CCEA}" destId="{DA014BF7-C80A-4CBB-8C73-BFDB3F3F73CA}" srcOrd="3" destOrd="0" presId="urn:microsoft.com/office/officeart/2009/3/layout/HorizontalOrganizationChart"/>
    <dgm:cxn modelId="{BC7C75D2-6BA7-4340-8E3D-6479BDA37D87}" type="presParOf" srcId="{DA014BF7-C80A-4CBB-8C73-BFDB3F3F73CA}" destId="{6FE44666-F43E-4F54-ADA5-E4A86081F35D}" srcOrd="0" destOrd="0" presId="urn:microsoft.com/office/officeart/2009/3/layout/HorizontalOrganizationChart"/>
    <dgm:cxn modelId="{4C54F58F-28F4-455C-BDF6-7003176A4F8B}" type="presParOf" srcId="{6FE44666-F43E-4F54-ADA5-E4A86081F35D}" destId="{A35E2188-3F7B-4480-89E6-EFC402D86886}" srcOrd="0" destOrd="0" presId="urn:microsoft.com/office/officeart/2009/3/layout/HorizontalOrganizationChart"/>
    <dgm:cxn modelId="{BD954190-DB84-4E97-AC94-E79F7AF4A65D}" type="presParOf" srcId="{6FE44666-F43E-4F54-ADA5-E4A86081F35D}" destId="{52459C28-FC24-4F48-865C-DA5E52E77B7B}" srcOrd="1" destOrd="0" presId="urn:microsoft.com/office/officeart/2009/3/layout/HorizontalOrganizationChart"/>
    <dgm:cxn modelId="{BF9BDDF3-CC3C-4B1E-AB76-34A2EB645FF8}" type="presParOf" srcId="{DA014BF7-C80A-4CBB-8C73-BFDB3F3F73CA}" destId="{2E6FDC1B-F100-4807-807F-C14EF71D59CA}" srcOrd="1" destOrd="0" presId="urn:microsoft.com/office/officeart/2009/3/layout/HorizontalOrganizationChart"/>
    <dgm:cxn modelId="{ED84F4C1-152A-4308-A0DE-1B4618B391B2}" type="presParOf" srcId="{2E6FDC1B-F100-4807-807F-C14EF71D59CA}" destId="{311D7419-79A4-4D57-8F48-342543B933F5}" srcOrd="0" destOrd="0" presId="urn:microsoft.com/office/officeart/2009/3/layout/HorizontalOrganizationChart"/>
    <dgm:cxn modelId="{32D332B0-19BD-44FD-BEE1-0D9BD174C846}" type="presParOf" srcId="{2E6FDC1B-F100-4807-807F-C14EF71D59CA}" destId="{595E8D3D-769A-47FF-948B-773A7CD5FDAF}" srcOrd="1" destOrd="0" presId="urn:microsoft.com/office/officeart/2009/3/layout/HorizontalOrganizationChart"/>
    <dgm:cxn modelId="{446D5A74-1435-4756-BC3F-C5D1B96AE483}" type="presParOf" srcId="{595E8D3D-769A-47FF-948B-773A7CD5FDAF}" destId="{ED575A89-EE1B-4C90-8FDE-EC08A4AEE018}" srcOrd="0" destOrd="0" presId="urn:microsoft.com/office/officeart/2009/3/layout/HorizontalOrganizationChart"/>
    <dgm:cxn modelId="{D9FE3116-A45C-4B57-958F-3514AD4CB81D}" type="presParOf" srcId="{ED575A89-EE1B-4C90-8FDE-EC08A4AEE018}" destId="{724AA57C-FC9C-47AA-A521-31EBCA3FA3A6}" srcOrd="0" destOrd="0" presId="urn:microsoft.com/office/officeart/2009/3/layout/HorizontalOrganizationChart"/>
    <dgm:cxn modelId="{782A5139-0F73-4313-83F4-3C7A8094AE17}" type="presParOf" srcId="{ED575A89-EE1B-4C90-8FDE-EC08A4AEE018}" destId="{60FE4E9B-AC23-4A9C-B472-14C858686E2E}" srcOrd="1" destOrd="0" presId="urn:microsoft.com/office/officeart/2009/3/layout/HorizontalOrganizationChart"/>
    <dgm:cxn modelId="{D835AE79-5C43-431B-B9F1-0E73511EBE95}" type="presParOf" srcId="{595E8D3D-769A-47FF-948B-773A7CD5FDAF}" destId="{CE4B9867-F1C8-40A3-BFE5-9246744F53C9}" srcOrd="1" destOrd="0" presId="urn:microsoft.com/office/officeart/2009/3/layout/HorizontalOrganizationChart"/>
    <dgm:cxn modelId="{F5CF1DA1-F9AB-4E3F-98D3-FBA61B6FD49F}" type="presParOf" srcId="{595E8D3D-769A-47FF-948B-773A7CD5FDAF}" destId="{8593BC8D-7A53-480F-BED5-D57FDD8DC60E}" srcOrd="2" destOrd="0" presId="urn:microsoft.com/office/officeart/2009/3/layout/HorizontalOrganizationChart"/>
    <dgm:cxn modelId="{62694649-E5FB-49F3-9E8F-8AA92738C8D7}" type="presParOf" srcId="{DA014BF7-C80A-4CBB-8C73-BFDB3F3F73CA}" destId="{FE7D0F6C-6699-46A4-8D99-D010B67C42E1}" srcOrd="2" destOrd="0" presId="urn:microsoft.com/office/officeart/2009/3/layout/HorizontalOrganizationChart"/>
    <dgm:cxn modelId="{A1ADC6E9-DCA4-4E2C-8DC8-45AD8FF01F83}" type="presParOf" srcId="{DC40E61B-4993-499D-A3EC-618BB501DCE8}" destId="{8F60A8EE-C248-4A5F-8F98-3C0B0D38BE28}" srcOrd="2" destOrd="0" presId="urn:microsoft.com/office/officeart/2009/3/layout/HorizontalOrganizationChart"/>
  </dgm:cxnLst>
  <dgm:bg>
    <a:effectLst>
      <a:innerShdw blurRad="63500" dist="50800" dir="189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145387-2468-4868-A8DF-747683D1AEB3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F0D03F39-4319-4F63-9868-64CB7F052829}">
      <dgm:prSet phldrT="[Text]" custT="1"/>
      <dgm:spPr/>
      <dgm:t>
        <a:bodyPr/>
        <a:lstStyle/>
        <a:p>
          <a:pPr rtl="1"/>
          <a:r>
            <a:rPr lang="fa-IR" sz="2800" dirty="0" smtClean="0">
              <a:cs typeface="2  Baran" panose="00000400000000000000" pitchFamily="2" charset="-78"/>
            </a:rPr>
            <a:t>تقسیم بندی لایه های درونی زمین</a:t>
          </a:r>
          <a:endParaRPr lang="fa-IR" sz="2800" dirty="0">
            <a:cs typeface="2  Baran" panose="00000400000000000000" pitchFamily="2" charset="-78"/>
          </a:endParaRPr>
        </a:p>
      </dgm:t>
    </dgm:pt>
    <dgm:pt modelId="{DA5B5837-2027-43F5-BB85-F24B39B9BF46}" type="parTrans" cxnId="{DA9FEF4C-5586-400C-8ABC-EFEC183F53F8}">
      <dgm:prSet/>
      <dgm:spPr/>
      <dgm:t>
        <a:bodyPr/>
        <a:lstStyle/>
        <a:p>
          <a:pPr rtl="1"/>
          <a:endParaRPr lang="fa-IR"/>
        </a:p>
      </dgm:t>
    </dgm:pt>
    <dgm:pt modelId="{59790923-87BD-4BF0-BD1D-A579EC9C0827}" type="sibTrans" cxnId="{DA9FEF4C-5586-400C-8ABC-EFEC183F53F8}">
      <dgm:prSet/>
      <dgm:spPr/>
      <dgm:t>
        <a:bodyPr/>
        <a:lstStyle/>
        <a:p>
          <a:pPr rtl="1"/>
          <a:endParaRPr lang="fa-IR"/>
        </a:p>
      </dgm:t>
    </dgm:pt>
    <dgm:pt modelId="{0E3EDCE0-E532-4AF4-8BA4-E49255246259}">
      <dgm:prSet phldrT="[Text]" custT="1"/>
      <dgm:spPr/>
      <dgm:t>
        <a:bodyPr/>
        <a:lstStyle/>
        <a:p>
          <a:pPr rtl="1"/>
          <a:r>
            <a:rPr lang="fa-IR" sz="2800" dirty="0" smtClean="0">
              <a:cs typeface="2  Baran" panose="00000400000000000000" pitchFamily="2" charset="-78"/>
            </a:rPr>
            <a:t>ترکیب شیمیایی</a:t>
          </a:r>
          <a:endParaRPr lang="fa-IR" sz="2800" dirty="0">
            <a:cs typeface="2  Baran" panose="00000400000000000000" pitchFamily="2" charset="-78"/>
          </a:endParaRPr>
        </a:p>
      </dgm:t>
    </dgm:pt>
    <dgm:pt modelId="{9867A5A3-DBE2-4E01-B668-4CB90C82745F}" type="parTrans" cxnId="{0FE3AB7B-5F99-4283-B6E1-1B3961048804}">
      <dgm:prSet custT="1"/>
      <dgm:spPr/>
      <dgm:t>
        <a:bodyPr/>
        <a:lstStyle/>
        <a:p>
          <a:pPr rtl="1"/>
          <a:endParaRPr lang="fa-IR" sz="1050">
            <a:cs typeface="2  Baran" panose="00000400000000000000" pitchFamily="2" charset="-78"/>
          </a:endParaRPr>
        </a:p>
      </dgm:t>
    </dgm:pt>
    <dgm:pt modelId="{E0A72421-43A9-4986-B7CB-B270500348B6}" type="sibTrans" cxnId="{0FE3AB7B-5F99-4283-B6E1-1B3961048804}">
      <dgm:prSet/>
      <dgm:spPr/>
      <dgm:t>
        <a:bodyPr/>
        <a:lstStyle/>
        <a:p>
          <a:pPr rtl="1"/>
          <a:endParaRPr lang="fa-IR"/>
        </a:p>
      </dgm:t>
    </dgm:pt>
    <dgm:pt modelId="{3468212C-3E07-4A52-A4C4-B2953331CD52}">
      <dgm:prSet phldrT="[Text]" custT="1"/>
      <dgm:spPr/>
      <dgm:t>
        <a:bodyPr/>
        <a:lstStyle/>
        <a:p>
          <a:pPr rtl="1"/>
          <a:r>
            <a:rPr lang="fa-IR" sz="2800" dirty="0" smtClean="0">
              <a:cs typeface="2  Baran" panose="00000400000000000000" pitchFamily="2" charset="-78"/>
            </a:rPr>
            <a:t>پوسته</a:t>
          </a:r>
          <a:endParaRPr lang="fa-IR" sz="2800" dirty="0">
            <a:cs typeface="2  Baran" panose="00000400000000000000" pitchFamily="2" charset="-78"/>
          </a:endParaRPr>
        </a:p>
      </dgm:t>
    </dgm:pt>
    <dgm:pt modelId="{C3383F71-8856-4658-B133-85171913A078}" type="parTrans" cxnId="{93B628AC-3E87-46B1-9AF8-39D95C5C232E}">
      <dgm:prSet custT="1"/>
      <dgm:spPr/>
      <dgm:t>
        <a:bodyPr/>
        <a:lstStyle/>
        <a:p>
          <a:pPr rtl="1"/>
          <a:endParaRPr lang="fa-IR" sz="1050">
            <a:cs typeface="2  Baran" panose="00000400000000000000" pitchFamily="2" charset="-78"/>
          </a:endParaRPr>
        </a:p>
      </dgm:t>
    </dgm:pt>
    <dgm:pt modelId="{9B857F9F-D164-4FA6-9125-53559D9C8378}" type="sibTrans" cxnId="{93B628AC-3E87-46B1-9AF8-39D95C5C232E}">
      <dgm:prSet/>
      <dgm:spPr/>
      <dgm:t>
        <a:bodyPr/>
        <a:lstStyle/>
        <a:p>
          <a:pPr rtl="1"/>
          <a:endParaRPr lang="fa-IR"/>
        </a:p>
      </dgm:t>
    </dgm:pt>
    <dgm:pt modelId="{3F96BB05-A4C0-4FD6-84B2-E7F216B139EB}">
      <dgm:prSet phldrT="[Text]" custT="1"/>
      <dgm:spPr/>
      <dgm:t>
        <a:bodyPr/>
        <a:lstStyle/>
        <a:p>
          <a:pPr rtl="1"/>
          <a:r>
            <a:rPr lang="fa-IR" sz="2800" dirty="0" smtClean="0">
              <a:cs typeface="2  Baran" panose="00000400000000000000" pitchFamily="2" charset="-78"/>
            </a:rPr>
            <a:t>هسته</a:t>
          </a:r>
          <a:endParaRPr lang="fa-IR" sz="2800" dirty="0">
            <a:cs typeface="2  Baran" panose="00000400000000000000" pitchFamily="2" charset="-78"/>
          </a:endParaRPr>
        </a:p>
      </dgm:t>
    </dgm:pt>
    <dgm:pt modelId="{62C2D53F-1991-45D8-A485-274265DDAA26}" type="parTrans" cxnId="{B83BD75B-42F7-4E64-800C-4B4DA26410A5}">
      <dgm:prSet custT="1"/>
      <dgm:spPr/>
      <dgm:t>
        <a:bodyPr/>
        <a:lstStyle/>
        <a:p>
          <a:pPr rtl="1"/>
          <a:endParaRPr lang="fa-IR" sz="1050">
            <a:cs typeface="2  Baran" panose="00000400000000000000" pitchFamily="2" charset="-78"/>
          </a:endParaRPr>
        </a:p>
      </dgm:t>
    </dgm:pt>
    <dgm:pt modelId="{F8EC9133-6BA9-43EF-B835-135247E3471E}" type="sibTrans" cxnId="{B83BD75B-42F7-4E64-800C-4B4DA26410A5}">
      <dgm:prSet/>
      <dgm:spPr/>
      <dgm:t>
        <a:bodyPr/>
        <a:lstStyle/>
        <a:p>
          <a:pPr rtl="1"/>
          <a:endParaRPr lang="fa-IR"/>
        </a:p>
      </dgm:t>
    </dgm:pt>
    <dgm:pt modelId="{68FC82EB-9241-45E5-AA02-6A9DC02FB782}">
      <dgm:prSet phldrT="[Text]" custT="1"/>
      <dgm:spPr/>
      <dgm:t>
        <a:bodyPr/>
        <a:lstStyle/>
        <a:p>
          <a:pPr rtl="1"/>
          <a:r>
            <a:rPr lang="fa-IR" sz="2800" dirty="0" smtClean="0">
              <a:cs typeface="2  Baran" panose="00000400000000000000" pitchFamily="2" charset="-78"/>
            </a:rPr>
            <a:t>حالت مواد</a:t>
          </a:r>
          <a:endParaRPr lang="fa-IR" sz="2800" dirty="0">
            <a:cs typeface="2  Baran" panose="00000400000000000000" pitchFamily="2" charset="-78"/>
          </a:endParaRPr>
        </a:p>
      </dgm:t>
    </dgm:pt>
    <dgm:pt modelId="{466F4582-78AD-4CA4-8B13-C5321DF46674}" type="parTrans" cxnId="{1757709C-EE25-4116-8185-896B61B1DE51}">
      <dgm:prSet custT="1"/>
      <dgm:spPr/>
      <dgm:t>
        <a:bodyPr/>
        <a:lstStyle/>
        <a:p>
          <a:pPr rtl="1"/>
          <a:endParaRPr lang="fa-IR" sz="1050">
            <a:cs typeface="2  Baran" panose="00000400000000000000" pitchFamily="2" charset="-78"/>
          </a:endParaRPr>
        </a:p>
      </dgm:t>
    </dgm:pt>
    <dgm:pt modelId="{FEAD53B9-0651-428B-B756-B7443F04EBBE}" type="sibTrans" cxnId="{1757709C-EE25-4116-8185-896B61B1DE51}">
      <dgm:prSet/>
      <dgm:spPr/>
      <dgm:t>
        <a:bodyPr/>
        <a:lstStyle/>
        <a:p>
          <a:pPr rtl="1"/>
          <a:endParaRPr lang="fa-IR"/>
        </a:p>
      </dgm:t>
    </dgm:pt>
    <dgm:pt modelId="{1BCB3F22-2D47-49B8-B4C7-62BB44468B8F}">
      <dgm:prSet phldrT="[Text]" custT="1"/>
      <dgm:spPr/>
      <dgm:t>
        <a:bodyPr/>
        <a:lstStyle/>
        <a:p>
          <a:pPr rtl="1"/>
          <a:r>
            <a:rPr lang="fa-IR" sz="2800" dirty="0" smtClean="0">
              <a:cs typeface="2  Baran" panose="00000400000000000000" pitchFamily="2" charset="-78"/>
            </a:rPr>
            <a:t>سنگ کره</a:t>
          </a:r>
          <a:endParaRPr lang="fa-IR" sz="2800" dirty="0">
            <a:cs typeface="2  Baran" panose="00000400000000000000" pitchFamily="2" charset="-78"/>
          </a:endParaRPr>
        </a:p>
      </dgm:t>
    </dgm:pt>
    <dgm:pt modelId="{DF894D5C-213B-49FA-8E2C-D9D5C34D4A36}" type="parTrans" cxnId="{9C07DB67-A022-48A3-851A-9CEBFB2E3680}">
      <dgm:prSet custT="1"/>
      <dgm:spPr/>
      <dgm:t>
        <a:bodyPr/>
        <a:lstStyle/>
        <a:p>
          <a:pPr rtl="1"/>
          <a:endParaRPr lang="fa-IR" sz="1050">
            <a:cs typeface="2  Baran" panose="00000400000000000000" pitchFamily="2" charset="-78"/>
          </a:endParaRPr>
        </a:p>
      </dgm:t>
    </dgm:pt>
    <dgm:pt modelId="{69B66D0B-E951-47A5-8BAD-925AE7854068}" type="sibTrans" cxnId="{9C07DB67-A022-48A3-851A-9CEBFB2E3680}">
      <dgm:prSet/>
      <dgm:spPr/>
      <dgm:t>
        <a:bodyPr/>
        <a:lstStyle/>
        <a:p>
          <a:pPr rtl="1"/>
          <a:endParaRPr lang="fa-IR"/>
        </a:p>
      </dgm:t>
    </dgm:pt>
    <dgm:pt modelId="{511FD3EC-983B-4641-8367-D31D90A6C912}">
      <dgm:prSet custT="1"/>
      <dgm:spPr/>
      <dgm:t>
        <a:bodyPr/>
        <a:lstStyle/>
        <a:p>
          <a:pPr rtl="1"/>
          <a:r>
            <a:rPr lang="fa-IR" sz="2800" dirty="0" smtClean="0">
              <a:cs typeface="2  Baran" panose="00000400000000000000" pitchFamily="2" charset="-78"/>
            </a:rPr>
            <a:t>گوشته</a:t>
          </a:r>
          <a:endParaRPr lang="fa-IR" sz="2800" dirty="0">
            <a:cs typeface="2  Baran" panose="00000400000000000000" pitchFamily="2" charset="-78"/>
          </a:endParaRPr>
        </a:p>
      </dgm:t>
    </dgm:pt>
    <dgm:pt modelId="{12EA92DB-1DCE-48B4-A748-E72E50D4F05B}" type="parTrans" cxnId="{EB0D2D5B-109D-493A-B2DE-F7F2AA0A8766}">
      <dgm:prSet custT="1"/>
      <dgm:spPr/>
      <dgm:t>
        <a:bodyPr/>
        <a:lstStyle/>
        <a:p>
          <a:pPr rtl="1"/>
          <a:endParaRPr lang="fa-IR" sz="1050">
            <a:cs typeface="2  Baran" panose="00000400000000000000" pitchFamily="2" charset="-78"/>
          </a:endParaRPr>
        </a:p>
      </dgm:t>
    </dgm:pt>
    <dgm:pt modelId="{4FE3D346-1B43-4D3A-BBEA-8BE4C09E951F}" type="sibTrans" cxnId="{EB0D2D5B-109D-493A-B2DE-F7F2AA0A8766}">
      <dgm:prSet/>
      <dgm:spPr/>
      <dgm:t>
        <a:bodyPr/>
        <a:lstStyle/>
        <a:p>
          <a:pPr rtl="1"/>
          <a:endParaRPr lang="fa-IR"/>
        </a:p>
      </dgm:t>
    </dgm:pt>
    <dgm:pt modelId="{DC2B1A35-543F-4622-B7CA-540AAE927855}">
      <dgm:prSet custT="1"/>
      <dgm:spPr/>
      <dgm:t>
        <a:bodyPr/>
        <a:lstStyle/>
        <a:p>
          <a:pPr rtl="1"/>
          <a:r>
            <a:rPr lang="fa-IR" sz="2800" dirty="0" smtClean="0">
              <a:cs typeface="2  Baran" panose="00000400000000000000" pitchFamily="2" charset="-78"/>
            </a:rPr>
            <a:t>خمیر کره</a:t>
          </a:r>
          <a:endParaRPr lang="fa-IR" sz="2800" dirty="0">
            <a:cs typeface="2  Baran" panose="00000400000000000000" pitchFamily="2" charset="-78"/>
          </a:endParaRPr>
        </a:p>
      </dgm:t>
    </dgm:pt>
    <dgm:pt modelId="{778636DC-18D4-44BC-8232-3540C5D5C3DB}" type="parTrans" cxnId="{F54CAA2D-3720-4ACC-AD6D-05A49580B6E5}">
      <dgm:prSet custT="1"/>
      <dgm:spPr/>
      <dgm:t>
        <a:bodyPr/>
        <a:lstStyle/>
        <a:p>
          <a:pPr rtl="1"/>
          <a:endParaRPr lang="fa-IR" sz="1050">
            <a:cs typeface="2  Baran" panose="00000400000000000000" pitchFamily="2" charset="-78"/>
          </a:endParaRPr>
        </a:p>
      </dgm:t>
    </dgm:pt>
    <dgm:pt modelId="{021E4DC6-6E28-47B4-B117-20D892E1F155}" type="sibTrans" cxnId="{F54CAA2D-3720-4ACC-AD6D-05A49580B6E5}">
      <dgm:prSet/>
      <dgm:spPr/>
      <dgm:t>
        <a:bodyPr/>
        <a:lstStyle/>
        <a:p>
          <a:pPr rtl="1"/>
          <a:endParaRPr lang="fa-IR"/>
        </a:p>
      </dgm:t>
    </dgm:pt>
    <dgm:pt modelId="{1A3973DB-01E4-4CC4-8F5E-A7E260E31467}">
      <dgm:prSet custT="1"/>
      <dgm:spPr/>
      <dgm:t>
        <a:bodyPr/>
        <a:lstStyle/>
        <a:p>
          <a:pPr rtl="1"/>
          <a:r>
            <a:rPr lang="fa-IR" sz="2800" dirty="0" smtClean="0">
              <a:cs typeface="2  Baran" panose="00000400000000000000" pitchFamily="2" charset="-78"/>
            </a:rPr>
            <a:t>گوشته زیرین</a:t>
          </a:r>
          <a:endParaRPr lang="fa-IR" sz="2800" dirty="0">
            <a:cs typeface="2  Baran" panose="00000400000000000000" pitchFamily="2" charset="-78"/>
          </a:endParaRPr>
        </a:p>
      </dgm:t>
    </dgm:pt>
    <dgm:pt modelId="{FE2F051C-28C7-4472-A3AA-C958A0B833A8}" type="parTrans" cxnId="{3F1FAE93-2E28-4892-958B-62672B01C87E}">
      <dgm:prSet custT="1"/>
      <dgm:spPr/>
      <dgm:t>
        <a:bodyPr/>
        <a:lstStyle/>
        <a:p>
          <a:pPr rtl="1"/>
          <a:endParaRPr lang="fa-IR" sz="1050">
            <a:cs typeface="2  Baran" panose="00000400000000000000" pitchFamily="2" charset="-78"/>
          </a:endParaRPr>
        </a:p>
      </dgm:t>
    </dgm:pt>
    <dgm:pt modelId="{82780EB7-B9B5-44F2-A9C0-D6FEFFC7D100}" type="sibTrans" cxnId="{3F1FAE93-2E28-4892-958B-62672B01C87E}">
      <dgm:prSet/>
      <dgm:spPr/>
      <dgm:t>
        <a:bodyPr/>
        <a:lstStyle/>
        <a:p>
          <a:pPr rtl="1"/>
          <a:endParaRPr lang="fa-IR"/>
        </a:p>
      </dgm:t>
    </dgm:pt>
    <dgm:pt modelId="{6DED885D-6C35-418F-A59C-32D1C19AFD6B}">
      <dgm:prSet custT="1"/>
      <dgm:spPr/>
      <dgm:t>
        <a:bodyPr/>
        <a:lstStyle/>
        <a:p>
          <a:pPr rtl="1"/>
          <a:r>
            <a:rPr lang="fa-IR" sz="2800" dirty="0" smtClean="0">
              <a:cs typeface="2  Baran" panose="00000400000000000000" pitchFamily="2" charset="-78"/>
            </a:rPr>
            <a:t>هسته خارجی</a:t>
          </a:r>
          <a:endParaRPr lang="fa-IR" sz="2800" dirty="0">
            <a:cs typeface="2  Baran" panose="00000400000000000000" pitchFamily="2" charset="-78"/>
          </a:endParaRPr>
        </a:p>
      </dgm:t>
    </dgm:pt>
    <dgm:pt modelId="{90C6356D-65C9-4B98-BB3F-3CC023C854E4}" type="parTrans" cxnId="{45071223-DA84-46D0-BB0F-99B56CEDF0B8}">
      <dgm:prSet custT="1"/>
      <dgm:spPr/>
      <dgm:t>
        <a:bodyPr/>
        <a:lstStyle/>
        <a:p>
          <a:pPr rtl="1"/>
          <a:endParaRPr lang="fa-IR" sz="1050">
            <a:cs typeface="2  Baran" panose="00000400000000000000" pitchFamily="2" charset="-78"/>
          </a:endParaRPr>
        </a:p>
      </dgm:t>
    </dgm:pt>
    <dgm:pt modelId="{54FDBC09-E2EE-4B0D-9198-EAB53A0C38A9}" type="sibTrans" cxnId="{45071223-DA84-46D0-BB0F-99B56CEDF0B8}">
      <dgm:prSet/>
      <dgm:spPr/>
      <dgm:t>
        <a:bodyPr/>
        <a:lstStyle/>
        <a:p>
          <a:pPr rtl="1"/>
          <a:endParaRPr lang="fa-IR"/>
        </a:p>
      </dgm:t>
    </dgm:pt>
    <dgm:pt modelId="{4A22A8EA-ECD3-42F1-83A7-09CDAAFE0E71}">
      <dgm:prSet custT="1"/>
      <dgm:spPr/>
      <dgm:t>
        <a:bodyPr/>
        <a:lstStyle/>
        <a:p>
          <a:pPr rtl="1"/>
          <a:r>
            <a:rPr lang="fa-IR" sz="2800" dirty="0" smtClean="0">
              <a:cs typeface="2  Baran" panose="00000400000000000000" pitchFamily="2" charset="-78"/>
            </a:rPr>
            <a:t>هسته داخلی</a:t>
          </a:r>
          <a:endParaRPr lang="fa-IR" sz="2800" dirty="0">
            <a:cs typeface="2  Baran" panose="00000400000000000000" pitchFamily="2" charset="-78"/>
          </a:endParaRPr>
        </a:p>
      </dgm:t>
    </dgm:pt>
    <dgm:pt modelId="{9BB3521D-FF30-4E6C-B748-D32665F181E1}" type="parTrans" cxnId="{03E5BEBB-0615-40A5-8AF1-09B00E109945}">
      <dgm:prSet custT="1"/>
      <dgm:spPr/>
      <dgm:t>
        <a:bodyPr/>
        <a:lstStyle/>
        <a:p>
          <a:pPr rtl="1"/>
          <a:endParaRPr lang="fa-IR" sz="1050">
            <a:cs typeface="2  Baran" panose="00000400000000000000" pitchFamily="2" charset="-78"/>
          </a:endParaRPr>
        </a:p>
      </dgm:t>
    </dgm:pt>
    <dgm:pt modelId="{1A5482ED-62AE-4683-919B-593AAAF750FC}" type="sibTrans" cxnId="{03E5BEBB-0615-40A5-8AF1-09B00E109945}">
      <dgm:prSet/>
      <dgm:spPr/>
      <dgm:t>
        <a:bodyPr/>
        <a:lstStyle/>
        <a:p>
          <a:pPr rtl="1"/>
          <a:endParaRPr lang="fa-IR"/>
        </a:p>
      </dgm:t>
    </dgm:pt>
    <dgm:pt modelId="{6DA9DEFE-C456-437E-A95F-3A7D48580E77}" type="pres">
      <dgm:prSet presAssocID="{EE145387-2468-4868-A8DF-747683D1AEB3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32A2392A-19A2-4D2F-BCB1-6C43DB72C174}" type="pres">
      <dgm:prSet presAssocID="{F0D03F39-4319-4F63-9868-64CB7F052829}" presName="root1" presStyleCnt="0"/>
      <dgm:spPr/>
      <dgm:t>
        <a:bodyPr/>
        <a:lstStyle/>
        <a:p>
          <a:pPr rtl="1"/>
          <a:endParaRPr lang="fa-IR"/>
        </a:p>
      </dgm:t>
    </dgm:pt>
    <dgm:pt modelId="{F839C92A-1020-4692-BE5D-F280755CC505}" type="pres">
      <dgm:prSet presAssocID="{F0D03F39-4319-4F63-9868-64CB7F052829}" presName="LevelOneTextNode" presStyleLbl="node0" presStyleIdx="0" presStyleCnt="1" custScaleX="195267" custScaleY="234818" custLinFactNeighborX="-17520" custLinFactNeighborY="-637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8BFB3E6-1EB9-408D-B331-35DF7B1A9E0F}" type="pres">
      <dgm:prSet presAssocID="{F0D03F39-4319-4F63-9868-64CB7F052829}" presName="level2hierChild" presStyleCnt="0"/>
      <dgm:spPr/>
      <dgm:t>
        <a:bodyPr/>
        <a:lstStyle/>
        <a:p>
          <a:pPr rtl="1"/>
          <a:endParaRPr lang="fa-IR"/>
        </a:p>
      </dgm:t>
    </dgm:pt>
    <dgm:pt modelId="{5E2BF4D1-93A3-456F-B4F8-733FD1070730}" type="pres">
      <dgm:prSet presAssocID="{9867A5A3-DBE2-4E01-B668-4CB90C82745F}" presName="conn2-1" presStyleLbl="parChTrans1D2" presStyleIdx="0" presStyleCnt="2" custScaleX="2000000"/>
      <dgm:spPr/>
      <dgm:t>
        <a:bodyPr/>
        <a:lstStyle/>
        <a:p>
          <a:pPr rtl="1"/>
          <a:endParaRPr lang="fa-IR"/>
        </a:p>
      </dgm:t>
    </dgm:pt>
    <dgm:pt modelId="{6F1490DB-5894-449F-846D-913901379853}" type="pres">
      <dgm:prSet presAssocID="{9867A5A3-DBE2-4E01-B668-4CB90C82745F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9610F2C3-245D-41E6-A4C9-5300D36D5297}" type="pres">
      <dgm:prSet presAssocID="{0E3EDCE0-E532-4AF4-8BA4-E49255246259}" presName="root2" presStyleCnt="0"/>
      <dgm:spPr/>
      <dgm:t>
        <a:bodyPr/>
        <a:lstStyle/>
        <a:p>
          <a:pPr rtl="1"/>
          <a:endParaRPr lang="fa-IR"/>
        </a:p>
      </dgm:t>
    </dgm:pt>
    <dgm:pt modelId="{ADF0CB9E-0F3B-42E3-87BA-029332B29F1D}" type="pres">
      <dgm:prSet presAssocID="{0E3EDCE0-E532-4AF4-8BA4-E49255246259}" presName="LevelTwoTextNode" presStyleLbl="node2" presStyleIdx="0" presStyleCnt="2" custScaleX="1480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393D90F-11AA-4802-B5DF-45E230B7BBCE}" type="pres">
      <dgm:prSet presAssocID="{0E3EDCE0-E532-4AF4-8BA4-E49255246259}" presName="level3hierChild" presStyleCnt="0"/>
      <dgm:spPr/>
      <dgm:t>
        <a:bodyPr/>
        <a:lstStyle/>
        <a:p>
          <a:pPr rtl="1"/>
          <a:endParaRPr lang="fa-IR"/>
        </a:p>
      </dgm:t>
    </dgm:pt>
    <dgm:pt modelId="{FEF2DB97-6CEE-475C-B27F-558B077575CD}" type="pres">
      <dgm:prSet presAssocID="{C3383F71-8856-4658-B133-85171913A078}" presName="conn2-1" presStyleLbl="parChTrans1D3" presStyleIdx="0" presStyleCnt="8" custScaleX="2000000"/>
      <dgm:spPr/>
      <dgm:t>
        <a:bodyPr/>
        <a:lstStyle/>
        <a:p>
          <a:pPr rtl="1"/>
          <a:endParaRPr lang="fa-IR"/>
        </a:p>
      </dgm:t>
    </dgm:pt>
    <dgm:pt modelId="{101CF03B-64F4-47FC-9AC9-33DD079326C5}" type="pres">
      <dgm:prSet presAssocID="{C3383F71-8856-4658-B133-85171913A078}" presName="connTx" presStyleLbl="parChTrans1D3" presStyleIdx="0" presStyleCnt="8"/>
      <dgm:spPr/>
      <dgm:t>
        <a:bodyPr/>
        <a:lstStyle/>
        <a:p>
          <a:pPr rtl="1"/>
          <a:endParaRPr lang="fa-IR"/>
        </a:p>
      </dgm:t>
    </dgm:pt>
    <dgm:pt modelId="{4B7B0794-232B-4D58-B926-3BAA0823DBA5}" type="pres">
      <dgm:prSet presAssocID="{3468212C-3E07-4A52-A4C4-B2953331CD52}" presName="root2" presStyleCnt="0"/>
      <dgm:spPr/>
      <dgm:t>
        <a:bodyPr/>
        <a:lstStyle/>
        <a:p>
          <a:pPr rtl="1"/>
          <a:endParaRPr lang="fa-IR"/>
        </a:p>
      </dgm:t>
    </dgm:pt>
    <dgm:pt modelId="{1807989D-55C2-4E1E-BFEE-15AA5FFA31E6}" type="pres">
      <dgm:prSet presAssocID="{3468212C-3E07-4A52-A4C4-B2953331CD52}" presName="LevelTwoTextNode" presStyleLbl="node3" presStyleIdx="0" presStyleCnt="8" custScaleX="1480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6420336-8E07-4404-9330-D37B10156A31}" type="pres">
      <dgm:prSet presAssocID="{3468212C-3E07-4A52-A4C4-B2953331CD52}" presName="level3hierChild" presStyleCnt="0"/>
      <dgm:spPr/>
      <dgm:t>
        <a:bodyPr/>
        <a:lstStyle/>
        <a:p>
          <a:pPr rtl="1"/>
          <a:endParaRPr lang="fa-IR"/>
        </a:p>
      </dgm:t>
    </dgm:pt>
    <dgm:pt modelId="{7A0CD963-ED2E-40B5-90AC-CD5A3548AB28}" type="pres">
      <dgm:prSet presAssocID="{12EA92DB-1DCE-48B4-A748-E72E50D4F05B}" presName="conn2-1" presStyleLbl="parChTrans1D3" presStyleIdx="1" presStyleCnt="8" custScaleX="2000000"/>
      <dgm:spPr/>
      <dgm:t>
        <a:bodyPr/>
        <a:lstStyle/>
        <a:p>
          <a:pPr rtl="1"/>
          <a:endParaRPr lang="fa-IR"/>
        </a:p>
      </dgm:t>
    </dgm:pt>
    <dgm:pt modelId="{0042B758-9925-4684-B402-0A781915252F}" type="pres">
      <dgm:prSet presAssocID="{12EA92DB-1DCE-48B4-A748-E72E50D4F05B}" presName="connTx" presStyleLbl="parChTrans1D3" presStyleIdx="1" presStyleCnt="8"/>
      <dgm:spPr/>
      <dgm:t>
        <a:bodyPr/>
        <a:lstStyle/>
        <a:p>
          <a:pPr rtl="1"/>
          <a:endParaRPr lang="fa-IR"/>
        </a:p>
      </dgm:t>
    </dgm:pt>
    <dgm:pt modelId="{DF0103EF-DEDA-4D5B-8C55-3CEB8AA8DF00}" type="pres">
      <dgm:prSet presAssocID="{511FD3EC-983B-4641-8367-D31D90A6C912}" presName="root2" presStyleCnt="0"/>
      <dgm:spPr/>
      <dgm:t>
        <a:bodyPr/>
        <a:lstStyle/>
        <a:p>
          <a:pPr rtl="1"/>
          <a:endParaRPr lang="fa-IR"/>
        </a:p>
      </dgm:t>
    </dgm:pt>
    <dgm:pt modelId="{12B20050-68B0-4DE3-BF02-A93D39EC887A}" type="pres">
      <dgm:prSet presAssocID="{511FD3EC-983B-4641-8367-D31D90A6C912}" presName="LevelTwoTextNode" presStyleLbl="node3" presStyleIdx="1" presStyleCnt="8" custScaleX="1480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8060F26-D99B-448A-89C0-367277924B76}" type="pres">
      <dgm:prSet presAssocID="{511FD3EC-983B-4641-8367-D31D90A6C912}" presName="level3hierChild" presStyleCnt="0"/>
      <dgm:spPr/>
      <dgm:t>
        <a:bodyPr/>
        <a:lstStyle/>
        <a:p>
          <a:pPr rtl="1"/>
          <a:endParaRPr lang="fa-IR"/>
        </a:p>
      </dgm:t>
    </dgm:pt>
    <dgm:pt modelId="{3BC0F106-0CEA-434B-BDA7-FE24BC800B1A}" type="pres">
      <dgm:prSet presAssocID="{62C2D53F-1991-45D8-A485-274265DDAA26}" presName="conn2-1" presStyleLbl="parChTrans1D3" presStyleIdx="2" presStyleCnt="8" custScaleX="2000000"/>
      <dgm:spPr/>
      <dgm:t>
        <a:bodyPr/>
        <a:lstStyle/>
        <a:p>
          <a:pPr rtl="1"/>
          <a:endParaRPr lang="fa-IR"/>
        </a:p>
      </dgm:t>
    </dgm:pt>
    <dgm:pt modelId="{E673878F-2E19-4643-9C4A-56A47E0A1A17}" type="pres">
      <dgm:prSet presAssocID="{62C2D53F-1991-45D8-A485-274265DDAA26}" presName="connTx" presStyleLbl="parChTrans1D3" presStyleIdx="2" presStyleCnt="8"/>
      <dgm:spPr/>
      <dgm:t>
        <a:bodyPr/>
        <a:lstStyle/>
        <a:p>
          <a:pPr rtl="1"/>
          <a:endParaRPr lang="fa-IR"/>
        </a:p>
      </dgm:t>
    </dgm:pt>
    <dgm:pt modelId="{E7327392-8ED3-403D-B8AA-659836E70D56}" type="pres">
      <dgm:prSet presAssocID="{3F96BB05-A4C0-4FD6-84B2-E7F216B139EB}" presName="root2" presStyleCnt="0"/>
      <dgm:spPr/>
      <dgm:t>
        <a:bodyPr/>
        <a:lstStyle/>
        <a:p>
          <a:pPr rtl="1"/>
          <a:endParaRPr lang="fa-IR"/>
        </a:p>
      </dgm:t>
    </dgm:pt>
    <dgm:pt modelId="{AED11FCA-3BA0-4352-8661-3E76FB9E339E}" type="pres">
      <dgm:prSet presAssocID="{3F96BB05-A4C0-4FD6-84B2-E7F216B139EB}" presName="LevelTwoTextNode" presStyleLbl="node3" presStyleIdx="2" presStyleCnt="8" custScaleX="1480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F7A883A-F787-4B0A-8A66-03658BE754D3}" type="pres">
      <dgm:prSet presAssocID="{3F96BB05-A4C0-4FD6-84B2-E7F216B139EB}" presName="level3hierChild" presStyleCnt="0"/>
      <dgm:spPr/>
      <dgm:t>
        <a:bodyPr/>
        <a:lstStyle/>
        <a:p>
          <a:pPr rtl="1"/>
          <a:endParaRPr lang="fa-IR"/>
        </a:p>
      </dgm:t>
    </dgm:pt>
    <dgm:pt modelId="{75E0C0C8-B48A-4BE1-87B7-2B6D6B009C76}" type="pres">
      <dgm:prSet presAssocID="{466F4582-78AD-4CA4-8B13-C5321DF46674}" presName="conn2-1" presStyleLbl="parChTrans1D2" presStyleIdx="1" presStyleCnt="2" custScaleX="2000000"/>
      <dgm:spPr/>
      <dgm:t>
        <a:bodyPr/>
        <a:lstStyle/>
        <a:p>
          <a:pPr rtl="1"/>
          <a:endParaRPr lang="fa-IR"/>
        </a:p>
      </dgm:t>
    </dgm:pt>
    <dgm:pt modelId="{F9E3F7F7-485F-404D-9B4C-75E4744616FC}" type="pres">
      <dgm:prSet presAssocID="{466F4582-78AD-4CA4-8B13-C5321DF46674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B7D0D46F-1008-4E70-A858-B6F0B8C02D15}" type="pres">
      <dgm:prSet presAssocID="{68FC82EB-9241-45E5-AA02-6A9DC02FB782}" presName="root2" presStyleCnt="0"/>
      <dgm:spPr/>
      <dgm:t>
        <a:bodyPr/>
        <a:lstStyle/>
        <a:p>
          <a:pPr rtl="1"/>
          <a:endParaRPr lang="fa-IR"/>
        </a:p>
      </dgm:t>
    </dgm:pt>
    <dgm:pt modelId="{0CBE1869-8DF1-4235-B8BE-3EEE38355716}" type="pres">
      <dgm:prSet presAssocID="{68FC82EB-9241-45E5-AA02-6A9DC02FB782}" presName="LevelTwoTextNode" presStyleLbl="node2" presStyleIdx="1" presStyleCnt="2" custScaleX="1480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285C946-8475-49C7-8972-D5955F597F44}" type="pres">
      <dgm:prSet presAssocID="{68FC82EB-9241-45E5-AA02-6A9DC02FB782}" presName="level3hierChild" presStyleCnt="0"/>
      <dgm:spPr/>
      <dgm:t>
        <a:bodyPr/>
        <a:lstStyle/>
        <a:p>
          <a:pPr rtl="1"/>
          <a:endParaRPr lang="fa-IR"/>
        </a:p>
      </dgm:t>
    </dgm:pt>
    <dgm:pt modelId="{D30B5965-0850-469A-B9D7-F2A77DB10D21}" type="pres">
      <dgm:prSet presAssocID="{DF894D5C-213B-49FA-8E2C-D9D5C34D4A36}" presName="conn2-1" presStyleLbl="parChTrans1D3" presStyleIdx="3" presStyleCnt="8" custScaleX="2000000"/>
      <dgm:spPr/>
      <dgm:t>
        <a:bodyPr/>
        <a:lstStyle/>
        <a:p>
          <a:pPr rtl="1"/>
          <a:endParaRPr lang="fa-IR"/>
        </a:p>
      </dgm:t>
    </dgm:pt>
    <dgm:pt modelId="{3047B6EF-34F6-4774-9B5A-1EE438D3D08B}" type="pres">
      <dgm:prSet presAssocID="{DF894D5C-213B-49FA-8E2C-D9D5C34D4A36}" presName="connTx" presStyleLbl="parChTrans1D3" presStyleIdx="3" presStyleCnt="8"/>
      <dgm:spPr/>
      <dgm:t>
        <a:bodyPr/>
        <a:lstStyle/>
        <a:p>
          <a:pPr rtl="1"/>
          <a:endParaRPr lang="fa-IR"/>
        </a:p>
      </dgm:t>
    </dgm:pt>
    <dgm:pt modelId="{35B9A1F3-8D9A-4613-94A6-C27CC7DDC99F}" type="pres">
      <dgm:prSet presAssocID="{1BCB3F22-2D47-49B8-B4C7-62BB44468B8F}" presName="root2" presStyleCnt="0"/>
      <dgm:spPr/>
      <dgm:t>
        <a:bodyPr/>
        <a:lstStyle/>
        <a:p>
          <a:pPr rtl="1"/>
          <a:endParaRPr lang="fa-IR"/>
        </a:p>
      </dgm:t>
    </dgm:pt>
    <dgm:pt modelId="{0AA268B0-CBDC-4210-BA9F-42057E97C577}" type="pres">
      <dgm:prSet presAssocID="{1BCB3F22-2D47-49B8-B4C7-62BB44468B8F}" presName="LevelTwoTextNode" presStyleLbl="node3" presStyleIdx="3" presStyleCnt="8" custScaleX="1480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32F50FA-4413-4D39-871C-4E07FB6CE955}" type="pres">
      <dgm:prSet presAssocID="{1BCB3F22-2D47-49B8-B4C7-62BB44468B8F}" presName="level3hierChild" presStyleCnt="0"/>
      <dgm:spPr/>
      <dgm:t>
        <a:bodyPr/>
        <a:lstStyle/>
        <a:p>
          <a:pPr rtl="1"/>
          <a:endParaRPr lang="fa-IR"/>
        </a:p>
      </dgm:t>
    </dgm:pt>
    <dgm:pt modelId="{13BF9E65-661B-4288-A642-40F518109E44}" type="pres">
      <dgm:prSet presAssocID="{778636DC-18D4-44BC-8232-3540C5D5C3DB}" presName="conn2-1" presStyleLbl="parChTrans1D3" presStyleIdx="4" presStyleCnt="8" custScaleX="2000000"/>
      <dgm:spPr/>
      <dgm:t>
        <a:bodyPr/>
        <a:lstStyle/>
        <a:p>
          <a:pPr rtl="1"/>
          <a:endParaRPr lang="fa-IR"/>
        </a:p>
      </dgm:t>
    </dgm:pt>
    <dgm:pt modelId="{E512A100-18C7-4884-8FBE-03F1CA953BD0}" type="pres">
      <dgm:prSet presAssocID="{778636DC-18D4-44BC-8232-3540C5D5C3DB}" presName="connTx" presStyleLbl="parChTrans1D3" presStyleIdx="4" presStyleCnt="8"/>
      <dgm:spPr/>
      <dgm:t>
        <a:bodyPr/>
        <a:lstStyle/>
        <a:p>
          <a:pPr rtl="1"/>
          <a:endParaRPr lang="fa-IR"/>
        </a:p>
      </dgm:t>
    </dgm:pt>
    <dgm:pt modelId="{46D876D1-989C-4BA7-91FF-EFE7C57C1DB0}" type="pres">
      <dgm:prSet presAssocID="{DC2B1A35-543F-4622-B7CA-540AAE927855}" presName="root2" presStyleCnt="0"/>
      <dgm:spPr/>
      <dgm:t>
        <a:bodyPr/>
        <a:lstStyle/>
        <a:p>
          <a:pPr rtl="1"/>
          <a:endParaRPr lang="fa-IR"/>
        </a:p>
      </dgm:t>
    </dgm:pt>
    <dgm:pt modelId="{4B017BD6-1A47-4918-B894-937F4F6164C6}" type="pres">
      <dgm:prSet presAssocID="{DC2B1A35-543F-4622-B7CA-540AAE927855}" presName="LevelTwoTextNode" presStyleLbl="node3" presStyleIdx="4" presStyleCnt="8" custScaleX="1480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043BF51-25FA-4D5C-AE1F-AD5AA9A5B090}" type="pres">
      <dgm:prSet presAssocID="{DC2B1A35-543F-4622-B7CA-540AAE927855}" presName="level3hierChild" presStyleCnt="0"/>
      <dgm:spPr/>
      <dgm:t>
        <a:bodyPr/>
        <a:lstStyle/>
        <a:p>
          <a:pPr rtl="1"/>
          <a:endParaRPr lang="fa-IR"/>
        </a:p>
      </dgm:t>
    </dgm:pt>
    <dgm:pt modelId="{C58FAA43-AB3B-452F-AE67-1D55B6E8932A}" type="pres">
      <dgm:prSet presAssocID="{FE2F051C-28C7-4472-A3AA-C958A0B833A8}" presName="conn2-1" presStyleLbl="parChTrans1D3" presStyleIdx="5" presStyleCnt="8" custScaleX="2000000"/>
      <dgm:spPr/>
      <dgm:t>
        <a:bodyPr/>
        <a:lstStyle/>
        <a:p>
          <a:pPr rtl="1"/>
          <a:endParaRPr lang="fa-IR"/>
        </a:p>
      </dgm:t>
    </dgm:pt>
    <dgm:pt modelId="{D6639216-B9B6-46E8-B5C7-6745B389F0C7}" type="pres">
      <dgm:prSet presAssocID="{FE2F051C-28C7-4472-A3AA-C958A0B833A8}" presName="connTx" presStyleLbl="parChTrans1D3" presStyleIdx="5" presStyleCnt="8"/>
      <dgm:spPr/>
      <dgm:t>
        <a:bodyPr/>
        <a:lstStyle/>
        <a:p>
          <a:pPr rtl="1"/>
          <a:endParaRPr lang="fa-IR"/>
        </a:p>
      </dgm:t>
    </dgm:pt>
    <dgm:pt modelId="{2F384348-9E40-452A-90A4-4E6BBE0D84EF}" type="pres">
      <dgm:prSet presAssocID="{1A3973DB-01E4-4CC4-8F5E-A7E260E31467}" presName="root2" presStyleCnt="0"/>
      <dgm:spPr/>
      <dgm:t>
        <a:bodyPr/>
        <a:lstStyle/>
        <a:p>
          <a:pPr rtl="1"/>
          <a:endParaRPr lang="fa-IR"/>
        </a:p>
      </dgm:t>
    </dgm:pt>
    <dgm:pt modelId="{29729046-0C01-4CFC-9064-8A54CD4CDA92}" type="pres">
      <dgm:prSet presAssocID="{1A3973DB-01E4-4CC4-8F5E-A7E260E31467}" presName="LevelTwoTextNode" presStyleLbl="node3" presStyleIdx="5" presStyleCnt="8" custScaleX="1480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9216FD2-1C4A-40B6-A271-409C467F4DB1}" type="pres">
      <dgm:prSet presAssocID="{1A3973DB-01E4-4CC4-8F5E-A7E260E31467}" presName="level3hierChild" presStyleCnt="0"/>
      <dgm:spPr/>
      <dgm:t>
        <a:bodyPr/>
        <a:lstStyle/>
        <a:p>
          <a:pPr rtl="1"/>
          <a:endParaRPr lang="fa-IR"/>
        </a:p>
      </dgm:t>
    </dgm:pt>
    <dgm:pt modelId="{7CB1214A-C82B-45FF-A183-BC538BBC6DE1}" type="pres">
      <dgm:prSet presAssocID="{90C6356D-65C9-4B98-BB3F-3CC023C854E4}" presName="conn2-1" presStyleLbl="parChTrans1D3" presStyleIdx="6" presStyleCnt="8" custScaleX="2000000"/>
      <dgm:spPr/>
      <dgm:t>
        <a:bodyPr/>
        <a:lstStyle/>
        <a:p>
          <a:pPr rtl="1"/>
          <a:endParaRPr lang="fa-IR"/>
        </a:p>
      </dgm:t>
    </dgm:pt>
    <dgm:pt modelId="{DA356530-2BC4-4161-86B8-28F96567F5E5}" type="pres">
      <dgm:prSet presAssocID="{90C6356D-65C9-4B98-BB3F-3CC023C854E4}" presName="connTx" presStyleLbl="parChTrans1D3" presStyleIdx="6" presStyleCnt="8"/>
      <dgm:spPr/>
      <dgm:t>
        <a:bodyPr/>
        <a:lstStyle/>
        <a:p>
          <a:pPr rtl="1"/>
          <a:endParaRPr lang="fa-IR"/>
        </a:p>
      </dgm:t>
    </dgm:pt>
    <dgm:pt modelId="{604F7FBE-C4D5-4813-A5A3-536731FB8F27}" type="pres">
      <dgm:prSet presAssocID="{6DED885D-6C35-418F-A59C-32D1C19AFD6B}" presName="root2" presStyleCnt="0"/>
      <dgm:spPr/>
      <dgm:t>
        <a:bodyPr/>
        <a:lstStyle/>
        <a:p>
          <a:pPr rtl="1"/>
          <a:endParaRPr lang="fa-IR"/>
        </a:p>
      </dgm:t>
    </dgm:pt>
    <dgm:pt modelId="{1E19EFD0-AD2D-484F-8BBE-829E74C4C58A}" type="pres">
      <dgm:prSet presAssocID="{6DED885D-6C35-418F-A59C-32D1C19AFD6B}" presName="LevelTwoTextNode" presStyleLbl="node3" presStyleIdx="6" presStyleCnt="8" custScaleX="1480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BAD6EA8-3E71-4536-BE87-CD0582C64F30}" type="pres">
      <dgm:prSet presAssocID="{6DED885D-6C35-418F-A59C-32D1C19AFD6B}" presName="level3hierChild" presStyleCnt="0"/>
      <dgm:spPr/>
      <dgm:t>
        <a:bodyPr/>
        <a:lstStyle/>
        <a:p>
          <a:pPr rtl="1"/>
          <a:endParaRPr lang="fa-IR"/>
        </a:p>
      </dgm:t>
    </dgm:pt>
    <dgm:pt modelId="{EE4501DD-A78F-43FF-B2B0-35F6E4E1DC2A}" type="pres">
      <dgm:prSet presAssocID="{9BB3521D-FF30-4E6C-B748-D32665F181E1}" presName="conn2-1" presStyleLbl="parChTrans1D3" presStyleIdx="7" presStyleCnt="8" custScaleX="2000000"/>
      <dgm:spPr/>
      <dgm:t>
        <a:bodyPr/>
        <a:lstStyle/>
        <a:p>
          <a:pPr rtl="1"/>
          <a:endParaRPr lang="fa-IR"/>
        </a:p>
      </dgm:t>
    </dgm:pt>
    <dgm:pt modelId="{2FD61A96-63E8-496C-A08B-A9B295CE56F1}" type="pres">
      <dgm:prSet presAssocID="{9BB3521D-FF30-4E6C-B748-D32665F181E1}" presName="connTx" presStyleLbl="parChTrans1D3" presStyleIdx="7" presStyleCnt="8"/>
      <dgm:spPr/>
      <dgm:t>
        <a:bodyPr/>
        <a:lstStyle/>
        <a:p>
          <a:pPr rtl="1"/>
          <a:endParaRPr lang="fa-IR"/>
        </a:p>
      </dgm:t>
    </dgm:pt>
    <dgm:pt modelId="{5A2E22D0-BBD4-4CEA-8AC0-A9BD596A135C}" type="pres">
      <dgm:prSet presAssocID="{4A22A8EA-ECD3-42F1-83A7-09CDAAFE0E71}" presName="root2" presStyleCnt="0"/>
      <dgm:spPr/>
      <dgm:t>
        <a:bodyPr/>
        <a:lstStyle/>
        <a:p>
          <a:pPr rtl="1"/>
          <a:endParaRPr lang="fa-IR"/>
        </a:p>
      </dgm:t>
    </dgm:pt>
    <dgm:pt modelId="{43E607BE-6F70-4832-B0F9-DFEFB647FAA3}" type="pres">
      <dgm:prSet presAssocID="{4A22A8EA-ECD3-42F1-83A7-09CDAAFE0E71}" presName="LevelTwoTextNode" presStyleLbl="node3" presStyleIdx="7" presStyleCnt="8" custScaleX="14809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384B65A-7DE9-4930-B6B5-DB16BBBBA802}" type="pres">
      <dgm:prSet presAssocID="{4A22A8EA-ECD3-42F1-83A7-09CDAAFE0E71}" presName="level3hierChild" presStyleCnt="0"/>
      <dgm:spPr/>
      <dgm:t>
        <a:bodyPr/>
        <a:lstStyle/>
        <a:p>
          <a:pPr rtl="1"/>
          <a:endParaRPr lang="fa-IR"/>
        </a:p>
      </dgm:t>
    </dgm:pt>
  </dgm:ptLst>
  <dgm:cxnLst>
    <dgm:cxn modelId="{08A7532B-8A5D-428A-AEA5-DBCACCF70542}" type="presOf" srcId="{F0D03F39-4319-4F63-9868-64CB7F052829}" destId="{F839C92A-1020-4692-BE5D-F280755CC505}" srcOrd="0" destOrd="0" presId="urn:microsoft.com/office/officeart/2005/8/layout/hierarchy2"/>
    <dgm:cxn modelId="{685D3BEC-9061-4597-A885-E1EAE203CEF1}" type="presOf" srcId="{3468212C-3E07-4A52-A4C4-B2953331CD52}" destId="{1807989D-55C2-4E1E-BFEE-15AA5FFA31E6}" srcOrd="0" destOrd="0" presId="urn:microsoft.com/office/officeart/2005/8/layout/hierarchy2"/>
    <dgm:cxn modelId="{8D8D2DCF-3BCF-4497-8FE6-468CAB4CBD44}" type="presOf" srcId="{EE145387-2468-4868-A8DF-747683D1AEB3}" destId="{6DA9DEFE-C456-437E-A95F-3A7D48580E77}" srcOrd="0" destOrd="0" presId="urn:microsoft.com/office/officeart/2005/8/layout/hierarchy2"/>
    <dgm:cxn modelId="{F1F89273-35A4-44A3-93EA-248BB77F3E24}" type="presOf" srcId="{3F96BB05-A4C0-4FD6-84B2-E7F216B139EB}" destId="{AED11FCA-3BA0-4352-8661-3E76FB9E339E}" srcOrd="0" destOrd="0" presId="urn:microsoft.com/office/officeart/2005/8/layout/hierarchy2"/>
    <dgm:cxn modelId="{2771CECD-16C7-4DED-934C-F3058CBE1A4F}" type="presOf" srcId="{FE2F051C-28C7-4472-A3AA-C958A0B833A8}" destId="{C58FAA43-AB3B-452F-AE67-1D55B6E8932A}" srcOrd="0" destOrd="0" presId="urn:microsoft.com/office/officeart/2005/8/layout/hierarchy2"/>
    <dgm:cxn modelId="{AE3A257E-EAB5-4891-992C-DD4C214266FC}" type="presOf" srcId="{511FD3EC-983B-4641-8367-D31D90A6C912}" destId="{12B20050-68B0-4DE3-BF02-A93D39EC887A}" srcOrd="0" destOrd="0" presId="urn:microsoft.com/office/officeart/2005/8/layout/hierarchy2"/>
    <dgm:cxn modelId="{BEC93EAF-31B1-464E-96BC-A497ABFEB37B}" type="presOf" srcId="{DF894D5C-213B-49FA-8E2C-D9D5C34D4A36}" destId="{D30B5965-0850-469A-B9D7-F2A77DB10D21}" srcOrd="0" destOrd="0" presId="urn:microsoft.com/office/officeart/2005/8/layout/hierarchy2"/>
    <dgm:cxn modelId="{9C07DB67-A022-48A3-851A-9CEBFB2E3680}" srcId="{68FC82EB-9241-45E5-AA02-6A9DC02FB782}" destId="{1BCB3F22-2D47-49B8-B4C7-62BB44468B8F}" srcOrd="0" destOrd="0" parTransId="{DF894D5C-213B-49FA-8E2C-D9D5C34D4A36}" sibTransId="{69B66D0B-E951-47A5-8BAD-925AE7854068}"/>
    <dgm:cxn modelId="{87626BB6-3D84-40EE-9966-48CD3AC037C5}" type="presOf" srcId="{12EA92DB-1DCE-48B4-A748-E72E50D4F05B}" destId="{7A0CD963-ED2E-40B5-90AC-CD5A3548AB28}" srcOrd="0" destOrd="0" presId="urn:microsoft.com/office/officeart/2005/8/layout/hierarchy2"/>
    <dgm:cxn modelId="{11B251E8-BB99-4F0F-90A2-A7820518B3BB}" type="presOf" srcId="{778636DC-18D4-44BC-8232-3540C5D5C3DB}" destId="{13BF9E65-661B-4288-A642-40F518109E44}" srcOrd="0" destOrd="0" presId="urn:microsoft.com/office/officeart/2005/8/layout/hierarchy2"/>
    <dgm:cxn modelId="{0B3BB106-BA0F-4107-ABC4-269014045EDA}" type="presOf" srcId="{C3383F71-8856-4658-B133-85171913A078}" destId="{FEF2DB97-6CEE-475C-B27F-558B077575CD}" srcOrd="0" destOrd="0" presId="urn:microsoft.com/office/officeart/2005/8/layout/hierarchy2"/>
    <dgm:cxn modelId="{C82FBED5-C78D-4D49-92CC-FDBF9DDFED23}" type="presOf" srcId="{DC2B1A35-543F-4622-B7CA-540AAE927855}" destId="{4B017BD6-1A47-4918-B894-937F4F6164C6}" srcOrd="0" destOrd="0" presId="urn:microsoft.com/office/officeart/2005/8/layout/hierarchy2"/>
    <dgm:cxn modelId="{B2017E65-D031-471C-803B-5B40F48B5DBF}" type="presOf" srcId="{62C2D53F-1991-45D8-A485-274265DDAA26}" destId="{E673878F-2E19-4643-9C4A-56A47E0A1A17}" srcOrd="1" destOrd="0" presId="urn:microsoft.com/office/officeart/2005/8/layout/hierarchy2"/>
    <dgm:cxn modelId="{9DD6DEBA-0531-4EE0-A3F4-394B40189982}" type="presOf" srcId="{778636DC-18D4-44BC-8232-3540C5D5C3DB}" destId="{E512A100-18C7-4884-8FBE-03F1CA953BD0}" srcOrd="1" destOrd="0" presId="urn:microsoft.com/office/officeart/2005/8/layout/hierarchy2"/>
    <dgm:cxn modelId="{5301D253-B0EA-43DC-BA25-53A8B767AD35}" type="presOf" srcId="{9BB3521D-FF30-4E6C-B748-D32665F181E1}" destId="{2FD61A96-63E8-496C-A08B-A9B295CE56F1}" srcOrd="1" destOrd="0" presId="urn:microsoft.com/office/officeart/2005/8/layout/hierarchy2"/>
    <dgm:cxn modelId="{83668F0F-08F6-4DBE-96A7-A01C637EDC6E}" type="presOf" srcId="{C3383F71-8856-4658-B133-85171913A078}" destId="{101CF03B-64F4-47FC-9AC9-33DD079326C5}" srcOrd="1" destOrd="0" presId="urn:microsoft.com/office/officeart/2005/8/layout/hierarchy2"/>
    <dgm:cxn modelId="{B09E50BB-508A-4293-BFFD-818A2173FA09}" type="presOf" srcId="{9867A5A3-DBE2-4E01-B668-4CB90C82745F}" destId="{6F1490DB-5894-449F-846D-913901379853}" srcOrd="1" destOrd="0" presId="urn:microsoft.com/office/officeart/2005/8/layout/hierarchy2"/>
    <dgm:cxn modelId="{B83BD75B-42F7-4E64-800C-4B4DA26410A5}" srcId="{0E3EDCE0-E532-4AF4-8BA4-E49255246259}" destId="{3F96BB05-A4C0-4FD6-84B2-E7F216B139EB}" srcOrd="2" destOrd="0" parTransId="{62C2D53F-1991-45D8-A485-274265DDAA26}" sibTransId="{F8EC9133-6BA9-43EF-B835-135247E3471E}"/>
    <dgm:cxn modelId="{3B096A1C-3B14-4289-AAA2-A992FD03DA28}" type="presOf" srcId="{68FC82EB-9241-45E5-AA02-6A9DC02FB782}" destId="{0CBE1869-8DF1-4235-B8BE-3EEE38355716}" srcOrd="0" destOrd="0" presId="urn:microsoft.com/office/officeart/2005/8/layout/hierarchy2"/>
    <dgm:cxn modelId="{167B9CC4-07E2-4899-AF39-CDCD8A8AEF48}" type="presOf" srcId="{466F4582-78AD-4CA4-8B13-C5321DF46674}" destId="{F9E3F7F7-485F-404D-9B4C-75E4744616FC}" srcOrd="1" destOrd="0" presId="urn:microsoft.com/office/officeart/2005/8/layout/hierarchy2"/>
    <dgm:cxn modelId="{7579C9BA-D5C6-4805-AA8D-45778814314F}" type="presOf" srcId="{90C6356D-65C9-4B98-BB3F-3CC023C854E4}" destId="{DA356530-2BC4-4161-86B8-28F96567F5E5}" srcOrd="1" destOrd="0" presId="urn:microsoft.com/office/officeart/2005/8/layout/hierarchy2"/>
    <dgm:cxn modelId="{E14BD68F-934D-4739-99DE-E7F69440281C}" type="presOf" srcId="{62C2D53F-1991-45D8-A485-274265DDAA26}" destId="{3BC0F106-0CEA-434B-BDA7-FE24BC800B1A}" srcOrd="0" destOrd="0" presId="urn:microsoft.com/office/officeart/2005/8/layout/hierarchy2"/>
    <dgm:cxn modelId="{3F1FAE93-2E28-4892-958B-62672B01C87E}" srcId="{68FC82EB-9241-45E5-AA02-6A9DC02FB782}" destId="{1A3973DB-01E4-4CC4-8F5E-A7E260E31467}" srcOrd="2" destOrd="0" parTransId="{FE2F051C-28C7-4472-A3AA-C958A0B833A8}" sibTransId="{82780EB7-B9B5-44F2-A9C0-D6FEFFC7D100}"/>
    <dgm:cxn modelId="{E2470FE6-E68D-492F-9D4C-E3A9A18FEBEF}" type="presOf" srcId="{12EA92DB-1DCE-48B4-A748-E72E50D4F05B}" destId="{0042B758-9925-4684-B402-0A781915252F}" srcOrd="1" destOrd="0" presId="urn:microsoft.com/office/officeart/2005/8/layout/hierarchy2"/>
    <dgm:cxn modelId="{0FE3AB7B-5F99-4283-B6E1-1B3961048804}" srcId="{F0D03F39-4319-4F63-9868-64CB7F052829}" destId="{0E3EDCE0-E532-4AF4-8BA4-E49255246259}" srcOrd="0" destOrd="0" parTransId="{9867A5A3-DBE2-4E01-B668-4CB90C82745F}" sibTransId="{E0A72421-43A9-4986-B7CB-B270500348B6}"/>
    <dgm:cxn modelId="{45071223-DA84-46D0-BB0F-99B56CEDF0B8}" srcId="{68FC82EB-9241-45E5-AA02-6A9DC02FB782}" destId="{6DED885D-6C35-418F-A59C-32D1C19AFD6B}" srcOrd="3" destOrd="0" parTransId="{90C6356D-65C9-4B98-BB3F-3CC023C854E4}" sibTransId="{54FDBC09-E2EE-4B0D-9198-EAB53A0C38A9}"/>
    <dgm:cxn modelId="{A846F136-9192-4B17-89AD-9B4BB1DAD944}" type="presOf" srcId="{FE2F051C-28C7-4472-A3AA-C958A0B833A8}" destId="{D6639216-B9B6-46E8-B5C7-6745B389F0C7}" srcOrd="1" destOrd="0" presId="urn:microsoft.com/office/officeart/2005/8/layout/hierarchy2"/>
    <dgm:cxn modelId="{93B628AC-3E87-46B1-9AF8-39D95C5C232E}" srcId="{0E3EDCE0-E532-4AF4-8BA4-E49255246259}" destId="{3468212C-3E07-4A52-A4C4-B2953331CD52}" srcOrd="0" destOrd="0" parTransId="{C3383F71-8856-4658-B133-85171913A078}" sibTransId="{9B857F9F-D164-4FA6-9125-53559D9C8378}"/>
    <dgm:cxn modelId="{1757709C-EE25-4116-8185-896B61B1DE51}" srcId="{F0D03F39-4319-4F63-9868-64CB7F052829}" destId="{68FC82EB-9241-45E5-AA02-6A9DC02FB782}" srcOrd="1" destOrd="0" parTransId="{466F4582-78AD-4CA4-8B13-C5321DF46674}" sibTransId="{FEAD53B9-0651-428B-B756-B7443F04EBBE}"/>
    <dgm:cxn modelId="{282E92DE-ACDD-4CC1-9BEC-5B3305BC0519}" type="presOf" srcId="{1BCB3F22-2D47-49B8-B4C7-62BB44468B8F}" destId="{0AA268B0-CBDC-4210-BA9F-42057E97C577}" srcOrd="0" destOrd="0" presId="urn:microsoft.com/office/officeart/2005/8/layout/hierarchy2"/>
    <dgm:cxn modelId="{F54CAA2D-3720-4ACC-AD6D-05A49580B6E5}" srcId="{68FC82EB-9241-45E5-AA02-6A9DC02FB782}" destId="{DC2B1A35-543F-4622-B7CA-540AAE927855}" srcOrd="1" destOrd="0" parTransId="{778636DC-18D4-44BC-8232-3540C5D5C3DB}" sibTransId="{021E4DC6-6E28-47B4-B117-20D892E1F155}"/>
    <dgm:cxn modelId="{D8DD273B-FDC6-4A38-B183-E95E3C404389}" type="presOf" srcId="{0E3EDCE0-E532-4AF4-8BA4-E49255246259}" destId="{ADF0CB9E-0F3B-42E3-87BA-029332B29F1D}" srcOrd="0" destOrd="0" presId="urn:microsoft.com/office/officeart/2005/8/layout/hierarchy2"/>
    <dgm:cxn modelId="{79FA2190-11AA-4E57-8EE5-F7CAC9EF6E94}" type="presOf" srcId="{9BB3521D-FF30-4E6C-B748-D32665F181E1}" destId="{EE4501DD-A78F-43FF-B2B0-35F6E4E1DC2A}" srcOrd="0" destOrd="0" presId="urn:microsoft.com/office/officeart/2005/8/layout/hierarchy2"/>
    <dgm:cxn modelId="{97A2566D-DAA3-4009-B7A4-00D642EABB81}" type="presOf" srcId="{9867A5A3-DBE2-4E01-B668-4CB90C82745F}" destId="{5E2BF4D1-93A3-456F-B4F8-733FD1070730}" srcOrd="0" destOrd="0" presId="urn:microsoft.com/office/officeart/2005/8/layout/hierarchy2"/>
    <dgm:cxn modelId="{EB0D2D5B-109D-493A-B2DE-F7F2AA0A8766}" srcId="{0E3EDCE0-E532-4AF4-8BA4-E49255246259}" destId="{511FD3EC-983B-4641-8367-D31D90A6C912}" srcOrd="1" destOrd="0" parTransId="{12EA92DB-1DCE-48B4-A748-E72E50D4F05B}" sibTransId="{4FE3D346-1B43-4D3A-BBEA-8BE4C09E951F}"/>
    <dgm:cxn modelId="{ABE76D41-12B1-490F-B227-1C853917A1D2}" type="presOf" srcId="{90C6356D-65C9-4B98-BB3F-3CC023C854E4}" destId="{7CB1214A-C82B-45FF-A183-BC538BBC6DE1}" srcOrd="0" destOrd="0" presId="urn:microsoft.com/office/officeart/2005/8/layout/hierarchy2"/>
    <dgm:cxn modelId="{87221396-DB5A-4A2E-B418-A47D284679A7}" type="presOf" srcId="{6DED885D-6C35-418F-A59C-32D1C19AFD6B}" destId="{1E19EFD0-AD2D-484F-8BBE-829E74C4C58A}" srcOrd="0" destOrd="0" presId="urn:microsoft.com/office/officeart/2005/8/layout/hierarchy2"/>
    <dgm:cxn modelId="{03E5BEBB-0615-40A5-8AF1-09B00E109945}" srcId="{68FC82EB-9241-45E5-AA02-6A9DC02FB782}" destId="{4A22A8EA-ECD3-42F1-83A7-09CDAAFE0E71}" srcOrd="4" destOrd="0" parTransId="{9BB3521D-FF30-4E6C-B748-D32665F181E1}" sibTransId="{1A5482ED-62AE-4683-919B-593AAAF750FC}"/>
    <dgm:cxn modelId="{D63D3910-6A1A-4D99-88E8-DEF6FD7037BD}" type="presOf" srcId="{1A3973DB-01E4-4CC4-8F5E-A7E260E31467}" destId="{29729046-0C01-4CFC-9064-8A54CD4CDA92}" srcOrd="0" destOrd="0" presId="urn:microsoft.com/office/officeart/2005/8/layout/hierarchy2"/>
    <dgm:cxn modelId="{48FA0723-823A-46A7-AA24-8D226EA668C7}" type="presOf" srcId="{DF894D5C-213B-49FA-8E2C-D9D5C34D4A36}" destId="{3047B6EF-34F6-4774-9B5A-1EE438D3D08B}" srcOrd="1" destOrd="0" presId="urn:microsoft.com/office/officeart/2005/8/layout/hierarchy2"/>
    <dgm:cxn modelId="{FCF0E125-92A5-434A-B1DF-B0DA6C02569C}" type="presOf" srcId="{466F4582-78AD-4CA4-8B13-C5321DF46674}" destId="{75E0C0C8-B48A-4BE1-87B7-2B6D6B009C76}" srcOrd="0" destOrd="0" presId="urn:microsoft.com/office/officeart/2005/8/layout/hierarchy2"/>
    <dgm:cxn modelId="{DA9FEF4C-5586-400C-8ABC-EFEC183F53F8}" srcId="{EE145387-2468-4868-A8DF-747683D1AEB3}" destId="{F0D03F39-4319-4F63-9868-64CB7F052829}" srcOrd="0" destOrd="0" parTransId="{DA5B5837-2027-43F5-BB85-F24B39B9BF46}" sibTransId="{59790923-87BD-4BF0-BD1D-A579EC9C0827}"/>
    <dgm:cxn modelId="{4E49AE89-212C-473A-B7B3-D58BE4604FF8}" type="presOf" srcId="{4A22A8EA-ECD3-42F1-83A7-09CDAAFE0E71}" destId="{43E607BE-6F70-4832-B0F9-DFEFB647FAA3}" srcOrd="0" destOrd="0" presId="urn:microsoft.com/office/officeart/2005/8/layout/hierarchy2"/>
    <dgm:cxn modelId="{CF8C67A8-6EB0-4B6A-BF91-7C12E9165F0F}" type="presParOf" srcId="{6DA9DEFE-C456-437E-A95F-3A7D48580E77}" destId="{32A2392A-19A2-4D2F-BCB1-6C43DB72C174}" srcOrd="0" destOrd="0" presId="urn:microsoft.com/office/officeart/2005/8/layout/hierarchy2"/>
    <dgm:cxn modelId="{C7D5B30C-6E4F-438D-BB14-5A048FB15338}" type="presParOf" srcId="{32A2392A-19A2-4D2F-BCB1-6C43DB72C174}" destId="{F839C92A-1020-4692-BE5D-F280755CC505}" srcOrd="0" destOrd="0" presId="urn:microsoft.com/office/officeart/2005/8/layout/hierarchy2"/>
    <dgm:cxn modelId="{BF31CD4C-7D78-43CF-BD67-0A7615772E8C}" type="presParOf" srcId="{32A2392A-19A2-4D2F-BCB1-6C43DB72C174}" destId="{08BFB3E6-1EB9-408D-B331-35DF7B1A9E0F}" srcOrd="1" destOrd="0" presId="urn:microsoft.com/office/officeart/2005/8/layout/hierarchy2"/>
    <dgm:cxn modelId="{BE02000C-ED4D-4E15-A2EE-E7D84E531F7B}" type="presParOf" srcId="{08BFB3E6-1EB9-408D-B331-35DF7B1A9E0F}" destId="{5E2BF4D1-93A3-456F-B4F8-733FD1070730}" srcOrd="0" destOrd="0" presId="urn:microsoft.com/office/officeart/2005/8/layout/hierarchy2"/>
    <dgm:cxn modelId="{BD4C2B74-2D3A-4A47-AB9F-91884B4E0EBC}" type="presParOf" srcId="{5E2BF4D1-93A3-456F-B4F8-733FD1070730}" destId="{6F1490DB-5894-449F-846D-913901379853}" srcOrd="0" destOrd="0" presId="urn:microsoft.com/office/officeart/2005/8/layout/hierarchy2"/>
    <dgm:cxn modelId="{C0CE77A9-022D-41EF-9265-1BC4F8D0228B}" type="presParOf" srcId="{08BFB3E6-1EB9-408D-B331-35DF7B1A9E0F}" destId="{9610F2C3-245D-41E6-A4C9-5300D36D5297}" srcOrd="1" destOrd="0" presId="urn:microsoft.com/office/officeart/2005/8/layout/hierarchy2"/>
    <dgm:cxn modelId="{B032C080-6891-4621-8040-FDE97E58B457}" type="presParOf" srcId="{9610F2C3-245D-41E6-A4C9-5300D36D5297}" destId="{ADF0CB9E-0F3B-42E3-87BA-029332B29F1D}" srcOrd="0" destOrd="0" presId="urn:microsoft.com/office/officeart/2005/8/layout/hierarchy2"/>
    <dgm:cxn modelId="{8F888729-CC48-4E9F-8558-D94DC64F2AB4}" type="presParOf" srcId="{9610F2C3-245D-41E6-A4C9-5300D36D5297}" destId="{0393D90F-11AA-4802-B5DF-45E230B7BBCE}" srcOrd="1" destOrd="0" presId="urn:microsoft.com/office/officeart/2005/8/layout/hierarchy2"/>
    <dgm:cxn modelId="{8596BC6E-32FF-4194-8B80-D2EE08B8FA2C}" type="presParOf" srcId="{0393D90F-11AA-4802-B5DF-45E230B7BBCE}" destId="{FEF2DB97-6CEE-475C-B27F-558B077575CD}" srcOrd="0" destOrd="0" presId="urn:microsoft.com/office/officeart/2005/8/layout/hierarchy2"/>
    <dgm:cxn modelId="{BADCC609-4126-495F-B632-43489AA81461}" type="presParOf" srcId="{FEF2DB97-6CEE-475C-B27F-558B077575CD}" destId="{101CF03B-64F4-47FC-9AC9-33DD079326C5}" srcOrd="0" destOrd="0" presId="urn:microsoft.com/office/officeart/2005/8/layout/hierarchy2"/>
    <dgm:cxn modelId="{0A0C8EA9-45DC-4F0B-BB74-16A3C209EAD3}" type="presParOf" srcId="{0393D90F-11AA-4802-B5DF-45E230B7BBCE}" destId="{4B7B0794-232B-4D58-B926-3BAA0823DBA5}" srcOrd="1" destOrd="0" presId="urn:microsoft.com/office/officeart/2005/8/layout/hierarchy2"/>
    <dgm:cxn modelId="{A82773FE-ED3C-477B-AC5A-36C665EF5D83}" type="presParOf" srcId="{4B7B0794-232B-4D58-B926-3BAA0823DBA5}" destId="{1807989D-55C2-4E1E-BFEE-15AA5FFA31E6}" srcOrd="0" destOrd="0" presId="urn:microsoft.com/office/officeart/2005/8/layout/hierarchy2"/>
    <dgm:cxn modelId="{1A257A8B-25DC-40BC-9486-2C7FDB3A500B}" type="presParOf" srcId="{4B7B0794-232B-4D58-B926-3BAA0823DBA5}" destId="{B6420336-8E07-4404-9330-D37B10156A31}" srcOrd="1" destOrd="0" presId="urn:microsoft.com/office/officeart/2005/8/layout/hierarchy2"/>
    <dgm:cxn modelId="{7C46B4A6-347C-412A-98F6-AABD734AC492}" type="presParOf" srcId="{0393D90F-11AA-4802-B5DF-45E230B7BBCE}" destId="{7A0CD963-ED2E-40B5-90AC-CD5A3548AB28}" srcOrd="2" destOrd="0" presId="urn:microsoft.com/office/officeart/2005/8/layout/hierarchy2"/>
    <dgm:cxn modelId="{8B31C944-776D-42F6-B611-6DDFFB70CF8F}" type="presParOf" srcId="{7A0CD963-ED2E-40B5-90AC-CD5A3548AB28}" destId="{0042B758-9925-4684-B402-0A781915252F}" srcOrd="0" destOrd="0" presId="urn:microsoft.com/office/officeart/2005/8/layout/hierarchy2"/>
    <dgm:cxn modelId="{B67F79BF-2583-41F8-A311-F068C1A638B7}" type="presParOf" srcId="{0393D90F-11AA-4802-B5DF-45E230B7BBCE}" destId="{DF0103EF-DEDA-4D5B-8C55-3CEB8AA8DF00}" srcOrd="3" destOrd="0" presId="urn:microsoft.com/office/officeart/2005/8/layout/hierarchy2"/>
    <dgm:cxn modelId="{281193F8-C037-4CCA-B38B-C03D33CC47CE}" type="presParOf" srcId="{DF0103EF-DEDA-4D5B-8C55-3CEB8AA8DF00}" destId="{12B20050-68B0-4DE3-BF02-A93D39EC887A}" srcOrd="0" destOrd="0" presId="urn:microsoft.com/office/officeart/2005/8/layout/hierarchy2"/>
    <dgm:cxn modelId="{EE445BEF-D9A9-48DD-B06B-C8182F7D37B4}" type="presParOf" srcId="{DF0103EF-DEDA-4D5B-8C55-3CEB8AA8DF00}" destId="{E8060F26-D99B-448A-89C0-367277924B76}" srcOrd="1" destOrd="0" presId="urn:microsoft.com/office/officeart/2005/8/layout/hierarchy2"/>
    <dgm:cxn modelId="{C7146F01-E2DB-4B12-8E07-61AEA598DA82}" type="presParOf" srcId="{0393D90F-11AA-4802-B5DF-45E230B7BBCE}" destId="{3BC0F106-0CEA-434B-BDA7-FE24BC800B1A}" srcOrd="4" destOrd="0" presId="urn:microsoft.com/office/officeart/2005/8/layout/hierarchy2"/>
    <dgm:cxn modelId="{2C1EC666-ADF8-4B27-A03A-245E5010B457}" type="presParOf" srcId="{3BC0F106-0CEA-434B-BDA7-FE24BC800B1A}" destId="{E673878F-2E19-4643-9C4A-56A47E0A1A17}" srcOrd="0" destOrd="0" presId="urn:microsoft.com/office/officeart/2005/8/layout/hierarchy2"/>
    <dgm:cxn modelId="{387B7025-985E-4046-91E2-43FB391EF33A}" type="presParOf" srcId="{0393D90F-11AA-4802-B5DF-45E230B7BBCE}" destId="{E7327392-8ED3-403D-B8AA-659836E70D56}" srcOrd="5" destOrd="0" presId="urn:microsoft.com/office/officeart/2005/8/layout/hierarchy2"/>
    <dgm:cxn modelId="{12CE02C1-E67D-4629-9691-B4E990DA324E}" type="presParOf" srcId="{E7327392-8ED3-403D-B8AA-659836E70D56}" destId="{AED11FCA-3BA0-4352-8661-3E76FB9E339E}" srcOrd="0" destOrd="0" presId="urn:microsoft.com/office/officeart/2005/8/layout/hierarchy2"/>
    <dgm:cxn modelId="{620EEEC7-2639-4D9B-858A-61B464323797}" type="presParOf" srcId="{E7327392-8ED3-403D-B8AA-659836E70D56}" destId="{1F7A883A-F787-4B0A-8A66-03658BE754D3}" srcOrd="1" destOrd="0" presId="urn:microsoft.com/office/officeart/2005/8/layout/hierarchy2"/>
    <dgm:cxn modelId="{0ADEA9BD-37EB-440A-A1E8-6921CC6848DA}" type="presParOf" srcId="{08BFB3E6-1EB9-408D-B331-35DF7B1A9E0F}" destId="{75E0C0C8-B48A-4BE1-87B7-2B6D6B009C76}" srcOrd="2" destOrd="0" presId="urn:microsoft.com/office/officeart/2005/8/layout/hierarchy2"/>
    <dgm:cxn modelId="{5030F975-2F36-45D0-BCE7-7B63C94ED4CB}" type="presParOf" srcId="{75E0C0C8-B48A-4BE1-87B7-2B6D6B009C76}" destId="{F9E3F7F7-485F-404D-9B4C-75E4744616FC}" srcOrd="0" destOrd="0" presId="urn:microsoft.com/office/officeart/2005/8/layout/hierarchy2"/>
    <dgm:cxn modelId="{1D0630B5-8BD4-4D8C-84FA-7AFD90944221}" type="presParOf" srcId="{08BFB3E6-1EB9-408D-B331-35DF7B1A9E0F}" destId="{B7D0D46F-1008-4E70-A858-B6F0B8C02D15}" srcOrd="3" destOrd="0" presId="urn:microsoft.com/office/officeart/2005/8/layout/hierarchy2"/>
    <dgm:cxn modelId="{9CFC31B2-0188-4745-A5FE-7913C1A79B32}" type="presParOf" srcId="{B7D0D46F-1008-4E70-A858-B6F0B8C02D15}" destId="{0CBE1869-8DF1-4235-B8BE-3EEE38355716}" srcOrd="0" destOrd="0" presId="urn:microsoft.com/office/officeart/2005/8/layout/hierarchy2"/>
    <dgm:cxn modelId="{9EF18BD2-1CCB-43D7-BB4B-E6B292199355}" type="presParOf" srcId="{B7D0D46F-1008-4E70-A858-B6F0B8C02D15}" destId="{5285C946-8475-49C7-8972-D5955F597F44}" srcOrd="1" destOrd="0" presId="urn:microsoft.com/office/officeart/2005/8/layout/hierarchy2"/>
    <dgm:cxn modelId="{AD1102CC-AF41-4E95-B514-6FAB492C3445}" type="presParOf" srcId="{5285C946-8475-49C7-8972-D5955F597F44}" destId="{D30B5965-0850-469A-B9D7-F2A77DB10D21}" srcOrd="0" destOrd="0" presId="urn:microsoft.com/office/officeart/2005/8/layout/hierarchy2"/>
    <dgm:cxn modelId="{2BCB2A9A-4CD9-4F2F-A77C-CF6481BC8035}" type="presParOf" srcId="{D30B5965-0850-469A-B9D7-F2A77DB10D21}" destId="{3047B6EF-34F6-4774-9B5A-1EE438D3D08B}" srcOrd="0" destOrd="0" presId="urn:microsoft.com/office/officeart/2005/8/layout/hierarchy2"/>
    <dgm:cxn modelId="{AB034871-70F2-4184-A6E3-11662363B6E1}" type="presParOf" srcId="{5285C946-8475-49C7-8972-D5955F597F44}" destId="{35B9A1F3-8D9A-4613-94A6-C27CC7DDC99F}" srcOrd="1" destOrd="0" presId="urn:microsoft.com/office/officeart/2005/8/layout/hierarchy2"/>
    <dgm:cxn modelId="{AA1FF682-2E3A-4536-A3E7-9F33744F07F0}" type="presParOf" srcId="{35B9A1F3-8D9A-4613-94A6-C27CC7DDC99F}" destId="{0AA268B0-CBDC-4210-BA9F-42057E97C577}" srcOrd="0" destOrd="0" presId="urn:microsoft.com/office/officeart/2005/8/layout/hierarchy2"/>
    <dgm:cxn modelId="{A033AC2B-E56F-4CD2-94F7-40BF4B165B1C}" type="presParOf" srcId="{35B9A1F3-8D9A-4613-94A6-C27CC7DDC99F}" destId="{232F50FA-4413-4D39-871C-4E07FB6CE955}" srcOrd="1" destOrd="0" presId="urn:microsoft.com/office/officeart/2005/8/layout/hierarchy2"/>
    <dgm:cxn modelId="{0929847A-989A-4934-AF2E-F951BD77F45C}" type="presParOf" srcId="{5285C946-8475-49C7-8972-D5955F597F44}" destId="{13BF9E65-661B-4288-A642-40F518109E44}" srcOrd="2" destOrd="0" presId="urn:microsoft.com/office/officeart/2005/8/layout/hierarchy2"/>
    <dgm:cxn modelId="{351AF008-1DB2-4EB5-863C-D1E41EE27C28}" type="presParOf" srcId="{13BF9E65-661B-4288-A642-40F518109E44}" destId="{E512A100-18C7-4884-8FBE-03F1CA953BD0}" srcOrd="0" destOrd="0" presId="urn:microsoft.com/office/officeart/2005/8/layout/hierarchy2"/>
    <dgm:cxn modelId="{1EEF2B79-3430-42C2-9159-33749ECE007C}" type="presParOf" srcId="{5285C946-8475-49C7-8972-D5955F597F44}" destId="{46D876D1-989C-4BA7-91FF-EFE7C57C1DB0}" srcOrd="3" destOrd="0" presId="urn:microsoft.com/office/officeart/2005/8/layout/hierarchy2"/>
    <dgm:cxn modelId="{775C9CAE-9FFC-4791-82E1-FA498BBB6E1D}" type="presParOf" srcId="{46D876D1-989C-4BA7-91FF-EFE7C57C1DB0}" destId="{4B017BD6-1A47-4918-B894-937F4F6164C6}" srcOrd="0" destOrd="0" presId="urn:microsoft.com/office/officeart/2005/8/layout/hierarchy2"/>
    <dgm:cxn modelId="{56E5E6C7-7D50-4009-A2ED-2DC3F5F153FC}" type="presParOf" srcId="{46D876D1-989C-4BA7-91FF-EFE7C57C1DB0}" destId="{D043BF51-25FA-4D5C-AE1F-AD5AA9A5B090}" srcOrd="1" destOrd="0" presId="urn:microsoft.com/office/officeart/2005/8/layout/hierarchy2"/>
    <dgm:cxn modelId="{041FE30A-ADC7-46E5-9542-57CBC6FCF448}" type="presParOf" srcId="{5285C946-8475-49C7-8972-D5955F597F44}" destId="{C58FAA43-AB3B-452F-AE67-1D55B6E8932A}" srcOrd="4" destOrd="0" presId="urn:microsoft.com/office/officeart/2005/8/layout/hierarchy2"/>
    <dgm:cxn modelId="{9CD3FE0B-2F97-418E-B52B-9D6585B32B64}" type="presParOf" srcId="{C58FAA43-AB3B-452F-AE67-1D55B6E8932A}" destId="{D6639216-B9B6-46E8-B5C7-6745B389F0C7}" srcOrd="0" destOrd="0" presId="urn:microsoft.com/office/officeart/2005/8/layout/hierarchy2"/>
    <dgm:cxn modelId="{2CB1B08E-957E-4B50-AB84-A1749833607C}" type="presParOf" srcId="{5285C946-8475-49C7-8972-D5955F597F44}" destId="{2F384348-9E40-452A-90A4-4E6BBE0D84EF}" srcOrd="5" destOrd="0" presId="urn:microsoft.com/office/officeart/2005/8/layout/hierarchy2"/>
    <dgm:cxn modelId="{E1698370-CB63-4515-BEB3-4BA0FA60BBDF}" type="presParOf" srcId="{2F384348-9E40-452A-90A4-4E6BBE0D84EF}" destId="{29729046-0C01-4CFC-9064-8A54CD4CDA92}" srcOrd="0" destOrd="0" presId="urn:microsoft.com/office/officeart/2005/8/layout/hierarchy2"/>
    <dgm:cxn modelId="{40033DF4-B546-44A8-A6ED-8AF17721E86B}" type="presParOf" srcId="{2F384348-9E40-452A-90A4-4E6BBE0D84EF}" destId="{F9216FD2-1C4A-40B6-A271-409C467F4DB1}" srcOrd="1" destOrd="0" presId="urn:microsoft.com/office/officeart/2005/8/layout/hierarchy2"/>
    <dgm:cxn modelId="{253C3E8C-7215-4F5B-80B9-97C456C1DEBE}" type="presParOf" srcId="{5285C946-8475-49C7-8972-D5955F597F44}" destId="{7CB1214A-C82B-45FF-A183-BC538BBC6DE1}" srcOrd="6" destOrd="0" presId="urn:microsoft.com/office/officeart/2005/8/layout/hierarchy2"/>
    <dgm:cxn modelId="{579FFD99-6A6E-4994-9096-0A367A63F2A9}" type="presParOf" srcId="{7CB1214A-C82B-45FF-A183-BC538BBC6DE1}" destId="{DA356530-2BC4-4161-86B8-28F96567F5E5}" srcOrd="0" destOrd="0" presId="urn:microsoft.com/office/officeart/2005/8/layout/hierarchy2"/>
    <dgm:cxn modelId="{9C901F53-A692-4F2F-B85D-E951F7996F3C}" type="presParOf" srcId="{5285C946-8475-49C7-8972-D5955F597F44}" destId="{604F7FBE-C4D5-4813-A5A3-536731FB8F27}" srcOrd="7" destOrd="0" presId="urn:microsoft.com/office/officeart/2005/8/layout/hierarchy2"/>
    <dgm:cxn modelId="{CAD4C5B3-F841-4B6D-979B-B267EB7393B6}" type="presParOf" srcId="{604F7FBE-C4D5-4813-A5A3-536731FB8F27}" destId="{1E19EFD0-AD2D-484F-8BBE-829E74C4C58A}" srcOrd="0" destOrd="0" presId="urn:microsoft.com/office/officeart/2005/8/layout/hierarchy2"/>
    <dgm:cxn modelId="{76014A58-0AF5-4CBF-A66C-A3A7C30881A3}" type="presParOf" srcId="{604F7FBE-C4D5-4813-A5A3-536731FB8F27}" destId="{EBAD6EA8-3E71-4536-BE87-CD0582C64F30}" srcOrd="1" destOrd="0" presId="urn:microsoft.com/office/officeart/2005/8/layout/hierarchy2"/>
    <dgm:cxn modelId="{A906FD4F-5D81-45AB-954E-CC164A0B9542}" type="presParOf" srcId="{5285C946-8475-49C7-8972-D5955F597F44}" destId="{EE4501DD-A78F-43FF-B2B0-35F6E4E1DC2A}" srcOrd="8" destOrd="0" presId="urn:microsoft.com/office/officeart/2005/8/layout/hierarchy2"/>
    <dgm:cxn modelId="{9CDB57F8-F015-4128-8F03-0C3617DFF0BF}" type="presParOf" srcId="{EE4501DD-A78F-43FF-B2B0-35F6E4E1DC2A}" destId="{2FD61A96-63E8-496C-A08B-A9B295CE56F1}" srcOrd="0" destOrd="0" presId="urn:microsoft.com/office/officeart/2005/8/layout/hierarchy2"/>
    <dgm:cxn modelId="{71E0F3BA-5BA1-4D4B-A97E-984D6E458CB9}" type="presParOf" srcId="{5285C946-8475-49C7-8972-D5955F597F44}" destId="{5A2E22D0-BBD4-4CEA-8AC0-A9BD596A135C}" srcOrd="9" destOrd="0" presId="urn:microsoft.com/office/officeart/2005/8/layout/hierarchy2"/>
    <dgm:cxn modelId="{81191072-6FDD-4795-BA3B-F7D23C58F543}" type="presParOf" srcId="{5A2E22D0-BBD4-4CEA-8AC0-A9BD596A135C}" destId="{43E607BE-6F70-4832-B0F9-DFEFB647FAA3}" srcOrd="0" destOrd="0" presId="urn:microsoft.com/office/officeart/2005/8/layout/hierarchy2"/>
    <dgm:cxn modelId="{7C17CA6B-945A-494F-A8D6-5B778559A0E7}" type="presParOf" srcId="{5A2E22D0-BBD4-4CEA-8AC0-A9BD596A135C}" destId="{7384B65A-7DE9-4930-B6B5-DB16BBBBA802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D7419-79A4-4D57-8F48-342543B933F5}">
      <dsp:nvSpPr>
        <dsp:cNvPr id="0" name=""/>
        <dsp:cNvSpPr/>
      </dsp:nvSpPr>
      <dsp:spPr>
        <a:xfrm>
          <a:off x="3137179" y="3215743"/>
          <a:ext cx="613043" cy="91440"/>
        </a:xfrm>
        <a:custGeom>
          <a:avLst/>
          <a:gdLst/>
          <a:ahLst/>
          <a:cxnLst/>
          <a:rect l="0" t="0" r="0" b="0"/>
          <a:pathLst>
            <a:path>
              <a:moveTo>
                <a:pt x="613043" y="45720"/>
              </a:moveTo>
              <a:lnTo>
                <a:pt x="0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4E579-C88B-4B34-911E-E71D235255EE}">
      <dsp:nvSpPr>
        <dsp:cNvPr id="0" name=""/>
        <dsp:cNvSpPr/>
      </dsp:nvSpPr>
      <dsp:spPr>
        <a:xfrm>
          <a:off x="5366605" y="2602441"/>
          <a:ext cx="613043" cy="659022"/>
        </a:xfrm>
        <a:custGeom>
          <a:avLst/>
          <a:gdLst/>
          <a:ahLst/>
          <a:cxnLst/>
          <a:rect l="0" t="0" r="0" b="0"/>
          <a:pathLst>
            <a:path>
              <a:moveTo>
                <a:pt x="613043" y="0"/>
              </a:moveTo>
              <a:lnTo>
                <a:pt x="306521" y="0"/>
              </a:lnTo>
              <a:lnTo>
                <a:pt x="306521" y="659022"/>
              </a:lnTo>
              <a:lnTo>
                <a:pt x="0" y="6590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8462C-B30B-40F8-948D-53DC669FAB93}">
      <dsp:nvSpPr>
        <dsp:cNvPr id="0" name=""/>
        <dsp:cNvSpPr/>
      </dsp:nvSpPr>
      <dsp:spPr>
        <a:xfrm>
          <a:off x="3069100" y="1897699"/>
          <a:ext cx="613043" cy="91440"/>
        </a:xfrm>
        <a:custGeom>
          <a:avLst/>
          <a:gdLst/>
          <a:ahLst/>
          <a:cxnLst/>
          <a:rect l="0" t="0" r="0" b="0"/>
          <a:pathLst>
            <a:path>
              <a:moveTo>
                <a:pt x="613043" y="45720"/>
              </a:moveTo>
              <a:lnTo>
                <a:pt x="0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462EB-4CBE-4BCB-AD1C-8CBE36679D8C}">
      <dsp:nvSpPr>
        <dsp:cNvPr id="0" name=""/>
        <dsp:cNvSpPr/>
      </dsp:nvSpPr>
      <dsp:spPr>
        <a:xfrm>
          <a:off x="5366605" y="1943419"/>
          <a:ext cx="613043" cy="659022"/>
        </a:xfrm>
        <a:custGeom>
          <a:avLst/>
          <a:gdLst/>
          <a:ahLst/>
          <a:cxnLst/>
          <a:rect l="0" t="0" r="0" b="0"/>
          <a:pathLst>
            <a:path>
              <a:moveTo>
                <a:pt x="613043" y="659022"/>
              </a:moveTo>
              <a:lnTo>
                <a:pt x="306521" y="659022"/>
              </a:lnTo>
              <a:lnTo>
                <a:pt x="306521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7935C-BC5A-4784-AC32-8F2D07A222B5}">
      <dsp:nvSpPr>
        <dsp:cNvPr id="0" name=""/>
        <dsp:cNvSpPr/>
      </dsp:nvSpPr>
      <dsp:spPr>
        <a:xfrm>
          <a:off x="5979649" y="2134995"/>
          <a:ext cx="3065219" cy="934892"/>
        </a:xfrm>
        <a:prstGeom prst="rect">
          <a:avLst/>
        </a:prstGeom>
        <a:solidFill>
          <a:srgbClr val="FF33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2  Baran" panose="00000400000000000000" pitchFamily="2" charset="-78"/>
            </a:rPr>
            <a:t>انواع امواج زلزله ای</a:t>
          </a:r>
          <a:endParaRPr lang="fa-IR" sz="2800" kern="1200" dirty="0">
            <a:cs typeface="2  Baran" panose="00000400000000000000" pitchFamily="2" charset="-78"/>
          </a:endParaRPr>
        </a:p>
      </dsp:txBody>
      <dsp:txXfrm>
        <a:off x="5979649" y="2134995"/>
        <a:ext cx="3065219" cy="934892"/>
      </dsp:txXfrm>
    </dsp:sp>
    <dsp:sp modelId="{F492868F-9096-4850-9D9A-4228CB247C1D}">
      <dsp:nvSpPr>
        <dsp:cNvPr id="0" name=""/>
        <dsp:cNvSpPr/>
      </dsp:nvSpPr>
      <dsp:spPr>
        <a:xfrm>
          <a:off x="3682144" y="1475973"/>
          <a:ext cx="1684460" cy="934892"/>
        </a:xfrm>
        <a:prstGeom prst="rect">
          <a:avLst/>
        </a:prstGeom>
        <a:solidFill>
          <a:srgbClr val="FF33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2  Baran" panose="00000400000000000000" pitchFamily="2" charset="-78"/>
            </a:rPr>
            <a:t>طولی</a:t>
          </a:r>
          <a:endParaRPr lang="fa-IR" sz="2800" kern="1200" dirty="0">
            <a:cs typeface="2  Baran" panose="00000400000000000000" pitchFamily="2" charset="-78"/>
          </a:endParaRPr>
        </a:p>
      </dsp:txBody>
      <dsp:txXfrm>
        <a:off x="3682144" y="1475973"/>
        <a:ext cx="1684460" cy="934892"/>
      </dsp:txXfrm>
    </dsp:sp>
    <dsp:sp modelId="{96CF443E-8F60-4948-BAC8-9001B38B73E3}">
      <dsp:nvSpPr>
        <dsp:cNvPr id="0" name=""/>
        <dsp:cNvSpPr/>
      </dsp:nvSpPr>
      <dsp:spPr>
        <a:xfrm>
          <a:off x="3880" y="1475973"/>
          <a:ext cx="3065219" cy="934892"/>
        </a:xfrm>
        <a:prstGeom prst="rect">
          <a:avLst/>
        </a:prstGeom>
        <a:solidFill>
          <a:srgbClr val="FF33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2  Baran" panose="00000400000000000000" pitchFamily="2" charset="-78"/>
            </a:rPr>
            <a:t>عبور از تمام حالت های مواد</a:t>
          </a:r>
          <a:endParaRPr lang="fa-IR" sz="2800" kern="1200" dirty="0">
            <a:cs typeface="2  Baran" panose="00000400000000000000" pitchFamily="2" charset="-78"/>
          </a:endParaRPr>
        </a:p>
      </dsp:txBody>
      <dsp:txXfrm>
        <a:off x="3880" y="1475973"/>
        <a:ext cx="3065219" cy="934892"/>
      </dsp:txXfrm>
    </dsp:sp>
    <dsp:sp modelId="{A35E2188-3F7B-4480-89E6-EFC402D86886}">
      <dsp:nvSpPr>
        <dsp:cNvPr id="0" name=""/>
        <dsp:cNvSpPr/>
      </dsp:nvSpPr>
      <dsp:spPr>
        <a:xfrm>
          <a:off x="3750223" y="2794017"/>
          <a:ext cx="1616382" cy="934892"/>
        </a:xfrm>
        <a:prstGeom prst="rect">
          <a:avLst/>
        </a:prstGeom>
        <a:solidFill>
          <a:srgbClr val="FF33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2  Baran" panose="00000400000000000000" pitchFamily="2" charset="-78"/>
            </a:rPr>
            <a:t>عرضی</a:t>
          </a:r>
          <a:endParaRPr lang="fa-IR" sz="2800" kern="1200" dirty="0">
            <a:cs typeface="2  Baran" panose="00000400000000000000" pitchFamily="2" charset="-78"/>
          </a:endParaRPr>
        </a:p>
      </dsp:txBody>
      <dsp:txXfrm>
        <a:off x="3750223" y="2794017"/>
        <a:ext cx="1616382" cy="934892"/>
      </dsp:txXfrm>
    </dsp:sp>
    <dsp:sp modelId="{724AA57C-FC9C-47AA-A521-31EBCA3FA3A6}">
      <dsp:nvSpPr>
        <dsp:cNvPr id="0" name=""/>
        <dsp:cNvSpPr/>
      </dsp:nvSpPr>
      <dsp:spPr>
        <a:xfrm>
          <a:off x="71959" y="2794017"/>
          <a:ext cx="3065219" cy="934892"/>
        </a:xfrm>
        <a:prstGeom prst="rect">
          <a:avLst/>
        </a:prstGeom>
        <a:solidFill>
          <a:srgbClr val="FF33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2  Baran" panose="00000400000000000000" pitchFamily="2" charset="-78"/>
            </a:rPr>
            <a:t>عبورفقط ازجامدات و  حالت خمیری گوشته </a:t>
          </a:r>
          <a:endParaRPr lang="fa-IR" sz="2800" kern="1200" dirty="0">
            <a:cs typeface="2  Baran" panose="00000400000000000000" pitchFamily="2" charset="-78"/>
          </a:endParaRPr>
        </a:p>
      </dsp:txBody>
      <dsp:txXfrm>
        <a:off x="71959" y="2794017"/>
        <a:ext cx="3065219" cy="934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9C92A-1020-4692-BE5D-F280755CC505}">
      <dsp:nvSpPr>
        <dsp:cNvPr id="0" name=""/>
        <dsp:cNvSpPr/>
      </dsp:nvSpPr>
      <dsp:spPr>
        <a:xfrm>
          <a:off x="5786117" y="1625215"/>
          <a:ext cx="2335530" cy="1404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2  Baran" panose="00000400000000000000" pitchFamily="2" charset="-78"/>
            </a:rPr>
            <a:t>تقسیم بندی لایه های درونی زمین</a:t>
          </a:r>
          <a:endParaRPr lang="fa-IR" sz="2800" kern="1200" dirty="0">
            <a:cs typeface="2  Baran" panose="00000400000000000000" pitchFamily="2" charset="-78"/>
          </a:endParaRPr>
        </a:p>
      </dsp:txBody>
      <dsp:txXfrm>
        <a:off x="5827247" y="1666345"/>
        <a:ext cx="2253270" cy="1322034"/>
      </dsp:txXfrm>
    </dsp:sp>
    <dsp:sp modelId="{5E2BF4D1-93A3-456F-B4F8-733FD1070730}">
      <dsp:nvSpPr>
        <dsp:cNvPr id="0" name=""/>
        <dsp:cNvSpPr/>
      </dsp:nvSpPr>
      <dsp:spPr>
        <a:xfrm rot="15517943">
          <a:off x="4969608" y="1648739"/>
          <a:ext cx="1364140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364140" y="99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050" kern="1200">
            <a:cs typeface="2  Baran" panose="00000400000000000000" pitchFamily="2" charset="-78"/>
          </a:endParaRPr>
        </a:p>
      </dsp:txBody>
      <dsp:txXfrm rot="10800000">
        <a:off x="4969608" y="1624568"/>
        <a:ext cx="1364140" cy="68207"/>
      </dsp:txXfrm>
    </dsp:sp>
    <dsp:sp modelId="{ADF0CB9E-0F3B-42E3-87BA-029332B29F1D}">
      <dsp:nvSpPr>
        <dsp:cNvPr id="0" name=""/>
        <dsp:cNvSpPr/>
      </dsp:nvSpPr>
      <dsp:spPr>
        <a:xfrm>
          <a:off x="3745980" y="690964"/>
          <a:ext cx="1771260" cy="598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2  Baran" panose="00000400000000000000" pitchFamily="2" charset="-78"/>
            </a:rPr>
            <a:t>ترکیب شیمیایی</a:t>
          </a:r>
          <a:endParaRPr lang="fa-IR" sz="2800" kern="1200" dirty="0">
            <a:cs typeface="2  Baran" panose="00000400000000000000" pitchFamily="2" charset="-78"/>
          </a:endParaRPr>
        </a:p>
      </dsp:txBody>
      <dsp:txXfrm>
        <a:off x="3763496" y="708480"/>
        <a:ext cx="1736228" cy="563003"/>
      </dsp:txXfrm>
    </dsp:sp>
    <dsp:sp modelId="{FEF2DB97-6CEE-475C-B27F-558B077575CD}">
      <dsp:nvSpPr>
        <dsp:cNvPr id="0" name=""/>
        <dsp:cNvSpPr/>
      </dsp:nvSpPr>
      <dsp:spPr>
        <a:xfrm rot="14110531">
          <a:off x="3087874" y="636179"/>
          <a:ext cx="83778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837783" y="993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050" kern="1200">
            <a:cs typeface="2  Baran" panose="00000400000000000000" pitchFamily="2" charset="-78"/>
          </a:endParaRPr>
        </a:p>
      </dsp:txBody>
      <dsp:txXfrm rot="10800000">
        <a:off x="3087874" y="625167"/>
        <a:ext cx="837783" cy="41889"/>
      </dsp:txXfrm>
    </dsp:sp>
    <dsp:sp modelId="{1807989D-55C2-4E1E-BFEE-15AA5FFA31E6}">
      <dsp:nvSpPr>
        <dsp:cNvPr id="0" name=""/>
        <dsp:cNvSpPr/>
      </dsp:nvSpPr>
      <dsp:spPr>
        <a:xfrm>
          <a:off x="1496291" y="3224"/>
          <a:ext cx="1771260" cy="598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2  Baran" panose="00000400000000000000" pitchFamily="2" charset="-78"/>
            </a:rPr>
            <a:t>پوسته</a:t>
          </a:r>
          <a:endParaRPr lang="fa-IR" sz="2800" kern="1200" dirty="0">
            <a:cs typeface="2  Baran" panose="00000400000000000000" pitchFamily="2" charset="-78"/>
          </a:endParaRPr>
        </a:p>
      </dsp:txBody>
      <dsp:txXfrm>
        <a:off x="1513807" y="20740"/>
        <a:ext cx="1736228" cy="563003"/>
      </dsp:txXfrm>
    </dsp:sp>
    <dsp:sp modelId="{7A0CD963-ED2E-40B5-90AC-CD5A3548AB28}">
      <dsp:nvSpPr>
        <dsp:cNvPr id="0" name=""/>
        <dsp:cNvSpPr/>
      </dsp:nvSpPr>
      <dsp:spPr>
        <a:xfrm rot="10800000">
          <a:off x="3267551" y="980049"/>
          <a:ext cx="47842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478428" y="993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050" kern="1200">
            <a:cs typeface="2  Baran" panose="00000400000000000000" pitchFamily="2" charset="-78"/>
          </a:endParaRPr>
        </a:p>
      </dsp:txBody>
      <dsp:txXfrm rot="10800000">
        <a:off x="3267551" y="978021"/>
        <a:ext cx="478428" cy="23921"/>
      </dsp:txXfrm>
    </dsp:sp>
    <dsp:sp modelId="{12B20050-68B0-4DE3-BF02-A93D39EC887A}">
      <dsp:nvSpPr>
        <dsp:cNvPr id="0" name=""/>
        <dsp:cNvSpPr/>
      </dsp:nvSpPr>
      <dsp:spPr>
        <a:xfrm>
          <a:off x="1496291" y="690964"/>
          <a:ext cx="1771260" cy="598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2  Baran" panose="00000400000000000000" pitchFamily="2" charset="-78"/>
            </a:rPr>
            <a:t>گوشته</a:t>
          </a:r>
          <a:endParaRPr lang="fa-IR" sz="2800" kern="1200" dirty="0">
            <a:cs typeface="2  Baran" panose="00000400000000000000" pitchFamily="2" charset="-78"/>
          </a:endParaRPr>
        </a:p>
      </dsp:txBody>
      <dsp:txXfrm>
        <a:off x="1513807" y="708480"/>
        <a:ext cx="1736228" cy="563003"/>
      </dsp:txXfrm>
    </dsp:sp>
    <dsp:sp modelId="{3BC0F106-0CEA-434B-BDA7-FE24BC800B1A}">
      <dsp:nvSpPr>
        <dsp:cNvPr id="0" name=""/>
        <dsp:cNvSpPr/>
      </dsp:nvSpPr>
      <dsp:spPr>
        <a:xfrm rot="7489469">
          <a:off x="3087874" y="1323919"/>
          <a:ext cx="83778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837783" y="993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050" kern="1200">
            <a:cs typeface="2  Baran" panose="00000400000000000000" pitchFamily="2" charset="-78"/>
          </a:endParaRPr>
        </a:p>
      </dsp:txBody>
      <dsp:txXfrm rot="10800000">
        <a:off x="3087874" y="1312907"/>
        <a:ext cx="837783" cy="41889"/>
      </dsp:txXfrm>
    </dsp:sp>
    <dsp:sp modelId="{AED11FCA-3BA0-4352-8661-3E76FB9E339E}">
      <dsp:nvSpPr>
        <dsp:cNvPr id="0" name=""/>
        <dsp:cNvSpPr/>
      </dsp:nvSpPr>
      <dsp:spPr>
        <a:xfrm>
          <a:off x="1496291" y="1378705"/>
          <a:ext cx="1771260" cy="598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2  Baran" panose="00000400000000000000" pitchFamily="2" charset="-78"/>
            </a:rPr>
            <a:t>هسته</a:t>
          </a:r>
          <a:endParaRPr lang="fa-IR" sz="2800" kern="1200" dirty="0">
            <a:cs typeface="2  Baran" panose="00000400000000000000" pitchFamily="2" charset="-78"/>
          </a:endParaRPr>
        </a:p>
      </dsp:txBody>
      <dsp:txXfrm>
        <a:off x="1513807" y="1396221"/>
        <a:ext cx="1736228" cy="563003"/>
      </dsp:txXfrm>
    </dsp:sp>
    <dsp:sp modelId="{75E0C0C8-B48A-4BE1-87B7-2B6D6B009C76}">
      <dsp:nvSpPr>
        <dsp:cNvPr id="0" name=""/>
        <dsp:cNvSpPr/>
      </dsp:nvSpPr>
      <dsp:spPr>
        <a:xfrm rot="6046173">
          <a:off x="4932216" y="3024220"/>
          <a:ext cx="143892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438926" y="99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050" kern="1200">
            <a:cs typeface="2  Baran" panose="00000400000000000000" pitchFamily="2" charset="-78"/>
          </a:endParaRPr>
        </a:p>
      </dsp:txBody>
      <dsp:txXfrm rot="10800000">
        <a:off x="4932216" y="2998180"/>
        <a:ext cx="1438926" cy="71946"/>
      </dsp:txXfrm>
    </dsp:sp>
    <dsp:sp modelId="{0CBE1869-8DF1-4235-B8BE-3EEE38355716}">
      <dsp:nvSpPr>
        <dsp:cNvPr id="0" name=""/>
        <dsp:cNvSpPr/>
      </dsp:nvSpPr>
      <dsp:spPr>
        <a:xfrm>
          <a:off x="3745980" y="3441926"/>
          <a:ext cx="1771260" cy="598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2  Baran" panose="00000400000000000000" pitchFamily="2" charset="-78"/>
            </a:rPr>
            <a:t>حالت مواد</a:t>
          </a:r>
          <a:endParaRPr lang="fa-IR" sz="2800" kern="1200" dirty="0">
            <a:cs typeface="2  Baran" panose="00000400000000000000" pitchFamily="2" charset="-78"/>
          </a:endParaRPr>
        </a:p>
      </dsp:txBody>
      <dsp:txXfrm>
        <a:off x="3763496" y="3459442"/>
        <a:ext cx="1736228" cy="563003"/>
      </dsp:txXfrm>
    </dsp:sp>
    <dsp:sp modelId="{D30B5965-0850-469A-B9D7-F2A77DB10D21}">
      <dsp:nvSpPr>
        <dsp:cNvPr id="0" name=""/>
        <dsp:cNvSpPr/>
      </dsp:nvSpPr>
      <dsp:spPr>
        <a:xfrm rot="15049260">
          <a:off x="2778610" y="3043270"/>
          <a:ext cx="1456310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456310" y="993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050" kern="1200">
            <a:cs typeface="2  Baran" panose="00000400000000000000" pitchFamily="2" charset="-78"/>
          </a:endParaRPr>
        </a:p>
      </dsp:txBody>
      <dsp:txXfrm rot="10800000">
        <a:off x="2778610" y="3016795"/>
        <a:ext cx="1456310" cy="72815"/>
      </dsp:txXfrm>
    </dsp:sp>
    <dsp:sp modelId="{0AA268B0-CBDC-4210-BA9F-42057E97C577}">
      <dsp:nvSpPr>
        <dsp:cNvPr id="0" name=""/>
        <dsp:cNvSpPr/>
      </dsp:nvSpPr>
      <dsp:spPr>
        <a:xfrm>
          <a:off x="1496291" y="2066445"/>
          <a:ext cx="1771260" cy="598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2  Baran" panose="00000400000000000000" pitchFamily="2" charset="-78"/>
            </a:rPr>
            <a:t>سنگ کره</a:t>
          </a:r>
          <a:endParaRPr lang="fa-IR" sz="2800" kern="1200" dirty="0">
            <a:cs typeface="2  Baran" panose="00000400000000000000" pitchFamily="2" charset="-78"/>
          </a:endParaRPr>
        </a:p>
      </dsp:txBody>
      <dsp:txXfrm>
        <a:off x="1513807" y="2083961"/>
        <a:ext cx="1736228" cy="563003"/>
      </dsp:txXfrm>
    </dsp:sp>
    <dsp:sp modelId="{13BF9E65-661B-4288-A642-40F518109E44}">
      <dsp:nvSpPr>
        <dsp:cNvPr id="0" name=""/>
        <dsp:cNvSpPr/>
      </dsp:nvSpPr>
      <dsp:spPr>
        <a:xfrm rot="14110531">
          <a:off x="3087874" y="3387141"/>
          <a:ext cx="83778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837783" y="993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050" kern="1200">
            <a:cs typeface="2  Baran" panose="00000400000000000000" pitchFamily="2" charset="-78"/>
          </a:endParaRPr>
        </a:p>
      </dsp:txBody>
      <dsp:txXfrm rot="10800000">
        <a:off x="3087874" y="3376129"/>
        <a:ext cx="837783" cy="41889"/>
      </dsp:txXfrm>
    </dsp:sp>
    <dsp:sp modelId="{4B017BD6-1A47-4918-B894-937F4F6164C6}">
      <dsp:nvSpPr>
        <dsp:cNvPr id="0" name=""/>
        <dsp:cNvSpPr/>
      </dsp:nvSpPr>
      <dsp:spPr>
        <a:xfrm>
          <a:off x="1496291" y="2754186"/>
          <a:ext cx="1771260" cy="598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2  Baran" panose="00000400000000000000" pitchFamily="2" charset="-78"/>
            </a:rPr>
            <a:t>خمیر کره</a:t>
          </a:r>
          <a:endParaRPr lang="fa-IR" sz="2800" kern="1200" dirty="0">
            <a:cs typeface="2  Baran" panose="00000400000000000000" pitchFamily="2" charset="-78"/>
          </a:endParaRPr>
        </a:p>
      </dsp:txBody>
      <dsp:txXfrm>
        <a:off x="1513807" y="2771702"/>
        <a:ext cx="1736228" cy="563003"/>
      </dsp:txXfrm>
    </dsp:sp>
    <dsp:sp modelId="{C58FAA43-AB3B-452F-AE67-1D55B6E8932A}">
      <dsp:nvSpPr>
        <dsp:cNvPr id="0" name=""/>
        <dsp:cNvSpPr/>
      </dsp:nvSpPr>
      <dsp:spPr>
        <a:xfrm rot="10800000">
          <a:off x="3267551" y="3731011"/>
          <a:ext cx="478428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478428" y="993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050" kern="1200">
            <a:cs typeface="2  Baran" panose="00000400000000000000" pitchFamily="2" charset="-78"/>
          </a:endParaRPr>
        </a:p>
      </dsp:txBody>
      <dsp:txXfrm rot="10800000">
        <a:off x="3267551" y="3728983"/>
        <a:ext cx="478428" cy="23921"/>
      </dsp:txXfrm>
    </dsp:sp>
    <dsp:sp modelId="{29729046-0C01-4CFC-9064-8A54CD4CDA92}">
      <dsp:nvSpPr>
        <dsp:cNvPr id="0" name=""/>
        <dsp:cNvSpPr/>
      </dsp:nvSpPr>
      <dsp:spPr>
        <a:xfrm>
          <a:off x="1496291" y="3441926"/>
          <a:ext cx="1771260" cy="598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2  Baran" panose="00000400000000000000" pitchFamily="2" charset="-78"/>
            </a:rPr>
            <a:t>گوشته زیرین</a:t>
          </a:r>
          <a:endParaRPr lang="fa-IR" sz="2800" kern="1200" dirty="0">
            <a:cs typeface="2  Baran" panose="00000400000000000000" pitchFamily="2" charset="-78"/>
          </a:endParaRPr>
        </a:p>
      </dsp:txBody>
      <dsp:txXfrm>
        <a:off x="1513807" y="3459442"/>
        <a:ext cx="1736228" cy="563003"/>
      </dsp:txXfrm>
    </dsp:sp>
    <dsp:sp modelId="{7CB1214A-C82B-45FF-A183-BC538BBC6DE1}">
      <dsp:nvSpPr>
        <dsp:cNvPr id="0" name=""/>
        <dsp:cNvSpPr/>
      </dsp:nvSpPr>
      <dsp:spPr>
        <a:xfrm rot="7489469">
          <a:off x="3087874" y="4074881"/>
          <a:ext cx="83778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837783" y="993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050" kern="1200">
            <a:cs typeface="2  Baran" panose="00000400000000000000" pitchFamily="2" charset="-78"/>
          </a:endParaRPr>
        </a:p>
      </dsp:txBody>
      <dsp:txXfrm rot="10800000">
        <a:off x="3087874" y="4063869"/>
        <a:ext cx="837783" cy="41889"/>
      </dsp:txXfrm>
    </dsp:sp>
    <dsp:sp modelId="{1E19EFD0-AD2D-484F-8BBE-829E74C4C58A}">
      <dsp:nvSpPr>
        <dsp:cNvPr id="0" name=""/>
        <dsp:cNvSpPr/>
      </dsp:nvSpPr>
      <dsp:spPr>
        <a:xfrm>
          <a:off x="1496291" y="4129667"/>
          <a:ext cx="1771260" cy="598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2  Baran" panose="00000400000000000000" pitchFamily="2" charset="-78"/>
            </a:rPr>
            <a:t>هسته خارجی</a:t>
          </a:r>
          <a:endParaRPr lang="fa-IR" sz="2800" kern="1200" dirty="0">
            <a:cs typeface="2  Baran" panose="00000400000000000000" pitchFamily="2" charset="-78"/>
          </a:endParaRPr>
        </a:p>
      </dsp:txBody>
      <dsp:txXfrm>
        <a:off x="1513807" y="4147183"/>
        <a:ext cx="1736228" cy="563003"/>
      </dsp:txXfrm>
    </dsp:sp>
    <dsp:sp modelId="{EE4501DD-A78F-43FF-B2B0-35F6E4E1DC2A}">
      <dsp:nvSpPr>
        <dsp:cNvPr id="0" name=""/>
        <dsp:cNvSpPr/>
      </dsp:nvSpPr>
      <dsp:spPr>
        <a:xfrm rot="6550740">
          <a:off x="2778610" y="4418751"/>
          <a:ext cx="1456310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456310" y="993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1050" kern="1200">
            <a:cs typeface="2  Baran" panose="00000400000000000000" pitchFamily="2" charset="-78"/>
          </a:endParaRPr>
        </a:p>
      </dsp:txBody>
      <dsp:txXfrm rot="10800000">
        <a:off x="2778610" y="4392277"/>
        <a:ext cx="1456310" cy="72815"/>
      </dsp:txXfrm>
    </dsp:sp>
    <dsp:sp modelId="{43E607BE-6F70-4832-B0F9-DFEFB647FAA3}">
      <dsp:nvSpPr>
        <dsp:cNvPr id="0" name=""/>
        <dsp:cNvSpPr/>
      </dsp:nvSpPr>
      <dsp:spPr>
        <a:xfrm>
          <a:off x="1496291" y="4817407"/>
          <a:ext cx="1771260" cy="5980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2  Baran" panose="00000400000000000000" pitchFamily="2" charset="-78"/>
            </a:rPr>
            <a:t>هسته داخلی</a:t>
          </a:r>
          <a:endParaRPr lang="fa-IR" sz="2800" kern="1200" dirty="0">
            <a:cs typeface="2  Baran" panose="00000400000000000000" pitchFamily="2" charset="-78"/>
          </a:endParaRPr>
        </a:p>
      </dsp:txBody>
      <dsp:txXfrm>
        <a:off x="1513807" y="4834923"/>
        <a:ext cx="1736228" cy="563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8AEB-862E-4A40-87AA-7D701C41AF86}" type="datetimeFigureOut">
              <a:rPr lang="fa-IR" smtClean="0"/>
              <a:t>09/10/1441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D042-B480-4487-AA5E-2EA3AA76FD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39484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8AEB-862E-4A40-87AA-7D701C41AF86}" type="datetimeFigureOut">
              <a:rPr lang="fa-IR" smtClean="0"/>
              <a:t>09/10/1441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D042-B480-4487-AA5E-2EA3AA76FD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53617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8AEB-862E-4A40-87AA-7D701C41AF86}" type="datetimeFigureOut">
              <a:rPr lang="fa-IR" smtClean="0"/>
              <a:t>09/10/1441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D042-B480-4487-AA5E-2EA3AA76FD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5955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8AEB-862E-4A40-87AA-7D701C41AF86}" type="datetimeFigureOut">
              <a:rPr lang="fa-IR" smtClean="0"/>
              <a:t>09/10/1441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D042-B480-4487-AA5E-2EA3AA76FD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7528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8AEB-862E-4A40-87AA-7D701C41AF86}" type="datetimeFigureOut">
              <a:rPr lang="fa-IR" smtClean="0"/>
              <a:t>09/10/1441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D042-B480-4487-AA5E-2EA3AA76FD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8632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8AEB-862E-4A40-87AA-7D701C41AF86}" type="datetimeFigureOut">
              <a:rPr lang="fa-IR" smtClean="0"/>
              <a:t>09/10/1441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D042-B480-4487-AA5E-2EA3AA76FD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8442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8AEB-862E-4A40-87AA-7D701C41AF86}" type="datetimeFigureOut">
              <a:rPr lang="fa-IR" smtClean="0"/>
              <a:t>09/10/1441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D042-B480-4487-AA5E-2EA3AA76FD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44746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8AEB-862E-4A40-87AA-7D701C41AF86}" type="datetimeFigureOut">
              <a:rPr lang="fa-IR" smtClean="0"/>
              <a:t>09/10/1441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D042-B480-4487-AA5E-2EA3AA76FD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0335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8AEB-862E-4A40-87AA-7D701C41AF86}" type="datetimeFigureOut">
              <a:rPr lang="fa-IR" smtClean="0"/>
              <a:t>09/10/1441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D042-B480-4487-AA5E-2EA3AA76FD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24406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8AEB-862E-4A40-87AA-7D701C41AF86}" type="datetimeFigureOut">
              <a:rPr lang="fa-IR" smtClean="0"/>
              <a:t>09/10/1441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D042-B480-4487-AA5E-2EA3AA76FD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0348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B8AEB-862E-4A40-87AA-7D701C41AF86}" type="datetimeFigureOut">
              <a:rPr lang="fa-IR" smtClean="0"/>
              <a:t>09/10/1441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D042-B480-4487-AA5E-2EA3AA76FD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0974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B8AEB-862E-4A40-87AA-7D701C41AF86}" type="datetimeFigureOut">
              <a:rPr lang="fa-IR" smtClean="0"/>
              <a:t>09/10/1441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3D042-B480-4487-AA5E-2EA3AA76FDF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427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966" y="634181"/>
            <a:ext cx="5125679" cy="1300470"/>
          </a:xfrm>
        </p:spPr>
        <p:txBody>
          <a:bodyPr/>
          <a:lstStyle/>
          <a:p>
            <a:r>
              <a:rPr lang="fa-IR" dirty="0" smtClean="0"/>
              <a:t>علوم ششم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19430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3425" y="400050"/>
            <a:ext cx="714375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chemeClr val="bg1"/>
                </a:solidFill>
                <a:cs typeface="2  Baran" panose="00000400000000000000" pitchFamily="2" charset="-78"/>
              </a:rPr>
              <a:t>روش های مطالعه در زمین شناسی </a:t>
            </a:r>
          </a:p>
          <a:p>
            <a:r>
              <a:rPr lang="fa-IR" sz="4000" dirty="0" smtClean="0">
                <a:solidFill>
                  <a:schemeClr val="bg1"/>
                </a:solidFill>
                <a:cs typeface="2  Baran" panose="00000400000000000000" pitchFamily="2" charset="-78"/>
              </a:rPr>
              <a:t>1- مستقیم </a:t>
            </a:r>
          </a:p>
          <a:p>
            <a:r>
              <a:rPr lang="fa-IR" sz="4000" dirty="0" smtClean="0">
                <a:solidFill>
                  <a:schemeClr val="bg1"/>
                </a:solidFill>
                <a:cs typeface="2  Baran" panose="00000400000000000000" pitchFamily="2" charset="-78"/>
              </a:rPr>
              <a:t>2- غیر مستقیم </a:t>
            </a:r>
            <a:endParaRPr lang="fa-IR" sz="4000" dirty="0">
              <a:solidFill>
                <a:schemeClr val="bg1"/>
              </a:solidFill>
              <a:cs typeface="2 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2443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1467" y="430043"/>
            <a:ext cx="45138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dirty="0" smtClean="0">
                <a:cs typeface="2  Baran" panose="00000400000000000000" pitchFamily="2" charset="-78"/>
              </a:rPr>
              <a:t>مطالعه مستقیم </a:t>
            </a:r>
            <a:endParaRPr lang="fa-IR" sz="4000" dirty="0">
              <a:cs typeface="2  Bar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95" y="1850656"/>
            <a:ext cx="7143750" cy="4400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8474" y="0"/>
            <a:ext cx="6250427" cy="3937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66" y="4497681"/>
            <a:ext cx="2042337" cy="5486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49" y="4134505"/>
            <a:ext cx="38719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cs typeface="2  Baran" panose="00000400000000000000" pitchFamily="2" charset="-78"/>
              </a:rPr>
              <a:t>مواد مذاب دهانه آتش فشان ها</a:t>
            </a:r>
            <a:endParaRPr lang="fa-IR" sz="2800" dirty="0">
              <a:cs typeface="2  Baran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7267" y="6322605"/>
            <a:ext cx="31851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cs typeface="2  Baran" panose="00000400000000000000" pitchFamily="2" charset="-78"/>
              </a:rPr>
              <a:t>دما و ترکیب چشمه های آب گرم</a:t>
            </a:r>
            <a:endParaRPr lang="fa-IR" sz="2400" dirty="0">
              <a:cs typeface="2  Baran" panose="000004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91" y="1789252"/>
            <a:ext cx="4641273" cy="3094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703840" y="764116"/>
            <a:ext cx="20089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cs typeface="2  Baran" panose="00000400000000000000" pitchFamily="2" charset="-78"/>
              </a:rPr>
              <a:t>حفر چاه عمیق</a:t>
            </a:r>
            <a:endParaRPr lang="fa-IR" sz="2400" dirty="0">
              <a:cs typeface="2 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4494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4181" y="592447"/>
            <a:ext cx="323373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kern="1200" smtClean="0">
                <a:solidFill>
                  <a:schemeClr val="tx1"/>
                </a:solidFill>
                <a:cs typeface="2  Baran" panose="00000400000000000000" pitchFamily="2" charset="-78"/>
              </a:rPr>
              <a:t>مطالعه غیر </a:t>
            </a:r>
            <a:r>
              <a:rPr lang="fa-IR" sz="4000" kern="1200" dirty="0" smtClean="0">
                <a:solidFill>
                  <a:schemeClr val="tx1"/>
                </a:solidFill>
                <a:cs typeface="2  Baran" panose="00000400000000000000" pitchFamily="2" charset="-78"/>
              </a:rPr>
              <a:t>مستقیم</a:t>
            </a:r>
            <a:endParaRPr lang="en-US" sz="4000" kern="1200" dirty="0">
              <a:solidFill>
                <a:schemeClr val="tx1"/>
              </a:solidFill>
              <a:cs typeface="2  Ba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40" y="3050093"/>
            <a:ext cx="5437578" cy="36666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376229" y="2452255"/>
            <a:ext cx="23470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cs typeface="2  Baran" panose="00000400000000000000" pitchFamily="2" charset="-78"/>
              </a:rPr>
              <a:t>خاصیت مغناطیسی زمین</a:t>
            </a:r>
            <a:endParaRPr lang="fa-IR" sz="2400" dirty="0">
              <a:cs typeface="2  Baran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8" y="130782"/>
            <a:ext cx="4958659" cy="3051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57595" y="130782"/>
            <a:ext cx="23275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cs typeface="2  Baran" panose="00000400000000000000" pitchFamily="2" charset="-78"/>
              </a:rPr>
              <a:t>مطالعه امواج زلزله ای</a:t>
            </a:r>
            <a:endParaRPr lang="fa-IR" sz="2400" dirty="0">
              <a:cs typeface="2  Bara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91" y="1656523"/>
            <a:ext cx="4692858" cy="3097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067267" y="1209328"/>
            <a:ext cx="26178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cs typeface="2  Baran" panose="00000400000000000000" pitchFamily="2" charset="-78"/>
              </a:rPr>
              <a:t>تجزیه سنگ های مختلف</a:t>
            </a:r>
            <a:endParaRPr lang="fa-IR" sz="2400" dirty="0">
              <a:cs typeface="2 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5753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9694" y="0"/>
            <a:ext cx="7213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dirty="0" smtClean="0">
                <a:cs typeface="2  Baran" panose="00000400000000000000" pitchFamily="2" charset="-78"/>
              </a:rPr>
              <a:t>مهم ترین روش غیر مستقیم  بررسی امواج زلزله</a:t>
            </a:r>
            <a:endParaRPr lang="fa-IR" sz="4000" dirty="0">
              <a:cs typeface="2 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1782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38150" y="4849586"/>
            <a:ext cx="91821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cs typeface="2  Baran" panose="00000400000000000000" pitchFamily="2" charset="-78"/>
              </a:rPr>
              <a:t>در اثر شکستن ناگهانی سنگ های درون زمین ایجاد می شوند</a:t>
            </a:r>
          </a:p>
          <a:p>
            <a:r>
              <a:rPr lang="fa-IR" sz="3600" dirty="0" smtClean="0">
                <a:cs typeface="2  Baran" panose="00000400000000000000" pitchFamily="2" charset="-78"/>
              </a:rPr>
              <a:t>درون زمین از سنگ های متراکم و سخت سریع تر عبور می کنند .</a:t>
            </a:r>
          </a:p>
          <a:p>
            <a:r>
              <a:rPr lang="fa-IR" sz="3600" dirty="0" smtClean="0">
                <a:cs typeface="2  Baran" panose="00000400000000000000" pitchFamily="2" charset="-78"/>
              </a:rPr>
              <a:t>با مطالعه تغییرات سرعت امواج به ویژگی لایه ها پی می بریم</a:t>
            </a:r>
            <a:endParaRPr lang="fa-IR" sz="3600" dirty="0">
              <a:cs typeface="2 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3944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61396410"/>
              </p:ext>
            </p:extLst>
          </p:nvPr>
        </p:nvGraphicFramePr>
        <p:xfrm>
          <a:off x="247651" y="2933700"/>
          <a:ext cx="9048750" cy="520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4254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324" y="0"/>
            <a:ext cx="6034574" cy="68580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8002596"/>
              </p:ext>
            </p:extLst>
          </p:nvPr>
        </p:nvGraphicFramePr>
        <p:xfrm>
          <a:off x="3860799" y="967316"/>
          <a:ext cx="98274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2242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10515600" cy="5524500"/>
          </a:xfrm>
          <a:prstGeom prst="rect">
            <a:avLst/>
          </a:prstGeom>
        </p:spPr>
      </p:pic>
      <p:sp>
        <p:nvSpPr>
          <p:cNvPr id="4" name="Vertical Scroll 3"/>
          <p:cNvSpPr/>
          <p:nvPr/>
        </p:nvSpPr>
        <p:spPr>
          <a:xfrm flipH="1">
            <a:off x="5886449" y="933450"/>
            <a:ext cx="6915149" cy="5784024"/>
          </a:xfrm>
          <a:prstGeom prst="verticalScroll">
            <a:avLst>
              <a:gd name="adj" fmla="val 177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endParaRPr lang="fa-IR" sz="2800" dirty="0" smtClean="0">
              <a:cs typeface="2  Baran" panose="00000400000000000000" pitchFamily="2" charset="-78"/>
            </a:endParaRPr>
          </a:p>
          <a:p>
            <a:pPr lvl="0"/>
            <a:r>
              <a:rPr lang="fa-IR" sz="4000" b="1" dirty="0">
                <a:solidFill>
                  <a:prstClr val="black"/>
                </a:solidFill>
                <a:cs typeface="2  Baran" panose="00000400000000000000" pitchFamily="2" charset="-78"/>
              </a:rPr>
              <a:t>سنگ </a:t>
            </a:r>
            <a:r>
              <a:rPr lang="fa-IR" sz="4000" b="1" dirty="0" smtClean="0">
                <a:solidFill>
                  <a:prstClr val="black"/>
                </a:solidFill>
                <a:cs typeface="2  Baran" panose="00000400000000000000" pitchFamily="2" charset="-78"/>
              </a:rPr>
              <a:t>کره</a:t>
            </a:r>
            <a:endParaRPr lang="fa-IR" sz="3200" b="1" dirty="0">
              <a:cs typeface="2  Baran" panose="00000400000000000000" pitchFamily="2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2  Baran" panose="00000400000000000000" pitchFamily="2" charset="-78"/>
              </a:rPr>
              <a:t>جامد است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2  Baran" panose="00000400000000000000" pitchFamily="2" charset="-78"/>
              </a:rPr>
              <a:t>شامل پوسته و بخش بالایی گوشته می باشد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2  Baran" panose="00000400000000000000" pitchFamily="2" charset="-78"/>
              </a:rPr>
              <a:t>ضخامت  : حدود 100 کیلومتر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2  Baran" panose="00000400000000000000" pitchFamily="2" charset="-78"/>
              </a:rPr>
              <a:t>حرکت روی قسمت خمیر کره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2  Baran" panose="00000400000000000000" pitchFamily="2" charset="-78"/>
              </a:rPr>
              <a:t>قرار گرفتن معادن و گیاهان و جانوران روی آن</a:t>
            </a:r>
          </a:p>
          <a:p>
            <a:endParaRPr lang="fa-IR" sz="2800" dirty="0" smtClean="0">
              <a:cs typeface="2 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6769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 flipH="1">
            <a:off x="5448300" y="0"/>
            <a:ext cx="6743700" cy="5657850"/>
          </a:xfrm>
          <a:prstGeom prst="verticalScroll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a-IR" sz="2800" dirty="0" smtClean="0">
              <a:solidFill>
                <a:schemeClr val="bg1"/>
              </a:solidFill>
              <a:cs typeface="2  Baran" panose="00000400000000000000" pitchFamily="2" charset="-78"/>
            </a:endParaRPr>
          </a:p>
          <a:p>
            <a:pPr lvl="0"/>
            <a:r>
              <a:rPr lang="fa-IR" sz="4000" b="1" dirty="0" smtClean="0">
                <a:solidFill>
                  <a:schemeClr val="bg1"/>
                </a:solidFill>
                <a:cs typeface="2  Baran" panose="00000400000000000000" pitchFamily="2" charset="-78"/>
              </a:rPr>
              <a:t>خمیر کره</a:t>
            </a:r>
            <a:endParaRPr lang="fa-IR" sz="2800" dirty="0">
              <a:solidFill>
                <a:schemeClr val="bg1"/>
              </a:solidFill>
              <a:cs typeface="2  Baran" panose="00000400000000000000" pitchFamily="2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chemeClr val="bg1"/>
                </a:solidFill>
                <a:cs typeface="2  Baran" panose="00000400000000000000" pitchFamily="2" charset="-78"/>
              </a:rPr>
              <a:t>حالت خمیری دارد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chemeClr val="bg1"/>
                </a:solidFill>
                <a:cs typeface="2  Baran" panose="00000400000000000000" pitchFamily="2" charset="-78"/>
              </a:rPr>
              <a:t>زیر سنگ کره قرار دارد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chemeClr val="bg1"/>
                </a:solidFill>
                <a:cs typeface="2  Baran" panose="00000400000000000000" pitchFamily="2" charset="-78"/>
              </a:rPr>
              <a:t>ضخامت : حدود 250 کیلو متر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chemeClr val="bg1"/>
                </a:solidFill>
                <a:cs typeface="2  Baran" panose="00000400000000000000" pitchFamily="2" charset="-78"/>
              </a:rPr>
              <a:t>منشا بیشتر زمین لرزه ها و آتش فشان ها</a:t>
            </a:r>
          </a:p>
          <a:p>
            <a:endParaRPr lang="fa-IR" sz="2800" dirty="0">
              <a:solidFill>
                <a:schemeClr val="bg1"/>
              </a:solidFill>
              <a:cs typeface="2  Baran" panose="00000400000000000000" pitchFamily="2" charset="-78"/>
            </a:endParaRPr>
          </a:p>
          <a:p>
            <a:endParaRPr lang="fa-IR" sz="2800" dirty="0" smtClean="0">
              <a:solidFill>
                <a:schemeClr val="bg1"/>
              </a:solidFill>
              <a:cs typeface="2  Baran" panose="00000400000000000000" pitchFamily="2" charset="-78"/>
            </a:endParaRPr>
          </a:p>
          <a:p>
            <a:endParaRPr lang="fa-IR" sz="2800" dirty="0" smtClean="0">
              <a:solidFill>
                <a:schemeClr val="bg1"/>
              </a:solidFill>
              <a:cs typeface="2  Baran" panose="00000400000000000000" pitchFamily="2" charset="-78"/>
            </a:endParaRPr>
          </a:p>
          <a:p>
            <a:endParaRPr lang="fa-IR" sz="2800" dirty="0">
              <a:solidFill>
                <a:schemeClr val="bg1"/>
              </a:solidFill>
              <a:cs typeface="2  Baran" panose="00000400000000000000" pitchFamily="2" charset="-78"/>
            </a:endParaRPr>
          </a:p>
        </p:txBody>
      </p:sp>
      <p:sp>
        <p:nvSpPr>
          <p:cNvPr id="5" name="Cloud 4"/>
          <p:cNvSpPr/>
          <p:nvPr/>
        </p:nvSpPr>
        <p:spPr>
          <a:xfrm>
            <a:off x="7058024" y="3815442"/>
            <a:ext cx="3524251" cy="1575708"/>
          </a:xfrm>
          <a:prstGeom prst="cloud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</a:rPr>
              <a:t>به خمیر کره و بخش جامد بالای گوشته ، گوشته بالایی می گویند</a:t>
            </a:r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35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0116" y="0"/>
            <a:ext cx="11507980" cy="6515100"/>
          </a:xfrm>
          <a:prstGeom prst="rect">
            <a:avLst/>
          </a:prstGeom>
        </p:spPr>
      </p:pic>
      <p:sp>
        <p:nvSpPr>
          <p:cNvPr id="4" name="Vertical Scroll 3"/>
          <p:cNvSpPr/>
          <p:nvPr/>
        </p:nvSpPr>
        <p:spPr>
          <a:xfrm flipH="1">
            <a:off x="7669160" y="453512"/>
            <a:ext cx="4522839" cy="5029200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sz="3600" b="1" dirty="0" smtClean="0">
                <a:cs typeface="2  Baran" panose="00000400000000000000" pitchFamily="2" charset="-78"/>
              </a:rPr>
              <a:t>گوشته زیرین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2  Baran" panose="00000400000000000000" pitchFamily="2" charset="-78"/>
              </a:rPr>
              <a:t>بین خمیر کره و هسته خارجی است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a-IR" sz="2400" dirty="0" smtClean="0">
                <a:cs typeface="2  Baran" panose="00000400000000000000" pitchFamily="2" charset="-78"/>
              </a:rPr>
              <a:t>حالت جامد دارد</a:t>
            </a:r>
          </a:p>
        </p:txBody>
      </p:sp>
    </p:spTree>
    <p:extLst>
      <p:ext uri="{BB962C8B-B14F-4D97-AF65-F5344CB8AC3E}">
        <p14:creationId xmlns:p14="http://schemas.microsoft.com/office/powerpoint/2010/main" val="2793724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89" y="262616"/>
            <a:ext cx="11436521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درس در یک نگاه:</a:t>
            </a:r>
            <a:endParaRPr lang="fa-IR" sz="4000" b="1" dirty="0"/>
          </a:p>
          <a:p>
            <a:r>
              <a:rPr lang="fa-IR" sz="3200" dirty="0"/>
              <a:t>از آنجایی که بخش عمدهٔ منابع و مخازن طبیعی مورد استفادهٔ انسان مانند نفت، گاز، زغال سنگ، آب های زیر زمینی و </a:t>
            </a:r>
            <a:r>
              <a:rPr lang="fa-IR" sz="3200" dirty="0" smtClean="0"/>
              <a:t>سایرمعادن </a:t>
            </a:r>
            <a:r>
              <a:rPr lang="fa-IR" sz="3200" dirty="0"/>
              <a:t>فلزی و غیرفلزی در درون زمین واقع </a:t>
            </a:r>
            <a:r>
              <a:rPr lang="fa-IR" sz="3200" dirty="0" smtClean="0"/>
              <a:t>شده اند</a:t>
            </a:r>
            <a:r>
              <a:rPr lang="fa-IR" sz="3200" dirty="0"/>
              <a:t>، ضروری است که ساختمان درونی زمین مورد مطالعه قرار گیرد.</a:t>
            </a:r>
          </a:p>
          <a:p>
            <a:r>
              <a:rPr lang="fa-IR" sz="3200" dirty="0">
                <a:solidFill>
                  <a:srgbClr val="002060"/>
                </a:solidFill>
              </a:rPr>
              <a:t>دانشمندان، ساختمان درونی زمین را به کمک امواج لرزه ای مورد مطالعه قرار می دهند. آنها با استفاده از ویژگی های </a:t>
            </a:r>
            <a:r>
              <a:rPr lang="fa-IR" sz="3200" dirty="0" smtClean="0">
                <a:solidFill>
                  <a:srgbClr val="002060"/>
                </a:solidFill>
              </a:rPr>
              <a:t>شیمیایی و </a:t>
            </a:r>
            <a:r>
              <a:rPr lang="fa-IR" sz="3200" dirty="0">
                <a:solidFill>
                  <a:srgbClr val="002060"/>
                </a:solidFill>
              </a:rPr>
              <a:t>فیزیکی مواد سازندهٔ زمین، </a:t>
            </a:r>
            <a:r>
              <a:rPr lang="fa-IR" sz="3200" dirty="0" smtClean="0">
                <a:solidFill>
                  <a:srgbClr val="002060"/>
                </a:solidFill>
              </a:rPr>
              <a:t>لایه های </a:t>
            </a:r>
            <a:r>
              <a:rPr lang="fa-IR" sz="3200" dirty="0">
                <a:solidFill>
                  <a:srgbClr val="002060"/>
                </a:solidFill>
              </a:rPr>
              <a:t>مختلف را نامگذاری می کنند.</a:t>
            </a:r>
          </a:p>
          <a:p>
            <a:r>
              <a:rPr lang="fa-IR" sz="3200" dirty="0"/>
              <a:t>براساس خواص شیمیایی، </a:t>
            </a:r>
            <a:r>
              <a:rPr lang="fa-IR" sz="3200" dirty="0" smtClean="0"/>
              <a:t>لایه های </a:t>
            </a:r>
            <a:r>
              <a:rPr lang="fa-IR" sz="3200" dirty="0"/>
              <a:t>زمین به سه لایهٔ: </a:t>
            </a:r>
            <a:r>
              <a:rPr lang="fa-IR" sz="3200" dirty="0">
                <a:solidFill>
                  <a:srgbClr val="FF0000"/>
                </a:solidFill>
              </a:rPr>
              <a:t>پوسته، گوشته و هسته </a:t>
            </a:r>
            <a:r>
              <a:rPr lang="fa-IR" sz="3200" dirty="0"/>
              <a:t>تقسیم بندی می شوند.</a:t>
            </a:r>
          </a:p>
          <a:p>
            <a:r>
              <a:rPr lang="fa-IR" sz="3200" dirty="0"/>
              <a:t>براساس خواص فیزیکی، لایه های زمین به پنج لایهٔ:</a:t>
            </a:r>
            <a:r>
              <a:rPr lang="fa-IR" sz="3200" dirty="0">
                <a:solidFill>
                  <a:srgbClr val="00B0F0"/>
                </a:solidFill>
              </a:rPr>
              <a:t> سنگ کره، خمیرکره، گوشتهٔ زیرین، هستهٔ خارجی و هستهٔ </a:t>
            </a:r>
            <a:r>
              <a:rPr lang="fa-IR" sz="3200" dirty="0" smtClean="0">
                <a:solidFill>
                  <a:srgbClr val="00B0F0"/>
                </a:solidFill>
              </a:rPr>
              <a:t>داخلی </a:t>
            </a:r>
            <a:r>
              <a:rPr lang="fa-IR" sz="3200" dirty="0" smtClean="0"/>
              <a:t>تقسیم </a:t>
            </a:r>
            <a:r>
              <a:rPr lang="fa-IR" sz="3200" dirty="0"/>
              <a:t>بندی می شوند.</a:t>
            </a:r>
            <a:endParaRPr lang="fa-IR" sz="3200" dirty="0">
              <a:cs typeface="2  Baran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66" y="4497681"/>
            <a:ext cx="204233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41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3833" y="0"/>
            <a:ext cx="9645445" cy="6858000"/>
          </a:xfrm>
          <a:prstGeom prst="rect">
            <a:avLst/>
          </a:prstGeom>
        </p:spPr>
      </p:pic>
      <p:sp>
        <p:nvSpPr>
          <p:cNvPr id="4" name="Vertical Scroll 3"/>
          <p:cNvSpPr/>
          <p:nvPr/>
        </p:nvSpPr>
        <p:spPr>
          <a:xfrm flipH="1">
            <a:off x="7537655" y="0"/>
            <a:ext cx="5067300" cy="5029200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sz="3600" b="1" dirty="0" smtClean="0">
                <a:solidFill>
                  <a:prstClr val="black"/>
                </a:solidFill>
                <a:cs typeface="2  Baran" panose="00000400000000000000" pitchFamily="2" charset="-78"/>
              </a:rPr>
              <a:t>هسته خارجی </a:t>
            </a:r>
          </a:p>
          <a:p>
            <a:endParaRPr lang="fa-IR" sz="800" b="1" dirty="0" smtClean="0">
              <a:solidFill>
                <a:prstClr val="black"/>
              </a:solidFill>
              <a:cs typeface="2  Baran" panose="00000400000000000000" pitchFamily="2" charset="-78"/>
            </a:endParaRPr>
          </a:p>
          <a:p>
            <a:r>
              <a:rPr lang="fa-IR" sz="2800" dirty="0" smtClean="0">
                <a:solidFill>
                  <a:prstClr val="black"/>
                </a:solidFill>
                <a:cs typeface="2  Baran" panose="00000400000000000000" pitchFamily="2" charset="-78"/>
              </a:rPr>
              <a:t>بین گوشته زیرین و هسته داخلی </a:t>
            </a:r>
          </a:p>
          <a:p>
            <a:r>
              <a:rPr lang="fa-IR" sz="2800" dirty="0" smtClean="0">
                <a:solidFill>
                  <a:prstClr val="black"/>
                </a:solidFill>
                <a:cs typeface="2  Baran" panose="00000400000000000000" pitchFamily="2" charset="-78"/>
              </a:rPr>
              <a:t>حالت مایع دارد </a:t>
            </a:r>
          </a:p>
        </p:txBody>
      </p:sp>
    </p:spTree>
    <p:extLst>
      <p:ext uri="{BB962C8B-B14F-4D97-AF65-F5344CB8AC3E}">
        <p14:creationId xmlns:p14="http://schemas.microsoft.com/office/powerpoint/2010/main" val="3003198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tx1"/>
            </a:gs>
            <a:gs pos="5000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33"/>
          <a:stretch/>
        </p:blipFill>
        <p:spPr>
          <a:xfrm>
            <a:off x="56587" y="0"/>
            <a:ext cx="8165650" cy="4777740"/>
          </a:xfrm>
          <a:prstGeom prst="rect">
            <a:avLst/>
          </a:prstGeom>
        </p:spPr>
      </p:pic>
      <p:sp>
        <p:nvSpPr>
          <p:cNvPr id="5" name="Vertical Scroll 4"/>
          <p:cNvSpPr/>
          <p:nvPr/>
        </p:nvSpPr>
        <p:spPr>
          <a:xfrm flipH="1">
            <a:off x="6546503" y="363066"/>
            <a:ext cx="5645497" cy="4414674"/>
          </a:xfrm>
          <a:prstGeom prst="verticalScroll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/>
            <a:r>
              <a:rPr lang="fa-IR" sz="4000" b="1" dirty="0">
                <a:solidFill>
                  <a:schemeClr val="bg1"/>
                </a:solidFill>
                <a:cs typeface="2  Baran" panose="00000400000000000000" pitchFamily="2" charset="-78"/>
              </a:rPr>
              <a:t>هسته داخلی </a:t>
            </a:r>
          </a:p>
          <a:p>
            <a:pPr lvl="0"/>
            <a:endParaRPr lang="fa-IR" sz="1000" b="1" dirty="0">
              <a:solidFill>
                <a:schemeClr val="bg1"/>
              </a:solidFill>
              <a:cs typeface="2  Baran" panose="00000400000000000000" pitchFamily="2" charset="-78"/>
            </a:endParaRPr>
          </a:p>
          <a:p>
            <a:pPr lvl="0"/>
            <a:r>
              <a:rPr lang="fa-IR" sz="2800" dirty="0">
                <a:solidFill>
                  <a:schemeClr val="bg1"/>
                </a:solidFill>
                <a:cs typeface="2  Baran" panose="00000400000000000000" pitchFamily="2" charset="-78"/>
              </a:rPr>
              <a:t>بخش مرکزی کره زمین</a:t>
            </a:r>
          </a:p>
          <a:p>
            <a:pPr lvl="0"/>
            <a:r>
              <a:rPr lang="fa-IR" sz="2800" dirty="0">
                <a:solidFill>
                  <a:schemeClr val="bg1"/>
                </a:solidFill>
                <a:cs typeface="2  Baran" panose="00000400000000000000" pitchFamily="2" charset="-78"/>
              </a:rPr>
              <a:t>حالت جامد </a:t>
            </a:r>
            <a:r>
              <a:rPr lang="fa-IR" sz="2800" dirty="0" smtClean="0">
                <a:solidFill>
                  <a:schemeClr val="bg1"/>
                </a:solidFill>
                <a:cs typeface="2  Baran" panose="00000400000000000000" pitchFamily="2" charset="-78"/>
              </a:rPr>
              <a:t>دارد</a:t>
            </a:r>
          </a:p>
          <a:p>
            <a:pPr lvl="0"/>
            <a:r>
              <a:rPr lang="fa-IR" sz="2800" dirty="0" smtClean="0">
                <a:solidFill>
                  <a:schemeClr val="bg1"/>
                </a:solidFill>
                <a:cs typeface="2  Baran" panose="00000400000000000000" pitchFamily="2" charset="-78"/>
              </a:rPr>
              <a:t>دمای بیشتر نسیت به سایر لایه ها </a:t>
            </a:r>
          </a:p>
          <a:p>
            <a:pPr lvl="0"/>
            <a:r>
              <a:rPr lang="fa-IR" sz="2800" dirty="0" smtClean="0">
                <a:solidFill>
                  <a:schemeClr val="bg1"/>
                </a:solidFill>
                <a:cs typeface="2  Baran" panose="00000400000000000000" pitchFamily="2" charset="-78"/>
              </a:rPr>
              <a:t>جنس : آهن و نیکل</a:t>
            </a:r>
            <a:endParaRPr lang="fa-IR" sz="2800" dirty="0">
              <a:solidFill>
                <a:schemeClr val="bg1"/>
              </a:solidFill>
              <a:cs typeface="2 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405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 flipH="1">
            <a:off x="3227070" y="22860"/>
            <a:ext cx="9102090" cy="6835140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a-IR" sz="2800" dirty="0" smtClean="0">
                <a:solidFill>
                  <a:prstClr val="black"/>
                </a:solidFill>
                <a:cs typeface="2  Baran" panose="00000400000000000000" pitchFamily="2" charset="-78"/>
              </a:rPr>
              <a:t>مهم </a:t>
            </a:r>
            <a:r>
              <a:rPr lang="fa-IR" sz="2800" dirty="0">
                <a:solidFill>
                  <a:prstClr val="black"/>
                </a:solidFill>
                <a:cs typeface="2  Baran" panose="00000400000000000000" pitchFamily="2" charset="-78"/>
              </a:rPr>
              <a:t>ترین روش برای مطالعه درون زمین................. است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a-IR" sz="2800" dirty="0">
                <a:solidFill>
                  <a:prstClr val="black"/>
                </a:solidFill>
                <a:cs typeface="2  Baran" panose="00000400000000000000" pitchFamily="2" charset="-78"/>
              </a:rPr>
              <a:t>کدام لایه زمین روی قسمت خمیر کره حرکت می کند؟ 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a-IR" sz="2800" dirty="0">
                <a:solidFill>
                  <a:prstClr val="black"/>
                </a:solidFill>
                <a:cs typeface="2  Baran" panose="00000400000000000000" pitchFamily="2" charset="-78"/>
              </a:rPr>
              <a:t>کدام لایه تا عمق 350 کیلومتری ادامه دارد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a-IR" sz="2800" dirty="0">
                <a:solidFill>
                  <a:prstClr val="black"/>
                </a:solidFill>
                <a:cs typeface="2  Baran" panose="00000400000000000000" pitchFamily="2" charset="-78"/>
              </a:rPr>
              <a:t>امواج لرزه ای را تعریف کنید: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a-IR" sz="2800" dirty="0">
                <a:solidFill>
                  <a:prstClr val="black"/>
                </a:solidFill>
                <a:cs typeface="2  Baran" panose="00000400000000000000" pitchFamily="2" charset="-78"/>
              </a:rPr>
              <a:t> امواج لرزه ای چگونه از سنگ های مختلف عبور میکنند؟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a-IR" sz="2800" dirty="0">
                <a:solidFill>
                  <a:prstClr val="black"/>
                </a:solidFill>
                <a:cs typeface="2  Baran" panose="00000400000000000000" pitchFamily="2" charset="-78"/>
              </a:rPr>
              <a:t>سه لایه ی تشکیل دهنده یزمین را نام ببرید: پوسته ، گوشته ، هسته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a-IR" sz="2800" dirty="0">
                <a:solidFill>
                  <a:prstClr val="black"/>
                </a:solidFill>
                <a:cs typeface="2  Baran" panose="00000400000000000000" pitchFamily="2" charset="-78"/>
              </a:rPr>
              <a:t> لایه های درونی زمین بر اساس حالت مواد تشکیل دهنده به چند دسته تقسیم می شوند؟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a-IR" sz="2800" dirty="0" smtClean="0">
                <a:solidFill>
                  <a:prstClr val="black"/>
                </a:solidFill>
                <a:cs typeface="2  Baran" panose="00000400000000000000" pitchFamily="2" charset="-78"/>
              </a:rPr>
              <a:t>حرکت ورقه های سنگ کره باعث پیدایش کدام پدیده ها می شود؟</a:t>
            </a:r>
            <a:endParaRPr lang="fa-IR" sz="2800" dirty="0">
              <a:solidFill>
                <a:prstClr val="black"/>
              </a:solidFill>
              <a:cs typeface="2  Bara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95060" y="0"/>
            <a:ext cx="3680460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6000" b="1" dirty="0">
                <a:solidFill>
                  <a:prstClr val="black"/>
                </a:solidFill>
                <a:cs typeface="2  Baran" panose="00000400000000000000" pitchFamily="2" charset="-78"/>
              </a:rPr>
              <a:t>پرسش :</a:t>
            </a:r>
          </a:p>
          <a:p>
            <a:endParaRPr lang="fa-I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41" y="3044190"/>
            <a:ext cx="4211955" cy="280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8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89" y="262616"/>
            <a:ext cx="11436521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dirty="0">
                <a:solidFill>
                  <a:srgbClr val="FF0000"/>
                </a:solidFill>
                <a:cs typeface="B Titr" panose="00000700000000000000" pitchFamily="2" charset="-78"/>
              </a:rPr>
              <a:t>اهداف</a:t>
            </a:r>
            <a:r>
              <a:rPr lang="fa-IR" sz="3200" b="1" dirty="0"/>
              <a:t>/ </a:t>
            </a:r>
            <a:r>
              <a:rPr lang="fa-IR" sz="4000" dirty="0">
                <a:solidFill>
                  <a:srgbClr val="FF0000"/>
                </a:solidFill>
                <a:cs typeface="B Titr" panose="00000700000000000000" pitchFamily="2" charset="-78"/>
              </a:rPr>
              <a:t>پیامدها</a:t>
            </a:r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:</a:t>
            </a:r>
          </a:p>
          <a:p>
            <a:endParaRPr lang="fa-IR" sz="40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r>
              <a:rPr lang="fa-IR" sz="3200" b="1" dirty="0" smtClean="0">
                <a:solidFill>
                  <a:srgbClr val="00B050"/>
                </a:solidFill>
              </a:rPr>
              <a:t> </a:t>
            </a:r>
            <a:r>
              <a:rPr lang="fa-IR" sz="3200" dirty="0">
                <a:solidFill>
                  <a:srgbClr val="00B050"/>
                </a:solidFill>
              </a:rPr>
              <a:t>در پایان این درس انتظار می رود دانش آموزان بتوانند</a:t>
            </a:r>
            <a:r>
              <a:rPr lang="fa-IR" sz="3200" dirty="0" smtClean="0">
                <a:solidFill>
                  <a:srgbClr val="00B050"/>
                </a:solidFill>
              </a:rPr>
              <a:t>:</a:t>
            </a:r>
          </a:p>
          <a:p>
            <a:endParaRPr lang="fa-IR" sz="3200" dirty="0">
              <a:solidFill>
                <a:srgbClr val="00B050"/>
              </a:solidFill>
            </a:endParaRPr>
          </a:p>
          <a:p>
            <a:r>
              <a:rPr lang="fa-IR" sz="3200" dirty="0" smtClean="0"/>
              <a:t>1- لایه های </a:t>
            </a:r>
            <a:r>
              <a:rPr lang="fa-IR" sz="3200" dirty="0"/>
              <a:t>مختلف زمین را از طریق نقاشی، ساخت ماکت و مدل نشان دهند</a:t>
            </a:r>
            <a:r>
              <a:rPr lang="fa-IR" sz="3200" dirty="0" smtClean="0"/>
              <a:t>.</a:t>
            </a:r>
          </a:p>
          <a:p>
            <a:endParaRPr lang="fa-IR" sz="3200" dirty="0"/>
          </a:p>
          <a:p>
            <a:r>
              <a:rPr lang="fa-IR" sz="3200" dirty="0" smtClean="0">
                <a:solidFill>
                  <a:srgbClr val="C00000"/>
                </a:solidFill>
              </a:rPr>
              <a:t>2- </a:t>
            </a:r>
            <a:r>
              <a:rPr lang="fa-IR" sz="3200" dirty="0">
                <a:solidFill>
                  <a:srgbClr val="C00000"/>
                </a:solidFill>
              </a:rPr>
              <a:t>برخی از ویژگی های </a:t>
            </a:r>
            <a:r>
              <a:rPr lang="fa-IR" sz="3200" dirty="0" smtClean="0">
                <a:solidFill>
                  <a:srgbClr val="C00000"/>
                </a:solidFill>
              </a:rPr>
              <a:t>لایه های </a:t>
            </a:r>
            <a:r>
              <a:rPr lang="fa-IR" sz="3200" dirty="0">
                <a:solidFill>
                  <a:srgbClr val="C00000"/>
                </a:solidFill>
              </a:rPr>
              <a:t>تشکیل دهندهٔ زمین را از روی مدل توضیح دهند</a:t>
            </a:r>
            <a:r>
              <a:rPr lang="fa-IR" sz="3200" dirty="0" smtClean="0">
                <a:solidFill>
                  <a:srgbClr val="C00000"/>
                </a:solidFill>
              </a:rPr>
              <a:t>.</a:t>
            </a:r>
          </a:p>
          <a:p>
            <a:endParaRPr lang="fa-IR" sz="3200" dirty="0"/>
          </a:p>
          <a:p>
            <a:r>
              <a:rPr lang="fa-IR" sz="3200" dirty="0" smtClean="0"/>
              <a:t>3- </a:t>
            </a:r>
            <a:r>
              <a:rPr lang="fa-IR" sz="3200" dirty="0"/>
              <a:t>براساس مدل ساخته شده، تفاوت های لایه های مختلف و اهمیت هر لایه را توضیح دهند.</a:t>
            </a:r>
            <a:endParaRPr lang="fa-IR" sz="3200" dirty="0">
              <a:cs typeface="2  Baran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66" y="4497681"/>
            <a:ext cx="204233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38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89" y="262616"/>
            <a:ext cx="11436521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دانستنی های معلم:</a:t>
            </a:r>
          </a:p>
          <a:p>
            <a:endParaRPr lang="fa-IR" sz="40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r>
              <a:rPr lang="fa-IR" sz="3200" b="1" dirty="0" smtClean="0">
                <a:solidFill>
                  <a:srgbClr val="00B050"/>
                </a:solidFill>
              </a:rPr>
              <a:t> </a:t>
            </a:r>
            <a:r>
              <a:rPr lang="fa-IR" sz="3200" dirty="0"/>
              <a:t>براساس مطالعات مستقیم </a:t>
            </a:r>
            <a:r>
              <a:rPr lang="fa-IR" sz="3200" dirty="0" smtClean="0"/>
              <a:t>(حفاری </a:t>
            </a:r>
            <a:r>
              <a:rPr lang="fa-IR" sz="3200" dirty="0"/>
              <a:t>چاه، نمونه برداری از مواد خروجی از دهانهٔ آتشفشان ها و</a:t>
            </a:r>
            <a:r>
              <a:rPr lang="fa-IR" sz="3200" dirty="0" smtClean="0"/>
              <a:t>...) </a:t>
            </a:r>
            <a:r>
              <a:rPr lang="fa-IR" sz="3200" dirty="0"/>
              <a:t>و غیرمستقیم </a:t>
            </a:r>
            <a:r>
              <a:rPr lang="fa-IR" sz="3200" dirty="0"/>
              <a:t>(</a:t>
            </a:r>
            <a:r>
              <a:rPr lang="fa-IR" sz="3200" dirty="0" smtClean="0"/>
              <a:t>امواج </a:t>
            </a:r>
            <a:r>
              <a:rPr lang="fa-IR" sz="3200" dirty="0"/>
              <a:t>لرزه </a:t>
            </a:r>
            <a:r>
              <a:rPr lang="fa-IR" sz="3200" dirty="0" smtClean="0"/>
              <a:t>ای و</a:t>
            </a:r>
            <a:r>
              <a:rPr lang="fa-IR" sz="3200" dirty="0" smtClean="0"/>
              <a:t>...) </a:t>
            </a:r>
            <a:r>
              <a:rPr lang="fa-IR" sz="3200" dirty="0"/>
              <a:t>زمین شناسان، ساختمان درونی زمین را به </a:t>
            </a:r>
            <a:r>
              <a:rPr lang="fa-IR" sz="3200" dirty="0" smtClean="0"/>
              <a:t>صورت های </a:t>
            </a:r>
            <a:r>
              <a:rPr lang="fa-IR" sz="3200" dirty="0"/>
              <a:t>زیر معرفی کرده اند</a:t>
            </a:r>
            <a:r>
              <a:rPr lang="fa-IR" sz="3200" dirty="0" smtClean="0"/>
              <a:t>:</a:t>
            </a:r>
          </a:p>
          <a:p>
            <a:endParaRPr lang="fa-IR" sz="3200" dirty="0"/>
          </a:p>
          <a:p>
            <a:r>
              <a:rPr lang="fa-IR" sz="3200" b="1" dirty="0" smtClean="0"/>
              <a:t>الف) </a:t>
            </a:r>
            <a:r>
              <a:rPr lang="fa-IR" sz="3200" b="1" dirty="0"/>
              <a:t>از دیدگاه شیمیایی: </a:t>
            </a:r>
            <a:r>
              <a:rPr lang="fa-IR" sz="3200" dirty="0"/>
              <a:t>در این دیدگاه، ترکیب شیمیایی و </a:t>
            </a:r>
            <a:r>
              <a:rPr lang="fa-IR" sz="3200" dirty="0" smtClean="0"/>
              <a:t>کانی شناسی </a:t>
            </a:r>
            <a:r>
              <a:rPr lang="fa-IR" sz="3200" dirty="0"/>
              <a:t>مواد سازندهٔ لایه های درونی زمین مورد بررسی </a:t>
            </a:r>
            <a:r>
              <a:rPr lang="fa-IR" sz="3200" dirty="0" smtClean="0"/>
              <a:t>قرارمی گیرند که </a:t>
            </a:r>
            <a:r>
              <a:rPr lang="fa-IR" sz="3200" dirty="0"/>
              <a:t>بر این اساس به سه لایه: پوسته </a:t>
            </a:r>
            <a:r>
              <a:rPr lang="fa-IR" sz="3200" dirty="0" smtClean="0"/>
              <a:t> </a:t>
            </a:r>
            <a:r>
              <a:rPr lang="en-US" sz="3200" dirty="0" smtClean="0"/>
              <a:t>(Crust </a:t>
            </a:r>
            <a:r>
              <a:rPr lang="en-US" sz="3200" dirty="0"/>
              <a:t>)، </a:t>
            </a:r>
            <a:r>
              <a:rPr lang="fa-IR" sz="3200" dirty="0"/>
              <a:t>گوشته </a:t>
            </a:r>
            <a:r>
              <a:rPr lang="fa-IR" sz="3200" dirty="0" smtClean="0"/>
              <a:t> </a:t>
            </a:r>
            <a:r>
              <a:rPr lang="en-US" sz="3200" dirty="0" smtClean="0"/>
              <a:t>(Mantel )</a:t>
            </a:r>
            <a:r>
              <a:rPr lang="fa-IR" sz="3200" dirty="0" smtClean="0"/>
              <a:t> و هسته</a:t>
            </a:r>
            <a:r>
              <a:rPr lang="en-US" sz="3200" dirty="0" smtClean="0"/>
              <a:t>Core)</a:t>
            </a:r>
            <a:r>
              <a:rPr lang="fa-IR" sz="3200" dirty="0" smtClean="0"/>
              <a:t>) تقسیم </a:t>
            </a:r>
            <a:r>
              <a:rPr lang="fa-IR" sz="3200" dirty="0"/>
              <a:t>بندی می شوند</a:t>
            </a:r>
            <a:r>
              <a:rPr lang="fa-IR" sz="3200" dirty="0" smtClean="0"/>
              <a:t>.</a:t>
            </a:r>
          </a:p>
          <a:p>
            <a:endParaRPr lang="fa-IR" sz="3200" dirty="0">
              <a:cs typeface="2  Baran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66" y="4497681"/>
            <a:ext cx="204233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90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89" y="262616"/>
            <a:ext cx="11436521" cy="637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دانستنی های معلم:</a:t>
            </a:r>
            <a:endParaRPr lang="fa-IR" sz="40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r>
              <a:rPr lang="fa-IR" sz="3200" b="1" dirty="0" smtClean="0">
                <a:solidFill>
                  <a:srgbClr val="00B050"/>
                </a:solidFill>
              </a:rPr>
              <a:t> </a:t>
            </a:r>
            <a:r>
              <a:rPr lang="fa-IR" sz="2800" b="1" dirty="0">
                <a:solidFill>
                  <a:srgbClr val="00B0F0"/>
                </a:solidFill>
              </a:rPr>
              <a:t>پوسته: </a:t>
            </a:r>
            <a:r>
              <a:rPr lang="fa-IR" sz="2800" dirty="0"/>
              <a:t>به بالاترین لایهٔ کرهٔ زمین که به صورت قشر </a:t>
            </a:r>
            <a:r>
              <a:rPr lang="fa-IR" sz="2800" dirty="0" smtClean="0"/>
              <a:t>نسبتاًنازکی </a:t>
            </a:r>
            <a:r>
              <a:rPr lang="fa-IR" sz="2800" dirty="0" smtClean="0"/>
              <a:t> </a:t>
            </a:r>
            <a:r>
              <a:rPr lang="fa-IR" sz="2800" dirty="0"/>
              <a:t>زمین را در بر گرفته است، پوسته </a:t>
            </a:r>
            <a:r>
              <a:rPr lang="fa-IR" sz="2800" dirty="0" smtClean="0"/>
              <a:t>می گویند</a:t>
            </a:r>
            <a:r>
              <a:rPr lang="fa-IR" sz="2800" dirty="0"/>
              <a:t>. پوستهٔ </a:t>
            </a:r>
            <a:r>
              <a:rPr lang="fa-IR" sz="2800" dirty="0" smtClean="0"/>
              <a:t>زمین به </a:t>
            </a:r>
            <a:r>
              <a:rPr lang="fa-IR" sz="2800" dirty="0"/>
              <a:t>دو بخش </a:t>
            </a:r>
            <a:r>
              <a:rPr lang="fa-IR" sz="2800" dirty="0" smtClean="0"/>
              <a:t>قاره ای </a:t>
            </a:r>
            <a:r>
              <a:rPr lang="fa-IR" sz="2800" dirty="0"/>
              <a:t>و اقیانوسی تقسیم می شود</a:t>
            </a:r>
            <a:r>
              <a:rPr lang="fa-IR" sz="2800" dirty="0" smtClean="0"/>
              <a:t>.</a:t>
            </a:r>
          </a:p>
          <a:p>
            <a:endParaRPr lang="fa-IR" sz="2800" dirty="0"/>
          </a:p>
          <a:p>
            <a:r>
              <a:rPr lang="fa-IR" sz="2800" dirty="0">
                <a:solidFill>
                  <a:srgbClr val="00B050"/>
                </a:solidFill>
              </a:rPr>
              <a:t>پوستهٔ قاره ای، خشکی ها را شامل </a:t>
            </a:r>
            <a:r>
              <a:rPr lang="fa-IR" sz="2800" dirty="0" smtClean="0">
                <a:solidFill>
                  <a:srgbClr val="00B050"/>
                </a:solidFill>
              </a:rPr>
              <a:t>می شود </a:t>
            </a:r>
            <a:r>
              <a:rPr lang="fa-IR" sz="2800" dirty="0">
                <a:solidFill>
                  <a:srgbClr val="00B050"/>
                </a:solidFill>
              </a:rPr>
              <a:t>و ضخامت </a:t>
            </a:r>
            <a:r>
              <a:rPr lang="fa-IR" sz="2800" dirty="0" smtClean="0">
                <a:solidFill>
                  <a:srgbClr val="00B050"/>
                </a:solidFill>
              </a:rPr>
              <a:t>آن حدوداً </a:t>
            </a:r>
            <a:r>
              <a:rPr lang="fa-IR" sz="2800" dirty="0">
                <a:solidFill>
                  <a:srgbClr val="00B050"/>
                </a:solidFill>
              </a:rPr>
              <a:t>بین 20 تا 70 کیلومتر متغیر است و پوستهٔ اقیانوسی </a:t>
            </a:r>
            <a:r>
              <a:rPr lang="fa-IR" sz="2800" dirty="0" smtClean="0">
                <a:solidFill>
                  <a:srgbClr val="00B050"/>
                </a:solidFill>
              </a:rPr>
              <a:t>بستراقیانوس </a:t>
            </a:r>
            <a:r>
              <a:rPr lang="fa-IR" sz="2800" dirty="0">
                <a:solidFill>
                  <a:srgbClr val="00B050"/>
                </a:solidFill>
              </a:rPr>
              <a:t>ها را شامل می شود و ضخامت آن حدوداً بین 8 تا </a:t>
            </a:r>
            <a:r>
              <a:rPr lang="fa-IR" sz="2800" dirty="0" smtClean="0">
                <a:solidFill>
                  <a:srgbClr val="00B050"/>
                </a:solidFill>
              </a:rPr>
              <a:t>12کیلومتر </a:t>
            </a:r>
            <a:r>
              <a:rPr lang="fa-IR" sz="2800" dirty="0">
                <a:solidFill>
                  <a:srgbClr val="00B050"/>
                </a:solidFill>
              </a:rPr>
              <a:t>متغیر می باشد.</a:t>
            </a:r>
          </a:p>
          <a:p>
            <a:r>
              <a:rPr lang="fa-IR" sz="2800" dirty="0"/>
              <a:t>تراکم و چگالی پوستهٔ اقیانوسی بیشتر از پوستهٔ قاره </a:t>
            </a:r>
            <a:r>
              <a:rPr lang="fa-IR" sz="2800" dirty="0" smtClean="0"/>
              <a:t>ای می باشد</a:t>
            </a:r>
            <a:r>
              <a:rPr lang="fa-IR" sz="2800" dirty="0"/>
              <a:t>، به طوری که چگالی پوستهٔ قاره ای 2/8 </a:t>
            </a:r>
            <a:r>
              <a:rPr lang="en-US" sz="2800" dirty="0"/>
              <a:t>gr/cm3 </a:t>
            </a:r>
            <a:r>
              <a:rPr lang="fa-IR" sz="2800" dirty="0"/>
              <a:t>و پوستهٔ اقیانوسی 3 </a:t>
            </a:r>
            <a:r>
              <a:rPr lang="en-US" sz="2800" dirty="0"/>
              <a:t>gr/cm3 </a:t>
            </a:r>
            <a:r>
              <a:rPr lang="fa-IR" sz="2800" dirty="0"/>
              <a:t>می باشد</a:t>
            </a:r>
            <a:r>
              <a:rPr lang="fa-IR" sz="2800" dirty="0" smtClean="0"/>
              <a:t>.</a:t>
            </a:r>
          </a:p>
          <a:p>
            <a:endParaRPr lang="fa-IR" sz="2800" dirty="0"/>
          </a:p>
          <a:p>
            <a:r>
              <a:rPr lang="fa-IR" sz="2800" dirty="0">
                <a:solidFill>
                  <a:srgbClr val="0070C0"/>
                </a:solidFill>
              </a:rPr>
              <a:t>از نظر ترکیب </a:t>
            </a:r>
            <a:r>
              <a:rPr lang="fa-IR" sz="2800" dirty="0" smtClean="0">
                <a:solidFill>
                  <a:srgbClr val="0070C0"/>
                </a:solidFill>
              </a:rPr>
              <a:t>سنگ شناسی</a:t>
            </a:r>
            <a:r>
              <a:rPr lang="fa-IR" sz="2800" dirty="0">
                <a:solidFill>
                  <a:srgbClr val="0070C0"/>
                </a:solidFill>
              </a:rPr>
              <a:t>، پوستهٔ </a:t>
            </a:r>
            <a:r>
              <a:rPr lang="fa-IR" sz="2800" dirty="0" smtClean="0">
                <a:solidFill>
                  <a:srgbClr val="0070C0"/>
                </a:solidFill>
              </a:rPr>
              <a:t>قاره ای </a:t>
            </a:r>
            <a:r>
              <a:rPr lang="fa-IR" sz="2800" dirty="0">
                <a:solidFill>
                  <a:srgbClr val="0070C0"/>
                </a:solidFill>
              </a:rPr>
              <a:t>بیشتر از سنگ آذرین اسیدی تا حد واسط مانند گرانیت و آندزیت تشکیل شده است.</a:t>
            </a:r>
          </a:p>
          <a:p>
            <a:r>
              <a:rPr lang="fa-IR" sz="2800" dirty="0">
                <a:solidFill>
                  <a:srgbClr val="0070C0"/>
                </a:solidFill>
              </a:rPr>
              <a:t>سن پوستهٔ اقیانوسی جوانتر از پوستهٔ قاره ای است؛ به طوری که سن پوستهٔ اقیانوسی حداکثر 200 میلیون سال است در </a:t>
            </a:r>
            <a:r>
              <a:rPr lang="fa-IR" sz="2800" dirty="0" smtClean="0">
                <a:solidFill>
                  <a:srgbClr val="0070C0"/>
                </a:solidFill>
              </a:rPr>
              <a:t>حالی که </a:t>
            </a:r>
            <a:r>
              <a:rPr lang="fa-IR" sz="2800" dirty="0">
                <a:solidFill>
                  <a:srgbClr val="0070C0"/>
                </a:solidFill>
              </a:rPr>
              <a:t>سن پوستهٔ قار های تا حدود 8/ 3 میلیارد سال می رسد.</a:t>
            </a:r>
            <a:endParaRPr lang="fa-IR" sz="2800" dirty="0">
              <a:solidFill>
                <a:srgbClr val="0070C0"/>
              </a:solidFill>
              <a:cs typeface="2  Baran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66" y="4497681"/>
            <a:ext cx="204233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33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89" y="262616"/>
            <a:ext cx="114365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دانستنی های معلم:</a:t>
            </a:r>
            <a:endParaRPr lang="fa-IR" sz="40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r>
              <a:rPr lang="fa-IR" sz="3200" b="1" dirty="0" smtClean="0">
                <a:solidFill>
                  <a:srgbClr val="00B050"/>
                </a:solidFill>
              </a:rPr>
              <a:t> </a:t>
            </a:r>
            <a:endParaRPr lang="fa-IR" sz="2800" dirty="0">
              <a:solidFill>
                <a:srgbClr val="0070C0"/>
              </a:solidFill>
              <a:cs typeface="2  Baran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66" y="4497681"/>
            <a:ext cx="2042337" cy="548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325" y="0"/>
            <a:ext cx="8531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37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66" y="4497681"/>
            <a:ext cx="2042337" cy="5486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7565" y="1004552"/>
            <a:ext cx="1127069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دانستنی های معلم:</a:t>
            </a:r>
          </a:p>
          <a:p>
            <a:r>
              <a:rPr lang="fa-IR" sz="2000" b="1" dirty="0" smtClean="0">
                <a:solidFill>
                  <a:srgbClr val="00B050"/>
                </a:solidFill>
              </a:rPr>
              <a:t> </a:t>
            </a:r>
            <a:r>
              <a:rPr lang="fa-IR" sz="3200" b="1" dirty="0" smtClean="0"/>
              <a:t>گوشته: </a:t>
            </a:r>
            <a:r>
              <a:rPr lang="fa-IR" sz="2800" dirty="0" smtClean="0"/>
              <a:t>این</a:t>
            </a:r>
            <a:r>
              <a:rPr lang="fa-IR" dirty="0" smtClean="0"/>
              <a:t> </a:t>
            </a:r>
            <a:r>
              <a:rPr lang="fa-IR" sz="2800" dirty="0" smtClean="0"/>
              <a:t>لایه در زیر پوسته قرار گرفته است و تا عمق حدود 2900 کیلومتری ادامه دارد. چگالی گوشته از پوسته بیشتر است به طوری که مقدار آن در گوشتهٔ بالایی حدود 3/3 </a:t>
            </a:r>
            <a:r>
              <a:rPr lang="en-US" sz="2800" dirty="0" smtClean="0"/>
              <a:t>gr/cm3 </a:t>
            </a:r>
            <a:r>
              <a:rPr lang="fa-IR" sz="2800" dirty="0" smtClean="0"/>
              <a:t>است و در گوشتهٔ زیرین به حدود 5/5 </a:t>
            </a:r>
            <a:r>
              <a:rPr lang="en-US" sz="2800" dirty="0" smtClean="0"/>
              <a:t>gr/cm3 </a:t>
            </a:r>
            <a:r>
              <a:rPr lang="fa-IR" sz="2800" dirty="0" smtClean="0"/>
              <a:t>می رسد.ترکیب سنگ شناسی گوشته عمدتاً </a:t>
            </a:r>
            <a:r>
              <a:rPr lang="fa-IR" sz="2800" dirty="0" smtClean="0"/>
              <a:t>شامل سنگ </a:t>
            </a:r>
            <a:r>
              <a:rPr lang="fa-IR" sz="2800" dirty="0" smtClean="0"/>
              <a:t>های آذرین فوق بازی مانند پریدوتیت، پیروکسنیت و... می باشد</a:t>
            </a:r>
            <a:r>
              <a:rPr lang="fa-IR" sz="2800" dirty="0" smtClean="0"/>
              <a:t>.</a:t>
            </a:r>
          </a:p>
          <a:p>
            <a:endParaRPr lang="fa-IR" sz="2800" dirty="0" smtClean="0"/>
          </a:p>
          <a:p>
            <a:r>
              <a:rPr lang="fa-IR" sz="2800" dirty="0" smtClean="0"/>
              <a:t>هسته: این لایه، داخلی ترین لایهٔ زمین است وتا مرکز زمین (عمق 6368 </a:t>
            </a:r>
            <a:r>
              <a:rPr lang="en-US" sz="2800" dirty="0" smtClean="0"/>
              <a:t>Km</a:t>
            </a:r>
            <a:r>
              <a:rPr lang="fa-IR" sz="2800" dirty="0" smtClean="0"/>
              <a:t>) ادامه دارد. چگالی آن بیشتر از گوشته است به طوری که مقدار آن از حدود</a:t>
            </a:r>
            <a:r>
              <a:rPr lang="en-US" sz="2800" dirty="0" smtClean="0"/>
              <a:t>5/5 gr/cm3   </a:t>
            </a:r>
            <a:r>
              <a:rPr lang="fa-IR" sz="2800" dirty="0" smtClean="0"/>
              <a:t>شروع و در قسمت های مرکز زمین به حدود </a:t>
            </a:r>
            <a:r>
              <a:rPr lang="en-US" sz="2800" dirty="0" smtClean="0"/>
              <a:t>11 gr/cm3 </a:t>
            </a:r>
            <a:r>
              <a:rPr lang="fa-IR" sz="2800" dirty="0" smtClean="0"/>
              <a:t>می رسد.</a:t>
            </a:r>
            <a:endParaRPr lang="en-US" sz="2800" dirty="0" smtClean="0"/>
          </a:p>
          <a:p>
            <a:r>
              <a:rPr lang="fa-IR" sz="2800" dirty="0" smtClean="0"/>
              <a:t>ترکیب شیمیایی آن بیشتر از عناصر فلزی و سنگین مانند آهن و نیکل تشکیل شده است.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205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89" y="262616"/>
            <a:ext cx="11436521" cy="58785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دانستنی های معلم:</a:t>
            </a:r>
            <a:endParaRPr lang="fa-IR" sz="40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r>
              <a:rPr lang="fa-IR" sz="2800" b="1" dirty="0" smtClean="0"/>
              <a:t>ب) </a:t>
            </a:r>
            <a:r>
              <a:rPr lang="fa-IR" sz="2800" b="1" dirty="0"/>
              <a:t>از دیدگاه فیزیکی: </a:t>
            </a:r>
            <a:r>
              <a:rPr lang="fa-IR" sz="2800" dirty="0"/>
              <a:t>در این دیدگاه، خواص فیزیکی مانند حالت مواد </a:t>
            </a:r>
            <a:r>
              <a:rPr lang="fa-IR" sz="2800" dirty="0" smtClean="0"/>
              <a:t>(جامد</a:t>
            </a:r>
            <a:r>
              <a:rPr lang="fa-IR" sz="2800" dirty="0"/>
              <a:t>، خمیری و </a:t>
            </a:r>
            <a:r>
              <a:rPr lang="fa-IR" sz="2800" dirty="0" smtClean="0"/>
              <a:t>مایع) </a:t>
            </a:r>
            <a:r>
              <a:rPr lang="fa-IR" sz="2800" dirty="0"/>
              <a:t>و تراکم لایه های تشکیل </a:t>
            </a:r>
            <a:r>
              <a:rPr lang="fa-IR" sz="2800" dirty="0" smtClean="0"/>
              <a:t>دهندهٔ زمین </a:t>
            </a:r>
            <a:r>
              <a:rPr lang="fa-IR" sz="2800" dirty="0"/>
              <a:t>مورد بررسی قرار </a:t>
            </a:r>
            <a:r>
              <a:rPr lang="fa-IR" sz="2800" dirty="0" smtClean="0"/>
              <a:t>می گیرد </a:t>
            </a:r>
            <a:r>
              <a:rPr lang="fa-IR" sz="2800" dirty="0"/>
              <a:t>که بر این اساس به پنج لایه: سنگ </a:t>
            </a:r>
            <a:r>
              <a:rPr lang="fa-IR" sz="2800" dirty="0" smtClean="0"/>
              <a:t>کره </a:t>
            </a:r>
            <a:r>
              <a:rPr lang="en-US" sz="2800" dirty="0"/>
              <a:t>Lithosphere </a:t>
            </a:r>
            <a:r>
              <a:rPr lang="en-US" sz="2800" dirty="0" smtClean="0"/>
              <a:t>)</a:t>
            </a:r>
            <a:r>
              <a:rPr lang="fa-IR" sz="2800" dirty="0" smtClean="0"/>
              <a:t>)</a:t>
            </a:r>
            <a:r>
              <a:rPr lang="en-US" sz="2800" dirty="0" smtClean="0"/>
              <a:t>، </a:t>
            </a:r>
            <a:r>
              <a:rPr lang="fa-IR" sz="2800" dirty="0"/>
              <a:t>خمیر </a:t>
            </a:r>
            <a:r>
              <a:rPr lang="fa-IR" sz="2800" dirty="0" smtClean="0"/>
              <a:t>کره </a:t>
            </a:r>
            <a:r>
              <a:rPr lang="en-US" sz="2800" dirty="0" err="1" smtClean="0"/>
              <a:t>Astenosphere</a:t>
            </a:r>
            <a:r>
              <a:rPr lang="en-US" sz="2800" dirty="0" smtClean="0"/>
              <a:t> )</a:t>
            </a:r>
            <a:r>
              <a:rPr lang="fa-IR" sz="2800" dirty="0" smtClean="0"/>
              <a:t>)</a:t>
            </a:r>
            <a:r>
              <a:rPr lang="en-US" sz="2800" dirty="0" smtClean="0"/>
              <a:t>، </a:t>
            </a:r>
            <a:r>
              <a:rPr lang="fa-IR" sz="2800" dirty="0"/>
              <a:t>گوشتهٔ </a:t>
            </a:r>
            <a:r>
              <a:rPr lang="fa-IR" sz="2800" dirty="0" smtClean="0"/>
              <a:t>زیرین(</a:t>
            </a:r>
            <a:r>
              <a:rPr lang="en-US" sz="2800" dirty="0" smtClean="0"/>
              <a:t> </a:t>
            </a:r>
            <a:r>
              <a:rPr lang="en-US" sz="2800" dirty="0"/>
              <a:t>Lower </a:t>
            </a:r>
            <a:r>
              <a:rPr lang="en-US" sz="2800" dirty="0" smtClean="0"/>
              <a:t>Mantel</a:t>
            </a:r>
            <a:r>
              <a:rPr lang="fa-IR" sz="2800" dirty="0" smtClean="0"/>
              <a:t>)</a:t>
            </a:r>
            <a:r>
              <a:rPr lang="en-US" sz="2800" dirty="0" smtClean="0"/>
              <a:t>، </a:t>
            </a:r>
            <a:endParaRPr lang="fa-IR" sz="2800" dirty="0"/>
          </a:p>
          <a:p>
            <a:r>
              <a:rPr lang="fa-IR" sz="2800" dirty="0" smtClean="0"/>
              <a:t>هستهٔ خارجی (</a:t>
            </a:r>
            <a:r>
              <a:rPr lang="en-US" sz="2800" dirty="0" smtClean="0"/>
              <a:t>Outer Core</a:t>
            </a:r>
            <a:r>
              <a:rPr lang="fa-IR" sz="2800" dirty="0" smtClean="0"/>
              <a:t>)و </a:t>
            </a:r>
            <a:r>
              <a:rPr lang="fa-IR" sz="2800" dirty="0"/>
              <a:t>هستهٔ </a:t>
            </a:r>
            <a:r>
              <a:rPr lang="fa-IR" sz="2800" dirty="0" smtClean="0"/>
              <a:t>داخلی</a:t>
            </a:r>
            <a:r>
              <a:rPr lang="en-US" sz="2800" dirty="0" smtClean="0"/>
              <a:t>Inner </a:t>
            </a:r>
            <a:r>
              <a:rPr lang="en-US" sz="2800" dirty="0"/>
              <a:t>Core ) </a:t>
            </a:r>
            <a:r>
              <a:rPr lang="fa-IR" sz="2800" dirty="0" smtClean="0"/>
              <a:t>) تقسیم </a:t>
            </a:r>
            <a:r>
              <a:rPr lang="fa-IR" sz="2800" dirty="0"/>
              <a:t>بندی می شوند.</a:t>
            </a:r>
          </a:p>
          <a:p>
            <a:r>
              <a:rPr lang="fa-IR" sz="2800" b="1" dirty="0"/>
              <a:t>سنگ </a:t>
            </a:r>
            <a:r>
              <a:rPr lang="fa-IR" sz="2800" b="1" dirty="0" smtClean="0"/>
              <a:t>کره( </a:t>
            </a:r>
            <a:r>
              <a:rPr lang="en-US" sz="2800" b="1" dirty="0" smtClean="0"/>
              <a:t>Lithosphere </a:t>
            </a:r>
            <a:r>
              <a:rPr lang="fa-IR" sz="2800" b="1" dirty="0" smtClean="0"/>
              <a:t>): </a:t>
            </a:r>
            <a:r>
              <a:rPr lang="fa-IR" sz="2800" dirty="0" smtClean="0"/>
              <a:t>سنگ </a:t>
            </a:r>
            <a:r>
              <a:rPr lang="fa-IR" sz="2800" dirty="0"/>
              <a:t>کره، شامل پوسته به علاوهٔ بخش جامد و فوقانی گوشته </a:t>
            </a:r>
            <a:r>
              <a:rPr lang="fa-IR" sz="2800" dirty="0" smtClean="0"/>
              <a:t>می باشد </a:t>
            </a:r>
            <a:r>
              <a:rPr lang="fa-IR" sz="2800" dirty="0"/>
              <a:t>که حالت فیزیکی </a:t>
            </a:r>
            <a:r>
              <a:rPr lang="fa-IR" sz="2800" dirty="0" smtClean="0"/>
              <a:t>آن جامد </a:t>
            </a:r>
            <a:r>
              <a:rPr lang="fa-IR" sz="2800" dirty="0"/>
              <a:t>است و ضخامت آن حدود 100 کیلومتر می باشد. این لایه بر روی قسمت خمیری گوشته </a:t>
            </a:r>
            <a:r>
              <a:rPr lang="fa-IR" sz="2800" dirty="0" smtClean="0"/>
              <a:t>(نرم کره) </a:t>
            </a:r>
            <a:r>
              <a:rPr lang="fa-IR" sz="2800" dirty="0"/>
              <a:t>واقع شده است که در </a:t>
            </a:r>
            <a:r>
              <a:rPr lang="fa-IR" sz="2800" dirty="0" smtClean="0"/>
              <a:t>برخی از قسمت ها </a:t>
            </a:r>
            <a:r>
              <a:rPr lang="fa-IR" sz="2800" dirty="0"/>
              <a:t>دارای حرکت </a:t>
            </a:r>
            <a:r>
              <a:rPr lang="fa-IR" sz="2800" dirty="0" smtClean="0"/>
              <a:t>می باشد</a:t>
            </a:r>
            <a:r>
              <a:rPr lang="fa-IR" sz="2800" dirty="0"/>
              <a:t>. در برخی از منابع، این بخش از زمین، سخت کره نیز ذکر شده است.</a:t>
            </a:r>
          </a:p>
          <a:p>
            <a:r>
              <a:rPr lang="fa-IR" sz="2800" b="1" dirty="0"/>
              <a:t>خمیر </a:t>
            </a:r>
            <a:r>
              <a:rPr lang="fa-IR" sz="2800" b="1" dirty="0" smtClean="0"/>
              <a:t>کره(</a:t>
            </a:r>
            <a:r>
              <a:rPr lang="en-US" sz="2800" b="1" dirty="0" err="1" smtClean="0"/>
              <a:t>Astenosphere</a:t>
            </a:r>
            <a:r>
              <a:rPr lang="en-US" sz="2800" b="1" dirty="0" smtClean="0"/>
              <a:t> </a:t>
            </a:r>
            <a:r>
              <a:rPr lang="fa-IR" sz="2800" b="1" dirty="0" smtClean="0"/>
              <a:t> ):</a:t>
            </a:r>
            <a:r>
              <a:rPr lang="fa-IR" sz="2800" dirty="0" smtClean="0"/>
              <a:t>این </a:t>
            </a:r>
            <a:r>
              <a:rPr lang="fa-IR" sz="2800" dirty="0"/>
              <a:t>بخش از کرهٔ زمین حالت خمیری دارد و از سنگ کره </a:t>
            </a:r>
            <a:r>
              <a:rPr lang="fa-IR" sz="2800" dirty="0" smtClean="0"/>
              <a:t>(عمق </a:t>
            </a:r>
            <a:r>
              <a:rPr lang="fa-IR" sz="2800" dirty="0"/>
              <a:t>حدود 100 </a:t>
            </a:r>
            <a:r>
              <a:rPr lang="fa-IR" sz="2800" dirty="0" smtClean="0"/>
              <a:t>کیلومتر) شروع می </a:t>
            </a:r>
            <a:r>
              <a:rPr lang="fa-IR" sz="2800" dirty="0"/>
              <a:t>شود و تا عمق حدود 350 کیلومتر ادامه </a:t>
            </a:r>
            <a:r>
              <a:rPr lang="fa-IR" sz="2800" dirty="0" smtClean="0"/>
              <a:t>می یابد</a:t>
            </a:r>
            <a:r>
              <a:rPr lang="fa-IR" sz="2800" dirty="0"/>
              <a:t>. منشأ بیشتر زمین </a:t>
            </a:r>
            <a:r>
              <a:rPr lang="fa-IR" sz="2800" dirty="0" smtClean="0"/>
              <a:t>لرزه ها </a:t>
            </a:r>
            <a:r>
              <a:rPr lang="fa-IR" sz="2800" dirty="0"/>
              <a:t>و آتشفشان ها مربوط به این لایه </a:t>
            </a:r>
            <a:r>
              <a:rPr lang="fa-IR" sz="2800" dirty="0" smtClean="0"/>
              <a:t>می باشد</a:t>
            </a:r>
            <a:r>
              <a:rPr lang="fa-IR" sz="2800" dirty="0"/>
              <a:t>. در برخی از </a:t>
            </a:r>
            <a:r>
              <a:rPr lang="fa-IR" sz="2800" dirty="0" smtClean="0"/>
              <a:t>منابع این </a:t>
            </a:r>
            <a:r>
              <a:rPr lang="fa-IR" sz="2800" dirty="0"/>
              <a:t>لایه را با نا مهای «نرم کره » و «سست کره » ذکر کرده اند</a:t>
            </a:r>
            <a:r>
              <a:rPr lang="fa-IR" sz="2800" dirty="0" smtClean="0"/>
              <a:t>.</a:t>
            </a:r>
            <a:endParaRPr lang="fa-IR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66" y="4497681"/>
            <a:ext cx="204233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45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466" y="236858"/>
            <a:ext cx="11436521" cy="60631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دانستنی های معلم:</a:t>
            </a:r>
          </a:p>
          <a:p>
            <a:r>
              <a:rPr lang="fa-IR" sz="2800" b="1" dirty="0"/>
              <a:t>گوشتۀ زیرین(</a:t>
            </a:r>
            <a:r>
              <a:rPr lang="en-US" sz="2800" b="1" dirty="0"/>
              <a:t>Lower Mantel </a:t>
            </a:r>
            <a:r>
              <a:rPr lang="fa-IR" sz="2800" b="1" dirty="0"/>
              <a:t>) </a:t>
            </a:r>
            <a:r>
              <a:rPr lang="en-US" sz="2800" b="1" dirty="0"/>
              <a:t>: </a:t>
            </a:r>
            <a:r>
              <a:rPr lang="fa-IR" sz="2800" dirty="0"/>
              <a:t>این قسمت از زمین که حالت جامد دارد از عمق حدود 350 کیلومتر شروع و تا عمق حدود 2900 کیلومتر ادامه دارد.</a:t>
            </a:r>
          </a:p>
          <a:p>
            <a:r>
              <a:rPr lang="fa-IR" sz="2800" b="1" dirty="0"/>
              <a:t>هستۀ خارجی </a:t>
            </a:r>
            <a:r>
              <a:rPr lang="fa-IR" sz="2800" b="1" dirty="0" smtClean="0"/>
              <a:t>( </a:t>
            </a:r>
            <a:r>
              <a:rPr lang="en-US" sz="2800" b="1" dirty="0"/>
              <a:t>Outer </a:t>
            </a:r>
            <a:r>
              <a:rPr lang="en-US" sz="2800" b="1" dirty="0" smtClean="0"/>
              <a:t>Core </a:t>
            </a:r>
            <a:r>
              <a:rPr lang="fa-IR" sz="2800" b="1" dirty="0" smtClean="0"/>
              <a:t>):</a:t>
            </a:r>
            <a:r>
              <a:rPr lang="fa-IR" sz="2800" dirty="0" smtClean="0"/>
              <a:t>این </a:t>
            </a:r>
            <a:r>
              <a:rPr lang="fa-IR" sz="2800" dirty="0"/>
              <a:t>لایه از زمین که حالت مایع دارد از عمق حدود 2900 کیلومتر شروع و تا عمق </a:t>
            </a:r>
            <a:r>
              <a:rPr lang="fa-IR" sz="2800" dirty="0" smtClean="0"/>
              <a:t>حدود5100 </a:t>
            </a:r>
            <a:r>
              <a:rPr lang="fa-IR" sz="2800" dirty="0"/>
              <a:t>کیلومتر ادامه دارد. ترکیب شیمیایی آن عمدتاً از عناصر فلزی مانند آهن و نیکل تشکیل شده است. این لایه در ایجاد </a:t>
            </a:r>
            <a:r>
              <a:rPr lang="fa-IR" sz="2800" dirty="0" smtClean="0"/>
              <a:t>میدان مغناطیسی </a:t>
            </a:r>
            <a:r>
              <a:rPr lang="fa-IR" sz="2800" dirty="0"/>
              <a:t>زمین مؤثر است.</a:t>
            </a:r>
          </a:p>
          <a:p>
            <a:r>
              <a:rPr lang="fa-IR" sz="2800" b="1" dirty="0"/>
              <a:t>هستۀ </a:t>
            </a:r>
            <a:r>
              <a:rPr lang="fa-IR" sz="2800" b="1" dirty="0" smtClean="0"/>
              <a:t>داخلی( </a:t>
            </a:r>
            <a:r>
              <a:rPr lang="en-US" sz="2800" b="1" dirty="0"/>
              <a:t>Inner </a:t>
            </a:r>
            <a:r>
              <a:rPr lang="en-US" sz="2800" b="1" dirty="0" smtClean="0"/>
              <a:t>Core</a:t>
            </a:r>
            <a:r>
              <a:rPr lang="fa-IR" sz="2800" b="1" dirty="0"/>
              <a:t>)</a:t>
            </a:r>
            <a:r>
              <a:rPr lang="fa-IR" sz="2800" b="1" dirty="0" smtClean="0"/>
              <a:t> </a:t>
            </a:r>
            <a:r>
              <a:rPr lang="en-US" sz="2800" b="1" dirty="0" smtClean="0"/>
              <a:t>: </a:t>
            </a:r>
            <a:r>
              <a:rPr lang="fa-IR" sz="2800" dirty="0"/>
              <a:t>این لایه حالت جامد دارد و از عمق حدود 5100 کیلومتر شروع و تا مرکز زمین </a:t>
            </a:r>
            <a:r>
              <a:rPr lang="fa-IR" sz="2800" dirty="0" smtClean="0"/>
              <a:t>(عمق حدود6400 کیلومتر) </a:t>
            </a:r>
            <a:r>
              <a:rPr lang="fa-IR" sz="2800" dirty="0"/>
              <a:t>ادامه دارد. ترکیب شیمیایی این لایه نیز همانند هستهٔ خارجی می باشد اما چگالی </a:t>
            </a:r>
            <a:r>
              <a:rPr lang="fa-IR" sz="2800" dirty="0" smtClean="0"/>
              <a:t>(وزن مخصوص) </a:t>
            </a:r>
            <a:r>
              <a:rPr lang="fa-IR" sz="2800" dirty="0"/>
              <a:t>آن بیشتر از </a:t>
            </a:r>
            <a:r>
              <a:rPr lang="fa-IR" sz="2800" dirty="0" smtClean="0"/>
              <a:t>هستهٔ خارجی </a:t>
            </a:r>
            <a:r>
              <a:rPr lang="fa-IR" sz="2800" dirty="0"/>
              <a:t>است.</a:t>
            </a:r>
          </a:p>
          <a:p>
            <a:r>
              <a:rPr lang="fa-IR" sz="2800" dirty="0"/>
              <a:t>هستهٔ داخلی با آنکه در قسمت </a:t>
            </a:r>
            <a:r>
              <a:rPr lang="fa-IR" sz="2800" dirty="0" smtClean="0"/>
              <a:t>عمیق تر </a:t>
            </a:r>
            <a:r>
              <a:rPr lang="fa-IR" sz="2800" dirty="0"/>
              <a:t>از هستهٔ خارجی قرار دارد، حالت فیزیکی آن جامد است. علت این امر مربوط به </a:t>
            </a:r>
            <a:r>
              <a:rPr lang="fa-IR" sz="2800" dirty="0" smtClean="0"/>
              <a:t>فشارزیاد </a:t>
            </a:r>
            <a:r>
              <a:rPr lang="fa-IR" sz="2800" dirty="0"/>
              <a:t>در هستهٔ داخلی </a:t>
            </a:r>
            <a:r>
              <a:rPr lang="fa-IR" sz="2800" dirty="0" smtClean="0"/>
              <a:t>می باشد</a:t>
            </a:r>
            <a:r>
              <a:rPr lang="fa-IR" sz="2800" dirty="0"/>
              <a:t>. به عبارت دیگر در این بخش </a:t>
            </a:r>
            <a:r>
              <a:rPr lang="fa-IR" sz="2800" dirty="0" smtClean="0"/>
              <a:t>(هستهٔ داخلی)، </a:t>
            </a:r>
            <a:r>
              <a:rPr lang="fa-IR" sz="2800" dirty="0"/>
              <a:t>تأثیر فشار بیشتر از دما می باشد.</a:t>
            </a:r>
            <a:endParaRPr lang="fa-IR" sz="2800" dirty="0">
              <a:solidFill>
                <a:srgbClr val="0070C0"/>
              </a:solidFill>
              <a:cs typeface="2  Baran" panose="00000400000000000000" pitchFamily="2" charset="-78"/>
            </a:endParaRPr>
          </a:p>
          <a:p>
            <a:endParaRPr lang="fa-IR" sz="4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66" y="4497681"/>
            <a:ext cx="204233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92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1312</Words>
  <Application>Microsoft Office PowerPoint</Application>
  <PresentationFormat>Widescreen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2  Baran</vt:lpstr>
      <vt:lpstr>Arial</vt:lpstr>
      <vt:lpstr>B Titr</vt:lpstr>
      <vt:lpstr>Calibri</vt:lpstr>
      <vt:lpstr>Calibri Light</vt:lpstr>
      <vt:lpstr>Times New Roman</vt:lpstr>
      <vt:lpstr>Office Theme</vt:lpstr>
      <vt:lpstr>علوم ششم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علوم ششم</dc:title>
  <dc:creator>Hp</dc:creator>
  <cp:lastModifiedBy>Administrator</cp:lastModifiedBy>
  <cp:revision>39</cp:revision>
  <dcterms:created xsi:type="dcterms:W3CDTF">2019-11-12T03:18:40Z</dcterms:created>
  <dcterms:modified xsi:type="dcterms:W3CDTF">2020-05-02T15:07:47Z</dcterms:modified>
</cp:coreProperties>
</file>